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handoutMasterIdLst>
    <p:handoutMasterId r:id="rId18"/>
  </p:handoutMasterIdLst>
  <p:sldIdLst>
    <p:sldId id="268" r:id="rId5"/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C61E-F8EF-4B93-9237-65063F9EF05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E895-F955-4FD0-A83D-AA3C1E92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AE227-42FA-4893-9F43-5E132A2F44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663CE-FADC-41A0-BED9-E72F96B6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246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ORM With Hibernate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Pre Hire Training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Architecture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05" y="1412776"/>
            <a:ext cx="8600476" cy="467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Demo: Basic Hibernate Application with Mapping File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6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074577" cy="327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with Hibernate 3.5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Hibernate Architecture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After completing this chapter you will be able to:</a:t>
            </a:r>
          </a:p>
          <a:p>
            <a:pPr lvl="1"/>
            <a:r>
              <a:rPr lang="en-IN" dirty="0" smtClean="0"/>
              <a:t>Identify an ORM architecture</a:t>
            </a:r>
          </a:p>
          <a:p>
            <a:pPr lvl="1"/>
            <a:r>
              <a:rPr lang="en-IN" dirty="0" smtClean="0"/>
              <a:t>Identify components in Hibernate architecture</a:t>
            </a:r>
          </a:p>
          <a:p>
            <a:pPr lvl="1"/>
            <a:r>
              <a:rPr lang="en-IN" dirty="0" smtClean="0"/>
              <a:t>Identify the advantage of Hibernate over JDBC </a:t>
            </a:r>
          </a:p>
          <a:p>
            <a:pPr lvl="1"/>
            <a:r>
              <a:rPr lang="en-IN" dirty="0" smtClean="0"/>
              <a:t>Outline annotations</a:t>
            </a:r>
          </a:p>
          <a:p>
            <a:pPr lvl="1"/>
            <a:r>
              <a:rPr lang="en-IN" dirty="0" smtClean="0"/>
              <a:t>Creating simple application using mapping file and annotation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Paradigm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Classes implement the business entity of the domain model.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Table mapped to the domain model: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056784" cy="13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67687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Relational Mapping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45681"/>
            <a:ext cx="8346403" cy="46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Framework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96580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- ORM framework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92974"/>
            <a:ext cx="8460017" cy="47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Usage of Hibernate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0821"/>
            <a:ext cx="8352928" cy="446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Architecture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640758" cy="460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703B3-C5D8-4F7E-B8F7-2CBF37217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1F75B3-E8F1-4265-9F73-8E336788DD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7AA319-EF48-4075-8907-60C324D5A9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99</Words>
  <Application>Microsoft Office PowerPoint</Application>
  <PresentationFormat>On-screen Show (4:3)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ninifont</vt:lpstr>
      <vt:lpstr>Trebuchet MS</vt:lpstr>
      <vt:lpstr>1_Office Theme</vt:lpstr>
      <vt:lpstr>PowerPoint Presentation</vt:lpstr>
      <vt:lpstr>ORM with Hibernate 3.5 </vt:lpstr>
      <vt:lpstr>Objectives</vt:lpstr>
      <vt:lpstr>Paradigm Mismatch</vt:lpstr>
      <vt:lpstr>Object Relational Mapping</vt:lpstr>
      <vt:lpstr>ORM Framework</vt:lpstr>
      <vt:lpstr>Hibernate - ORM framework</vt:lpstr>
      <vt:lpstr>Usage of Hibernate</vt:lpstr>
      <vt:lpstr>Hibernate Architecture</vt:lpstr>
      <vt:lpstr>Hibernate Architecture</vt:lpstr>
      <vt:lpstr>Demo: Basic Hibernate Application with Mapping File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with Hibernate 3.5</dc:title>
  <dc:creator>Samiran Koley</dc:creator>
  <cp:lastModifiedBy>Dayananda Rao Us</cp:lastModifiedBy>
  <cp:revision>9</cp:revision>
  <dcterms:created xsi:type="dcterms:W3CDTF">2017-11-10T05:29:33Z</dcterms:created>
  <dcterms:modified xsi:type="dcterms:W3CDTF">2017-11-28T10:30:16Z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