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7"/>
  </p:notesMasterIdLst>
  <p:sldIdLst>
    <p:sldId id="27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F093-BBD1-484C-B426-725B72CB9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0C37-81DC-4A40-8BDC-77BCB33B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656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ORM With Hibernate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Joined Subclass Strategy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16360"/>
            <a:ext cx="8714472" cy="479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Joined Subclass – Parent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2" y="1628800"/>
            <a:ext cx="9093128" cy="41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Joined Subclass – Child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19" y="1340768"/>
            <a:ext cx="8818590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Write a simple application explaining Joined Subclass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One Table Per Concrete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49" y="1482403"/>
            <a:ext cx="8625174" cy="331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 Table Per Concrete Class – Parent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342" y="1628801"/>
            <a:ext cx="8685594" cy="431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 Table Per Concrete Class – Child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98" y="1772816"/>
            <a:ext cx="8922898" cy="407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Write a simple application explaining one-table-per concrete class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Hibernate Query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891386" cy="270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Sample Class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424" y="1700809"/>
            <a:ext cx="7858378" cy="411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ORM with Hibernate 3.5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Mapping Inheritance and HQL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Examples of HQL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32" y="1268760"/>
            <a:ext cx="8786388" cy="49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Examples of HQL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027936" cy="46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637" y="1844824"/>
            <a:ext cx="8859762" cy="414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Objectives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08324" cy="313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Hibernate and Entity Inheritance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526" y="1628800"/>
            <a:ext cx="8639708" cy="448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 Hierarchy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310576" cy="44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@Inheritance Annotation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16" y="1484784"/>
            <a:ext cx="9084384" cy="426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 Table Per Hierarchy-Parent Class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036082" cy="508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 Table Per Hierarchy-Child Class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8631758" cy="44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Write a simple application explaining one-table-per hierarchy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E4C572-A416-4D53-9B30-1DDBB26411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FA82A2-E5E5-4B57-BC2D-E2A260B78A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8A1DB8-054D-439F-8B79-FE7A0342A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</Words>
  <Application>Microsoft Office PowerPoint</Application>
  <PresentationFormat>On-screen Show (4:3)</PresentationFormat>
  <Paragraphs>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ninifont</vt:lpstr>
      <vt:lpstr>Trebuchet MS</vt:lpstr>
      <vt:lpstr>2_Office Theme</vt:lpstr>
      <vt:lpstr>PowerPoint Presentation</vt:lpstr>
      <vt:lpstr>ORM with Hibernate 3.5</vt:lpstr>
      <vt:lpstr>Objectives </vt:lpstr>
      <vt:lpstr>Hibernate and Entity Inheritance </vt:lpstr>
      <vt:lpstr>Class Hierarchy </vt:lpstr>
      <vt:lpstr>@Inheritance Annotation</vt:lpstr>
      <vt:lpstr>One Table Per Hierarchy-Parent Class </vt:lpstr>
      <vt:lpstr>One Table Per Hierarchy-Child Class </vt:lpstr>
      <vt:lpstr>Demo</vt:lpstr>
      <vt:lpstr>Joined Subclass Strategy </vt:lpstr>
      <vt:lpstr>Joined Subclass – Parent Class</vt:lpstr>
      <vt:lpstr>Joined Subclass – Child Class</vt:lpstr>
      <vt:lpstr>Demo</vt:lpstr>
      <vt:lpstr>One Table Per Concrete Class</vt:lpstr>
      <vt:lpstr>One Table Per Concrete Class – Parent Class</vt:lpstr>
      <vt:lpstr>One Table Per Concrete Class – Child Class</vt:lpstr>
      <vt:lpstr>Demo</vt:lpstr>
      <vt:lpstr>Hibernate Query Language</vt:lpstr>
      <vt:lpstr>Sample Class Model</vt:lpstr>
      <vt:lpstr>Examples of HQL</vt:lpstr>
      <vt:lpstr>Examples of HQL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with Hibernate 3.5</dc:title>
  <dc:creator>Samiran Koley</dc:creator>
  <cp:lastModifiedBy>Dayananda Rao Us</cp:lastModifiedBy>
  <cp:revision>9</cp:revision>
  <dcterms:created xsi:type="dcterms:W3CDTF">2017-11-11T08:09:13Z</dcterms:created>
  <dcterms:modified xsi:type="dcterms:W3CDTF">2017-11-28T10:29:29Z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