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8"/>
  </p:notesMasterIdLst>
  <p:sldIdLst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E83A7-55FB-4E35-A0E2-7EBBBD4B125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F41D8-C004-42BE-8A77-AB195E6B9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4358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ORM With Hibernate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Cache Management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894" y="1772816"/>
            <a:ext cx="7456864" cy="41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Transactions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818" y="1556793"/>
            <a:ext cx="74403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Transactions 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347" y="1340768"/>
            <a:ext cx="774753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5008" y="5229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Hibernate executes SQL only as necessary, in this case, when the Transaction is committed.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Hibernate uses transaction-scope write-behind strategy.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05" y="1772817"/>
            <a:ext cx="857399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ORM with Hibernate 3.5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Object State and Transaction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05" y="2060848"/>
            <a:ext cx="895299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State and Session Methods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094024" cy="451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Transient Object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369478" cy="429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Persistent Object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682826" cy="43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Detached Objects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156600" cy="404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Flushing and Closing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70" y="1772816"/>
            <a:ext cx="8782764" cy="416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54585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6475F4-0147-4014-9013-583E6DF857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798A76-8400-4B3D-AA4E-F116AD704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66956B-A617-4FFB-9C6F-D604A0B309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69</Words>
  <Application>Microsoft Office PowerPoint</Application>
  <PresentationFormat>On-screen Show (4:3)</PresentationFormat>
  <Paragraphs>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ninifont</vt:lpstr>
      <vt:lpstr>Trebuchet MS</vt:lpstr>
      <vt:lpstr>1_Office Theme</vt:lpstr>
      <vt:lpstr>PowerPoint Presentation</vt:lpstr>
      <vt:lpstr>ORM with Hibernate 3.5</vt:lpstr>
      <vt:lpstr>Objectives</vt:lpstr>
      <vt:lpstr>Object State and Session Methods</vt:lpstr>
      <vt:lpstr>Transient Object</vt:lpstr>
      <vt:lpstr>Persistent Object</vt:lpstr>
      <vt:lpstr>Detached Objects</vt:lpstr>
      <vt:lpstr>Session Flushing and Closing</vt:lpstr>
      <vt:lpstr>Session Caching</vt:lpstr>
      <vt:lpstr>Session Cache Management</vt:lpstr>
      <vt:lpstr>Transactions </vt:lpstr>
      <vt:lpstr>Transactions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with Hibernate 3.5</dc:title>
  <dc:creator>Samiran Koley</dc:creator>
  <cp:lastModifiedBy>Dayananda Rao Us</cp:lastModifiedBy>
  <cp:revision>8</cp:revision>
  <dcterms:created xsi:type="dcterms:W3CDTF">2017-11-10T07:22:02Z</dcterms:created>
  <dcterms:modified xsi:type="dcterms:W3CDTF">2017-11-28T10:28:10Z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