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7"/>
  </p:notesMasterIdLst>
  <p:sldIdLst>
    <p:sldId id="27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415BD-84F0-443C-9F9E-242B4FC0831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2EA62-B894-4A8C-ABF4-E52C1E9FA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889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267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Core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: Terminologies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659" y="1484785"/>
            <a:ext cx="8500304" cy="468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: Terminologies 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867860" cy="410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: Terminologies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758179"/>
            <a:ext cx="8676480" cy="444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: Terminologies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074124" cy="493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: Terminologies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825187"/>
            <a:ext cx="8695530" cy="39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: Terminologies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683874" cy="239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: Terminologies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763609"/>
            <a:ext cx="7842100" cy="436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Declaring Aspects with AspectJ Annotations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894" y="1593581"/>
            <a:ext cx="8271554" cy="465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dirty="0" smtClean="0"/>
              <a:t>Declaring Aspects with AspectJ Annotations</a:t>
            </a:r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603" y="1052736"/>
            <a:ext cx="8544216" cy="501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Pointcut Expression Pattern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137756" cy="446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Aspect Oriented Programming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Pointcut Expression Example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577778" cy="433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simple code explaining the AOP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519" y="1556793"/>
            <a:ext cx="8411892" cy="468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116" y="1628800"/>
            <a:ext cx="88483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AOP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8331"/>
            <a:ext cx="8130134" cy="493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Weaving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754" y="1556792"/>
            <a:ext cx="8195532" cy="438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Cross-Cutting Functionalities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443518" cy="294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Implementation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56" y="1844825"/>
            <a:ext cx="86698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: Terminologies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17243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AOP : Terminologies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12166"/>
            <a:ext cx="8139658" cy="452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A9B25F-6B2E-4A61-A55D-E7602F1FE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B5EE02-CCD4-402D-98F5-C0ED5D4B24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3E3C42-3C19-495B-8B8B-1ACB890C01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76</Words>
  <Application>Microsoft Office PowerPoint</Application>
  <PresentationFormat>On-screen Show (4:3)</PresentationFormat>
  <Paragraphs>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ninifont</vt:lpstr>
      <vt:lpstr>Trebuchet MS</vt:lpstr>
      <vt:lpstr>1_Office Theme</vt:lpstr>
      <vt:lpstr>PowerPoint Presentation</vt:lpstr>
      <vt:lpstr>Core Spring</vt:lpstr>
      <vt:lpstr>Objectives </vt:lpstr>
      <vt:lpstr>Spring AOP</vt:lpstr>
      <vt:lpstr>Weaving </vt:lpstr>
      <vt:lpstr>Cross-Cutting Functionalities</vt:lpstr>
      <vt:lpstr>AOP Implementation</vt:lpstr>
      <vt:lpstr>AOP : Terminologies </vt:lpstr>
      <vt:lpstr>AOP : Terminologies </vt:lpstr>
      <vt:lpstr>AOP : Terminologies </vt:lpstr>
      <vt:lpstr>AOP : Terminologies </vt:lpstr>
      <vt:lpstr>AOP : Terminologies </vt:lpstr>
      <vt:lpstr>AOP : Terminologies </vt:lpstr>
      <vt:lpstr>AOP : Terminologies </vt:lpstr>
      <vt:lpstr>AOP : Terminologies </vt:lpstr>
      <vt:lpstr>AOP : Terminologies </vt:lpstr>
      <vt:lpstr>Declaring Aspects with AspectJ Annotations</vt:lpstr>
      <vt:lpstr>Declaring Aspects with AspectJ Annotations</vt:lpstr>
      <vt:lpstr>Pointcut Expression Pattern</vt:lpstr>
      <vt:lpstr>Pointcut Expression Example</vt:lpstr>
      <vt:lpstr>Demo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Spring</dc:title>
  <dc:creator>Samiran Koley</dc:creator>
  <cp:lastModifiedBy>Dayananda Rao Us</cp:lastModifiedBy>
  <cp:revision>7</cp:revision>
  <dcterms:created xsi:type="dcterms:W3CDTF">2017-11-11T15:50:14Z</dcterms:created>
  <dcterms:modified xsi:type="dcterms:W3CDTF">2017-11-28T11:05:01Z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