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15921-695E-4EE4-AD46-CAE22E30D9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497F-5EC3-4DD6-9245-7B525C5A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7931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Template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42" y="1628801"/>
            <a:ext cx="8883288" cy="462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simple code to explain Hibernate Template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466" y="1916832"/>
            <a:ext cx="8681132" cy="27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509120"/>
            <a:ext cx="1666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with Hibernate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40055"/>
            <a:ext cx="8496944" cy="377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Spring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83" y="1844824"/>
            <a:ext cx="884383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667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Configuring Hibernate Session 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43" y="1700808"/>
            <a:ext cx="871191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Configuring Hibernate Session 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653" y="1916833"/>
            <a:ext cx="8548400" cy="410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Configuring Hibernate Session Factory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29998" cy="465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how to configure Hibernate </a:t>
            </a:r>
            <a:r>
              <a:rPr lang="en-IN" dirty="0" err="1" smtClean="0"/>
              <a:t>SessionFactory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Template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4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A1BA1-F0AB-433D-90F9-59416A1EDE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671F1E-FA9E-4E9F-89DA-C4A0904138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5490DC-246E-4C45-9FED-D04353DB7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52</Words>
  <Application>Microsoft Office PowerPoint</Application>
  <PresentationFormat>On-screen Show (4:3)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ninifont</vt:lpstr>
      <vt:lpstr>Trebuchet MS</vt:lpstr>
      <vt:lpstr>1_Office Theme</vt:lpstr>
      <vt:lpstr>PowerPoint Presentation</vt:lpstr>
      <vt:lpstr>Core Spring</vt:lpstr>
      <vt:lpstr>Objectives </vt:lpstr>
      <vt:lpstr>Why Spring</vt:lpstr>
      <vt:lpstr>Configuring Hibernate Session Factory</vt:lpstr>
      <vt:lpstr>Configuring Hibernate Session Factory</vt:lpstr>
      <vt:lpstr>Configuring Hibernate Session Factory</vt:lpstr>
      <vt:lpstr>Demo </vt:lpstr>
      <vt:lpstr>Hibernate Template</vt:lpstr>
      <vt:lpstr>Hibernate Template</vt:lpstr>
      <vt:lpstr>Demo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</dc:title>
  <dc:creator>Samiran Koley</dc:creator>
  <cp:lastModifiedBy>Dayananda Rao Us</cp:lastModifiedBy>
  <cp:revision>7</cp:revision>
  <dcterms:created xsi:type="dcterms:W3CDTF">2017-11-11T18:17:51Z</dcterms:created>
  <dcterms:modified xsi:type="dcterms:W3CDTF">2017-11-28T11:06:44Z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