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9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44A37-E3FC-44A9-BFFD-4A45BE4E512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0E82-CBA5-4886-A91B-6D07EA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419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Core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Metadata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57" y="1916832"/>
            <a:ext cx="8317980" cy="427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sample code to explain Spring IOC container and how to get bean from the IOC container.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Injection(DI)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5" y="1700808"/>
            <a:ext cx="8973626" cy="42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DI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521380"/>
            <a:ext cx="8388448" cy="448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DI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04" y="1772817"/>
            <a:ext cx="8975580" cy="43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IN" dirty="0" smtClean="0"/>
              <a:t>Write sample code to explain Spring DI using setter injection and constructor injection.</a:t>
            </a:r>
          </a:p>
          <a:p>
            <a:r>
              <a:rPr lang="en-IN" dirty="0" smtClean="0"/>
              <a:t>Write sample code to explain injecting bean reference using</a:t>
            </a:r>
          </a:p>
          <a:p>
            <a:pPr lvl="1"/>
            <a:r>
              <a:rPr lang="en-IN" dirty="0" smtClean="0"/>
              <a:t>Setter Injection</a:t>
            </a:r>
          </a:p>
          <a:p>
            <a:pPr lvl="1"/>
            <a:r>
              <a:rPr lang="en-IN" dirty="0" smtClean="0"/>
              <a:t>Constructor Injection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Collections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Spring, collections can be easily configured using a group of inbuilt XML tags such as</a:t>
            </a:r>
          </a:p>
          <a:p>
            <a:pPr lvl="1"/>
            <a:r>
              <a:rPr lang="en-IN" dirty="0" smtClean="0"/>
              <a:t>&lt;list&gt;&lt;/list&gt;</a:t>
            </a:r>
          </a:p>
          <a:p>
            <a:pPr lvl="1"/>
            <a:r>
              <a:rPr lang="en-IN" dirty="0" smtClean="0"/>
              <a:t>&lt;set&gt;&lt;/set&gt;</a:t>
            </a:r>
          </a:p>
          <a:p>
            <a:pPr lvl="1"/>
            <a:r>
              <a:rPr lang="en-IN" dirty="0" smtClean="0"/>
              <a:t>&lt;map&gt;&lt;/map&gt;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sample code to explain the collection injection using &lt;list&gt;,&lt;set&gt; and &lt;map&gt;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@Required Annotation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07" y="1988841"/>
            <a:ext cx="840198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dirty="0" smtClean="0"/>
              <a:t>@Required Annotation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45" y="1196752"/>
            <a:ext cx="9139246" cy="49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Inversion Of Control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Auto-Wiring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569" y="1556793"/>
            <a:ext cx="8756574" cy="45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Auto-Wiring : XML Based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051" y="1916832"/>
            <a:ext cx="8666844" cy="37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Auto-Wiring : Annotation Based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" y="1772816"/>
            <a:ext cx="8875828" cy="341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sample code to explain the auto wiring using </a:t>
            </a:r>
            <a:r>
              <a:rPr lang="en-IN" dirty="0" err="1" smtClean="0"/>
              <a:t>byName</a:t>
            </a:r>
            <a:r>
              <a:rPr lang="en-IN" dirty="0" smtClean="0"/>
              <a:t> using XML configuration and using Annotation.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Inheriting Bean Configuration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45" y="1484784"/>
            <a:ext cx="8344232" cy="42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Inheriting Bean Configuration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321774" cy="456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Inheriting Bean Configuration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519" y="1340768"/>
            <a:ext cx="8748008" cy="479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Scanning Components from the Classpath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88" y="1772817"/>
            <a:ext cx="8924720" cy="444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@Component Annotation 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04" y="1484784"/>
            <a:ext cx="8337730" cy="470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@Repository and @Service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427" y="1556792"/>
            <a:ext cx="8351434" cy="46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412" y="1484785"/>
            <a:ext cx="8321922" cy="466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Beans Scope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996" y="1484785"/>
            <a:ext cx="8511630" cy="466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16" y="1412776"/>
            <a:ext cx="8636514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256" y="2132856"/>
            <a:ext cx="8841744" cy="289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87468" cy="481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670590" cy="24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30108" cy="462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783538" cy="475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Best Practices and Industry Standards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111084" cy="443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Inversion of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917762" cy="333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Inversion of Control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10" y="1772816"/>
            <a:ext cx="8973090" cy="37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Beans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44" y="1772816"/>
            <a:ext cx="7567874" cy="395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IOC Container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896" y="1268760"/>
            <a:ext cx="6437704" cy="493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Instantiating an Application Context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996" y="1844825"/>
            <a:ext cx="8485714" cy="419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Instantiating an Application Context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042" y="1484784"/>
            <a:ext cx="8569146" cy="46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E2785-12A7-4778-AC2B-3DB13084E8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4243D1-993A-4634-BF61-F72F688DD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C5A6B-6B4B-4DC8-B48D-CB37630E3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238</Words>
  <Application>Microsoft Office PowerPoint</Application>
  <PresentationFormat>On-screen Show (4:3)</PresentationFormat>
  <Paragraphs>53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ninifont</vt:lpstr>
      <vt:lpstr>Trebuchet MS</vt:lpstr>
      <vt:lpstr>1_Office Theme</vt:lpstr>
      <vt:lpstr>PowerPoint Presentation</vt:lpstr>
      <vt:lpstr>Core Spring</vt:lpstr>
      <vt:lpstr>Objectives </vt:lpstr>
      <vt:lpstr>Inversion of Control</vt:lpstr>
      <vt:lpstr>Inversion of Control</vt:lpstr>
      <vt:lpstr>Spring Beans</vt:lpstr>
      <vt:lpstr>Spring IOC Container</vt:lpstr>
      <vt:lpstr>Instantiating an Application Context</vt:lpstr>
      <vt:lpstr>Instantiating an Application Context</vt:lpstr>
      <vt:lpstr>Configuration Metadata</vt:lpstr>
      <vt:lpstr>Demo</vt:lpstr>
      <vt:lpstr>Dependency Injection(DI)</vt:lpstr>
      <vt:lpstr>Benefits of DI</vt:lpstr>
      <vt:lpstr>Spring DI</vt:lpstr>
      <vt:lpstr>Demo</vt:lpstr>
      <vt:lpstr>Configuring Collections </vt:lpstr>
      <vt:lpstr>Demo</vt:lpstr>
      <vt:lpstr>@Required Annotation</vt:lpstr>
      <vt:lpstr>@Required Annotation</vt:lpstr>
      <vt:lpstr>Auto-Wiring</vt:lpstr>
      <vt:lpstr>Auto-Wiring : XML Based</vt:lpstr>
      <vt:lpstr>Auto-Wiring : Annotation Based</vt:lpstr>
      <vt:lpstr>Demo</vt:lpstr>
      <vt:lpstr>Inheriting Bean Configuration</vt:lpstr>
      <vt:lpstr>Inheriting Bean Configuration</vt:lpstr>
      <vt:lpstr>Inheriting Bean Configuration</vt:lpstr>
      <vt:lpstr>Scanning Components from the Classpath</vt:lpstr>
      <vt:lpstr>@Component Annotation </vt:lpstr>
      <vt:lpstr>@Repository and @Service</vt:lpstr>
      <vt:lpstr>Beans Scope</vt:lpstr>
      <vt:lpstr>Best Practices and Industry Standards</vt:lpstr>
      <vt:lpstr>Best Practices and Industry Standards</vt:lpstr>
      <vt:lpstr>Best Practices and Industry Standards</vt:lpstr>
      <vt:lpstr>Best Practices and Industry Standards</vt:lpstr>
      <vt:lpstr>Best Practices and Industry Standards</vt:lpstr>
      <vt:lpstr>Best Practices and Industry Standards</vt:lpstr>
      <vt:lpstr>Best Practices and Industry Standards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</dc:title>
  <dc:creator>Samiran Koley</dc:creator>
  <cp:lastModifiedBy>Dayananda Rao Us</cp:lastModifiedBy>
  <cp:revision>11</cp:revision>
  <dcterms:created xsi:type="dcterms:W3CDTF">2017-11-11T11:26:48Z</dcterms:created>
  <dcterms:modified xsi:type="dcterms:W3CDTF">2017-11-28T11:09:06Z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