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5"/>
  </p:notesMasterIdLst>
  <p:sldIdLst>
    <p:sldId id="265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6A180-19FD-468D-801B-04CCBA9B4DA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659B0-1AF1-4050-AD1A-448BF50D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4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3791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00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Spring Core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</a:t>
            </a: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 Hire Training </a:t>
            </a:r>
            <a:endParaRPr lang="en-IN" sz="260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defRPr/>
            </a:pP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75048"/>
            <a:ext cx="8652622" cy="343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Spring 3.0 Introduction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31646"/>
            <a:ext cx="7992964" cy="459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Application Framework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60582"/>
            <a:ext cx="8239472" cy="43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Components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682" y="1412776"/>
            <a:ext cx="8717772" cy="476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Framework Modules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114382" cy="502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Benefit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15" y="1196752"/>
            <a:ext cx="8779964" cy="493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Benefit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29818"/>
            <a:ext cx="8690570" cy="383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Layering Combination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343558" cy="4401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8A7544-EA57-463C-840A-9667716AB6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377A3C-8D4C-4214-8DFD-139D20D7DB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244D036-78FA-4F42-9240-A0F648C1C3A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33</Words>
  <Application>Microsoft Office PowerPoint</Application>
  <PresentationFormat>On-screen Show (4:3)</PresentationFormat>
  <Paragraphs>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ninifont</vt:lpstr>
      <vt:lpstr>Trebuchet MS</vt:lpstr>
      <vt:lpstr>1_Office Theme</vt:lpstr>
      <vt:lpstr>PowerPoint Presentation</vt:lpstr>
      <vt:lpstr>Spring Core</vt:lpstr>
      <vt:lpstr>Objectives </vt:lpstr>
      <vt:lpstr>Spring Application Framework</vt:lpstr>
      <vt:lpstr>Module Components</vt:lpstr>
      <vt:lpstr>Spring Framework Modules</vt:lpstr>
      <vt:lpstr>Spring Benefit </vt:lpstr>
      <vt:lpstr>Spring Benefit </vt:lpstr>
      <vt:lpstr>Application Layering Combination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Samiran Koley</dc:creator>
  <cp:lastModifiedBy>Dayananda Rao Us</cp:lastModifiedBy>
  <cp:revision>5</cp:revision>
  <dcterms:created xsi:type="dcterms:W3CDTF">2017-11-11T11:07:04Z</dcterms:created>
  <dcterms:modified xsi:type="dcterms:W3CDTF">2017-11-28T11:07:53Z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