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71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7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B07E5-4012-4193-AF62-36542D0CAC9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29FA9-941B-4BCA-B26C-A8B69F201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2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BF6216B-ED04-4D57-9AB9-4B832E100B66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5974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609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38100" y="76200"/>
            <a:ext cx="400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2017</a:t>
            </a:r>
            <a:endParaRPr 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33800" y="6477000"/>
            <a:ext cx="1905000" cy="246063"/>
          </a:xfrm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414EE32-56AB-44A5-8C9B-0C2C450113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323012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8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A96-3B7B-4607-9813-398C71A204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4135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419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6038-7A03-4EA2-8DAE-2B62797D9D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4184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33D0E81-9DED-481B-9534-33F5840D24F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71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3056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813E-00C8-43A3-A968-6D8FC67E9D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62484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38100" y="76200"/>
            <a:ext cx="3056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aseline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Pre Hire Training </a:t>
            </a:r>
            <a:r>
              <a:rPr lang="en-IN" baseline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56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4389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228600" y="254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6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D05A-534B-4CB2-BA64-A525282182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4008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52400" y="38100"/>
            <a:ext cx="2057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Cognizant</a:t>
            </a:r>
            <a:r>
              <a:rPr lang="en-IN" baseline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GTP 2017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2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55DC-E49A-4F38-8832-1C3C581040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13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A704-4672-494C-933B-8CD71203FC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8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02B4-D04C-44CA-B7CE-E910C0D868C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5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649D-F0C7-40A7-B990-C21AF733DB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7D27-6B2A-4129-BD94-6A9628E38E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2" descr="niit-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6324600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980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4F12-010E-4844-9CF6-99CEB7A2CD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19A5-EEC5-4590-8621-153D5A0785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ppt_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152400" y="5410200"/>
            <a:ext cx="62611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latin typeface="Trebuchet MS" pitchFamily="34" charset="0"/>
              </a:rPr>
              <a:t>FOUNDATION TRAINING</a:t>
            </a:r>
            <a:endParaRPr lang="en-IN" dirty="0">
              <a:latin typeface="Trebuchet MS" pitchFamily="34" charset="0"/>
            </a:endParaRPr>
          </a:p>
          <a:p>
            <a:pPr>
              <a:defRPr/>
            </a:pPr>
            <a:r>
              <a:rPr lang="en-IN" sz="3200" dirty="0" smtClean="0">
                <a:solidFill>
                  <a:srgbClr val="FF3300"/>
                </a:solidFill>
                <a:latin typeface="ninifont" pitchFamily="66" charset="0"/>
              </a:rPr>
              <a:t>Spring Core</a:t>
            </a:r>
          </a:p>
          <a:p>
            <a:pPr>
              <a:defRPr/>
            </a:pPr>
            <a:endParaRPr lang="en-IN" sz="3200" dirty="0">
              <a:solidFill>
                <a:srgbClr val="FF3300"/>
              </a:solidFill>
              <a:latin typeface="ninifont" pitchFamily="66" charset="0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896100" y="203200"/>
            <a:ext cx="2098675" cy="1354217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IN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Deloitte </a:t>
            </a:r>
            <a:r>
              <a:rPr lang="en-IN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 Hire Training </a:t>
            </a:r>
            <a:endParaRPr lang="en-IN" sz="2600" dirty="0" smtClean="0">
              <a:solidFill>
                <a:schemeClr val="bg1"/>
              </a:solidFill>
              <a:latin typeface="Trebuchet MS" pitchFamily="34" charset="0"/>
            </a:endParaRPr>
          </a:p>
          <a:p>
            <a:pPr algn="ctr">
              <a:defRPr/>
            </a:pPr>
            <a:r>
              <a:rPr lang="en-IN" sz="2600" dirty="0" smtClean="0">
                <a:solidFill>
                  <a:schemeClr val="bg1"/>
                </a:solidFill>
                <a:latin typeface="Trebuchet MS" pitchFamily="34" charset="0"/>
              </a:rPr>
              <a:t>2017</a:t>
            </a:r>
            <a:endParaRPr lang="en-US" sz="26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19A5-EEC5-4590-8621-153D5A0785D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a simple code and explain spring </a:t>
            </a:r>
            <a:r>
              <a:rPr lang="en-IN" dirty="0" err="1" smtClean="0"/>
              <a:t>JdbcTemplate</a:t>
            </a:r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RowMapper</a:t>
            </a:r>
            <a:r>
              <a:rPr lang="en-IN" dirty="0" smtClean="0"/>
              <a:t>&lt;T&gt;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368" y="1340768"/>
            <a:ext cx="8689736" cy="482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RowMapper</a:t>
            </a:r>
            <a:r>
              <a:rPr lang="en-IN" dirty="0" smtClean="0"/>
              <a:t>&lt;T&gt;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7969547" cy="248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Code example on how to use </a:t>
            </a:r>
            <a:r>
              <a:rPr lang="en-IN" dirty="0" err="1" smtClean="0"/>
              <a:t>RowMapper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Exceptions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1363"/>
            <a:ext cx="8234908" cy="449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DataAccessException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28" y="2276873"/>
            <a:ext cx="902614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8157386" cy="269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Core 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Spring JDBC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686860" cy="432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Spring JDBC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922" y="1916832"/>
            <a:ext cx="836215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Access Object Design Pattern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922" y="1628801"/>
            <a:ext cx="8263186" cy="442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Configuring Data Source in Spring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434" y="1484784"/>
            <a:ext cx="8229612" cy="439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Configuring Data Source in Spring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65" y="1916833"/>
            <a:ext cx="8434942" cy="408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Demo on how to configure </a:t>
            </a:r>
            <a:r>
              <a:rPr lang="en-IN" dirty="0" err="1" smtClean="0"/>
              <a:t>DataSource</a:t>
            </a:r>
            <a:r>
              <a:rPr lang="en-IN" dirty="0" smtClean="0"/>
              <a:t> in XML file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 err="1" smtClean="0"/>
              <a:t>JdbcTemplate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936" y="1988840"/>
            <a:ext cx="8586040" cy="382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C9ABD12A768449086B777EF3EFC61" ma:contentTypeVersion="0" ma:contentTypeDescription="Create a new document." ma:contentTypeScope="" ma:versionID="45ff4b842cfaac7b4ed1e5cde7cdf5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3B0E95-71CC-4F7A-AF6C-8C5767111BC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4C8151D-EF60-4B5A-8153-66EE8B853A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C5116B-99CD-470D-B280-A04C5C8B2C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70</Words>
  <Application>Microsoft Office PowerPoint</Application>
  <PresentationFormat>On-screen Show (4:3)</PresentationFormat>
  <Paragraphs>25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ninifont</vt:lpstr>
      <vt:lpstr>Trebuchet MS</vt:lpstr>
      <vt:lpstr>1_Office Theme</vt:lpstr>
      <vt:lpstr>PowerPoint Presentation</vt:lpstr>
      <vt:lpstr>Core Spring</vt:lpstr>
      <vt:lpstr>Objectives </vt:lpstr>
      <vt:lpstr>Spring JDBC</vt:lpstr>
      <vt:lpstr>Data Access Object Design Pattern</vt:lpstr>
      <vt:lpstr>Configuring Data Source in Spring</vt:lpstr>
      <vt:lpstr>Configuring Data Source in Spring</vt:lpstr>
      <vt:lpstr>Demo </vt:lpstr>
      <vt:lpstr>Using JdbcTemplate</vt:lpstr>
      <vt:lpstr>Demo </vt:lpstr>
      <vt:lpstr>RowMapper&lt;T&gt;</vt:lpstr>
      <vt:lpstr>RowMapper&lt;T&gt;</vt:lpstr>
      <vt:lpstr>Demo</vt:lpstr>
      <vt:lpstr>Handling Exceptions</vt:lpstr>
      <vt:lpstr>DataAccessException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Spring</dc:title>
  <dc:creator>Samiran Koley</dc:creator>
  <cp:lastModifiedBy>Dayananda Rao Us</cp:lastModifiedBy>
  <cp:revision>6</cp:revision>
  <dcterms:created xsi:type="dcterms:W3CDTF">2017-11-11T17:46:38Z</dcterms:created>
  <dcterms:modified xsi:type="dcterms:W3CDTF">2017-11-28T11:10:41Z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0x01010063EC9ABD12A768449086B777EF3EFC61</vt:lpwstr>
  </property>
</Properties>
</file>