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20"/>
  </p:notesMasterIdLst>
  <p:sldIdLst>
    <p:sldId id="270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06479-1B20-4295-99D4-0EC48827F1A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5B9B4-A493-4F3F-8EB1-6B5B133B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2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BF6216B-ED04-4D57-9AB9-4B832E100B66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26351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609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38100" y="76200"/>
            <a:ext cx="4005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2017</a:t>
            </a:r>
            <a:endParaRPr 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733800" y="6477000"/>
            <a:ext cx="1905000" cy="246063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414EE32-56AB-44A5-8C9B-0C2C450113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32301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8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A96-3B7B-4607-9813-398C71A204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4135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419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038-7A03-4EA2-8DAE-2B62797D9D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2484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4184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33413" y="6453188"/>
            <a:ext cx="2895600" cy="40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33D0E81-9DED-481B-9534-33F5840D24F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271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28600" y="254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28600" y="254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813E-00C8-43A3-A968-6D8FC67E9D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62484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38100" y="76200"/>
            <a:ext cx="3056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56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28600" y="254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D05A-534B-4CB2-BA64-A525282182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52400" y="381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2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55DC-E49A-4F38-8832-1C3C581040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13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A704-4672-494C-933B-8CD71203FC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0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02B4-D04C-44CA-B7CE-E910C0D868C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75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649D-F0C7-40A7-B990-C21AF733DB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7D27-6B2A-4129-BD94-6A9628E38E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63246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980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4F12-010E-4844-9CF6-99CEB7A2CD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60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ppt_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152400" y="5410200"/>
            <a:ext cx="62611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latin typeface="Trebuchet MS" pitchFamily="34" charset="0"/>
              </a:rPr>
              <a:t>FOUNDATION TRAINING</a:t>
            </a:r>
            <a:endParaRPr lang="en-IN" dirty="0">
              <a:latin typeface="Trebuchet MS" pitchFamily="34" charset="0"/>
            </a:endParaRPr>
          </a:p>
          <a:p>
            <a:pPr>
              <a:defRPr/>
            </a:pPr>
            <a:r>
              <a:rPr lang="en-IN" sz="3200" dirty="0" smtClean="0">
                <a:solidFill>
                  <a:srgbClr val="FF3300"/>
                </a:solidFill>
                <a:latin typeface="ninifont" pitchFamily="66" charset="0"/>
              </a:rPr>
              <a:t>Spring Core</a:t>
            </a:r>
          </a:p>
          <a:p>
            <a:pPr>
              <a:defRPr/>
            </a:pPr>
            <a:endParaRPr lang="en-IN" sz="3200" dirty="0">
              <a:solidFill>
                <a:srgbClr val="FF3300"/>
              </a:solidFill>
              <a:latin typeface="ninifont" pitchFamily="66" charset="0"/>
            </a:endParaRP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896100" y="203200"/>
            <a:ext cx="2098675" cy="1354217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IN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Deloitte </a:t>
            </a:r>
            <a:r>
              <a:rPr lang="en-IN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 Hire Training </a:t>
            </a:r>
            <a:endParaRPr lang="en-IN" sz="260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>
              <a:defRPr/>
            </a:pPr>
            <a:r>
              <a:rPr lang="en-IN" sz="2600" dirty="0" smtClean="0">
                <a:solidFill>
                  <a:schemeClr val="bg1"/>
                </a:solidFill>
                <a:latin typeface="Trebuchet MS" pitchFamily="34" charset="0"/>
              </a:rPr>
              <a:t>2017</a:t>
            </a:r>
            <a:endParaRPr lang="en-US" sz="26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Transaction Manager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8840"/>
            <a:ext cx="8779332" cy="310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@Transactional Annotation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8388740" cy="437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@Transactional Annotation in Spring Configuration File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472" y="1628800"/>
            <a:ext cx="8767008" cy="4447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Transaction Attributes 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800" y="1700808"/>
            <a:ext cx="8782200" cy="349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Code to configure transaction manager in spring configuration file and usages of @Transactional annotation with attributes.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458" y="1700809"/>
            <a:ext cx="8107714" cy="4351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Core Spring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Transaction Management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752" y="1556793"/>
            <a:ext cx="8674108" cy="456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 Transaction?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04522"/>
            <a:ext cx="7948018" cy="445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ACID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188" y="1700808"/>
            <a:ext cx="8757712" cy="4439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Transaction Management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8697260" cy="3608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Programmatic Transaction Management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004" y="1516062"/>
            <a:ext cx="8414486" cy="3641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Declarative Transaction Management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1435356"/>
            <a:ext cx="8409780" cy="4565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Transaction Manager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8187284" cy="39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EC9ABD12A768449086B777EF3EFC61" ma:contentTypeVersion="0" ma:contentTypeDescription="Create a new document." ma:contentTypeScope="" ma:versionID="45ff4b842cfaac7b4ed1e5cde7cdf5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D4DE32-9FE1-44E9-A629-35094E3F018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C1D1BD0-C281-4D49-B0A3-E14D44BE55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EA74F3-F897-4BFE-81DA-244D25CC1F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69</Words>
  <Application>Microsoft Office PowerPoint</Application>
  <PresentationFormat>On-screen Show (4:3)</PresentationFormat>
  <Paragraphs>22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ninifont</vt:lpstr>
      <vt:lpstr>Trebuchet MS</vt:lpstr>
      <vt:lpstr>1_Office Theme</vt:lpstr>
      <vt:lpstr>PowerPoint Presentation</vt:lpstr>
      <vt:lpstr>Core Spring </vt:lpstr>
      <vt:lpstr>Objectives </vt:lpstr>
      <vt:lpstr>What is a Transaction?</vt:lpstr>
      <vt:lpstr>ACID</vt:lpstr>
      <vt:lpstr>Spring Transaction Management</vt:lpstr>
      <vt:lpstr>Programmatic Transaction Management</vt:lpstr>
      <vt:lpstr>Declarative Transaction Management</vt:lpstr>
      <vt:lpstr>Spring Transaction Manager</vt:lpstr>
      <vt:lpstr>Spring Transaction Manager</vt:lpstr>
      <vt:lpstr>@Transactional Annotation</vt:lpstr>
      <vt:lpstr>@Transactional Annotation in Spring Configuration File</vt:lpstr>
      <vt:lpstr>Transaction Attributes </vt:lpstr>
      <vt:lpstr>Demo 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Spring</dc:title>
  <dc:creator>Samiran Koley</dc:creator>
  <cp:lastModifiedBy>Dayananda Rao Us</cp:lastModifiedBy>
  <cp:revision>6</cp:revision>
  <dcterms:created xsi:type="dcterms:W3CDTF">2017-11-12T17:33:34Z</dcterms:created>
  <dcterms:modified xsi:type="dcterms:W3CDTF">2017-11-28T11:12:18Z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0x01010063EC9ABD12A768449086B777EF3EFC61</vt:lpwstr>
  </property>
</Properties>
</file>