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9"/>
  </p:notesMasterIdLst>
  <p:sldIdLst>
    <p:sldId id="27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A624-8AF2-4067-9766-D168D06F32B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5E317-8FE4-4D93-BB49-136EE4C2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2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0642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3109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Spring MVC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</a:t>
            </a: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 Hire Training </a:t>
            </a:r>
            <a:endParaRPr lang="en-IN" sz="260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defRPr/>
            </a:pP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Sample code to defining Controller and mapping request in the Controller.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Getting Request Data: @</a:t>
            </a:r>
            <a:r>
              <a:rPr lang="en-IN" dirty="0" err="1" smtClean="0"/>
              <a:t>RequestParam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17696" cy="47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Getting Request Data: @</a:t>
            </a:r>
            <a:r>
              <a:rPr lang="en-IN" dirty="0" err="1" smtClean="0"/>
              <a:t>RequestBody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99" y="1772817"/>
            <a:ext cx="8768296" cy="444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Getting Request Data: @</a:t>
            </a:r>
            <a:r>
              <a:rPr lang="en-IN" dirty="0" err="1" smtClean="0"/>
              <a:t>PathVariable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656129"/>
            <a:ext cx="8496646" cy="430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Getting Request Data: @</a:t>
            </a:r>
            <a:r>
              <a:rPr lang="en-IN" dirty="0" err="1" smtClean="0"/>
              <a:t>CookieValue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667270" cy="415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Getting Request Data: @</a:t>
            </a:r>
            <a:r>
              <a:rPr lang="en-IN" dirty="0" err="1" smtClean="0"/>
              <a:t>RequestHeader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509942" cy="32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Getting Request Data: @</a:t>
            </a:r>
            <a:r>
              <a:rPr lang="en-IN" dirty="0" err="1" smtClean="0"/>
              <a:t>RequestHeader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314660" cy="34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Getting Request Data: @</a:t>
            </a:r>
            <a:r>
              <a:rPr lang="en-IN" dirty="0" err="1" smtClean="0"/>
              <a:t>ModelAttribute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059" y="1772816"/>
            <a:ext cx="8104636" cy="443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Storing Data in Session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54" y="1844824"/>
            <a:ext cx="8848270" cy="36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Sample code to explain all the annotations to getting data.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3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Spring Controller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 of Controller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575268" cy="337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IN" dirty="0" smtClean="0"/>
              <a:t>Unit Testing of Controller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272612" cy="507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 of Controller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101094" cy="49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 of Controller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735296" cy="444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223566" cy="419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991" y="1556793"/>
            <a:ext cx="8461246" cy="456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Controller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576" y="1628801"/>
            <a:ext cx="8398650" cy="445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3 MVC Configuration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26" y="1587324"/>
            <a:ext cx="8302702" cy="428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Mapping Request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831172" cy="361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Mapping Request: Options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267" y="1700808"/>
            <a:ext cx="8190778" cy="450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Mapping Request: 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67" y="1916832"/>
            <a:ext cx="8870844" cy="35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Mapping Request: Class Level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833" y="1556792"/>
            <a:ext cx="8531476" cy="46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4A899-E3D2-40DB-A4CD-D599DBC6DF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499F5C-B69A-488D-AE11-F8CE8EC38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81463C-65D1-4C9F-9D59-B44A1FC1D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128</Words>
  <Application>Microsoft Office PowerPoint</Application>
  <PresentationFormat>On-screen Show (4:3)</PresentationFormat>
  <Paragraphs>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ninifont</vt:lpstr>
      <vt:lpstr>Trebuchet MS</vt:lpstr>
      <vt:lpstr>1_Office Theme</vt:lpstr>
      <vt:lpstr>PowerPoint Presentation</vt:lpstr>
      <vt:lpstr>Spring 3 MVC</vt:lpstr>
      <vt:lpstr>Objectives </vt:lpstr>
      <vt:lpstr>Defining Controller</vt:lpstr>
      <vt:lpstr>Spring 3 MVC Configuration </vt:lpstr>
      <vt:lpstr>Mapping Request</vt:lpstr>
      <vt:lpstr>Mapping Request: Options</vt:lpstr>
      <vt:lpstr>Mapping Request: Example</vt:lpstr>
      <vt:lpstr>Mapping Request: Class Level</vt:lpstr>
      <vt:lpstr>Hands on</vt:lpstr>
      <vt:lpstr>Getting Request Data: @RequestParam</vt:lpstr>
      <vt:lpstr>Getting Request Data: @RequestBody</vt:lpstr>
      <vt:lpstr>Getting Request Data: @PathVariable</vt:lpstr>
      <vt:lpstr>Getting Request Data: @CookieValue</vt:lpstr>
      <vt:lpstr>Getting Request Data: @RequestHeader</vt:lpstr>
      <vt:lpstr>Getting Request Data: @RequestHeader</vt:lpstr>
      <vt:lpstr>Getting Request Data: @ModelAttribute</vt:lpstr>
      <vt:lpstr>Storing Data in Session</vt:lpstr>
      <vt:lpstr>Hands On</vt:lpstr>
      <vt:lpstr>Unit Testing of Controller</vt:lpstr>
      <vt:lpstr>Unit Testing of Controller</vt:lpstr>
      <vt:lpstr>Unit Testing of Controller</vt:lpstr>
      <vt:lpstr>Unit Testing of Controller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3 MVC</dc:title>
  <dc:creator>Samiran Koley</dc:creator>
  <cp:lastModifiedBy>Dayananda Rao Us</cp:lastModifiedBy>
  <cp:revision>8</cp:revision>
  <dcterms:created xsi:type="dcterms:W3CDTF">2017-11-14T07:30:51Z</dcterms:created>
  <dcterms:modified xsi:type="dcterms:W3CDTF">2017-11-28T11:14:29Z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