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7"/>
  </p:notesMasterIdLst>
  <p:sldIdLst>
    <p:sldId id="267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CFB98-5A0B-48FE-9639-3EF5268743F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D37B-B965-4A70-AF73-B0B3A9C0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3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BF6216B-ED04-4D57-9AB9-4B832E100B66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9251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609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38100" y="76200"/>
            <a:ext cx="400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2017</a:t>
            </a: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733800" y="6477000"/>
            <a:ext cx="1905000" cy="246063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414EE32-56AB-44A5-8C9B-0C2C450113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32301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8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A96-3B7B-4607-9813-398C71A204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4135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419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38-7A03-4EA2-8DAE-2B62797D9D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4184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33413" y="6453188"/>
            <a:ext cx="2895600" cy="40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33D0E81-9DED-481B-9534-33F5840D24F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71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813E-00C8-43A3-A968-6D8FC67E9D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38100" y="76200"/>
            <a:ext cx="3056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56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D05A-534B-4CB2-BA64-A525282182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52400" y="381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2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55DC-E49A-4F38-8832-1C3C581040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13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A704-4672-494C-933B-8CD71203FC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0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02B4-D04C-44CA-B7CE-E910C0D868C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5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649D-F0C7-40A7-B990-C21AF733DB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7D27-6B2A-4129-BD94-6A9628E38E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63246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980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4F12-010E-4844-9CF6-99CEB7A2CD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60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ppt_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152400" y="5410200"/>
            <a:ext cx="62611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latin typeface="Trebuchet MS" pitchFamily="34" charset="0"/>
              </a:rPr>
              <a:t>FOUNDATION TRAINING</a:t>
            </a:r>
            <a:endParaRPr lang="en-IN" dirty="0">
              <a:latin typeface="Trebuchet MS" pitchFamily="34" charset="0"/>
            </a:endParaRPr>
          </a:p>
          <a:p>
            <a:pPr>
              <a:defRPr/>
            </a:pPr>
            <a:r>
              <a:rPr lang="en-IN" sz="3200" dirty="0" smtClean="0">
                <a:solidFill>
                  <a:srgbClr val="FF3300"/>
                </a:solidFill>
                <a:latin typeface="ninifont" pitchFamily="66" charset="0"/>
              </a:rPr>
              <a:t>Spring MVC</a:t>
            </a:r>
          </a:p>
          <a:p>
            <a:pPr>
              <a:defRPr/>
            </a:pPr>
            <a:endParaRPr lang="en-IN" sz="3200" dirty="0">
              <a:solidFill>
                <a:srgbClr val="FF3300"/>
              </a:solidFill>
              <a:latin typeface="ninifont" pitchFamily="66" charset="0"/>
            </a:endParaRP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896100" y="203200"/>
            <a:ext cx="2098675" cy="1354217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IN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</a:t>
            </a:r>
            <a:r>
              <a:rPr lang="en-IN" sz="2600" dirty="0" smtClean="0">
                <a:solidFill>
                  <a:schemeClr val="bg1"/>
                </a:solidFill>
                <a:latin typeface="Trebuchet MS" pitchFamily="34" charset="0"/>
              </a:rPr>
              <a:t>2017</a:t>
            </a:r>
            <a:endParaRPr lang="en-US" sz="26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Registering Interceptors and Ordering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8387794" cy="457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Registering Interceptors and Ordering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3" y="1484784"/>
            <a:ext cx="8916816" cy="458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Sample code to explain Interceptors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3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Interceptors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Handler Interceptors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2113"/>
            <a:ext cx="8056288" cy="42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Handler Interceptors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241" y="1556792"/>
            <a:ext cx="8109222" cy="4533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Interceptors Life Cycle Methods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368670" cy="3914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Overriding the Methods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224526" cy="2663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Implementing </a:t>
            </a:r>
            <a:r>
              <a:rPr lang="en-IN" dirty="0" err="1" smtClean="0"/>
              <a:t>HandlerInterceptor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8527504" cy="489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Extending </a:t>
            </a:r>
            <a:r>
              <a:rPr lang="en-IN" dirty="0" err="1" smtClean="0"/>
              <a:t>HandlerInterceptonAdapter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8004744" cy="445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Registering Interceptors and Ordering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349470" cy="2634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EC9ABD12A768449086B777EF3EFC61" ma:contentTypeVersion="0" ma:contentTypeDescription="Create a new document." ma:contentTypeScope="" ma:versionID="45ff4b842cfaac7b4ed1e5cde7cdf5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AEB30E-40AD-41B4-A63D-4D636E650A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81A7517-F9FB-4D1B-A535-EA0F77AF7F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8BA79D-7B75-4EF1-BEA2-716B3471E1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48</Words>
  <Application>Microsoft Office PowerPoint</Application>
  <PresentationFormat>On-screen Show (4:3)</PresentationFormat>
  <Paragraphs>18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ninifont</vt:lpstr>
      <vt:lpstr>Trebuchet MS</vt:lpstr>
      <vt:lpstr>1_Office Theme</vt:lpstr>
      <vt:lpstr>PowerPoint Presentation</vt:lpstr>
      <vt:lpstr>Spring 3 MVC</vt:lpstr>
      <vt:lpstr>Handler Interceptors </vt:lpstr>
      <vt:lpstr>Handler Interceptors </vt:lpstr>
      <vt:lpstr>Interceptors Life Cycle Methods</vt:lpstr>
      <vt:lpstr>Overriding the Methods</vt:lpstr>
      <vt:lpstr>Implementing HandlerInterceptor</vt:lpstr>
      <vt:lpstr>Extending HandlerInterceptonAdapter</vt:lpstr>
      <vt:lpstr>Registering Interceptors and Ordering </vt:lpstr>
      <vt:lpstr>Registering Interceptors and Ordering </vt:lpstr>
      <vt:lpstr>Registering Interceptors and Ordering 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3 MVC</dc:title>
  <dc:creator>Samiran Koley</dc:creator>
  <cp:lastModifiedBy>Dayananda Rao Us</cp:lastModifiedBy>
  <cp:revision>5</cp:revision>
  <dcterms:created xsi:type="dcterms:W3CDTF">2017-11-14T18:02:32Z</dcterms:created>
  <dcterms:modified xsi:type="dcterms:W3CDTF">2017-11-28T11:16:27Z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0x01010063EC9ABD12A768449086B777EF3EFC61</vt:lpwstr>
  </property>
</Properties>
</file>