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1"/>
  </p:notesMasterIdLst>
  <p:sldIdLst>
    <p:sldId id="271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B9B87-2D48-439B-8B51-2945DC72886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17B17-8176-4D2B-913D-B12D6A88F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3632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267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51520" y="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MVC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92121"/>
            <a:ext cx="8449022" cy="453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Example : Select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484020" cy="251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Example : </a:t>
            </a:r>
            <a:r>
              <a:rPr lang="en-IN" dirty="0" err="1" smtClean="0"/>
              <a:t>Textarea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57946"/>
            <a:ext cx="8381848" cy="24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Example : Hidden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66776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Example : Errors Tag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77" y="1916832"/>
            <a:ext cx="8409674" cy="399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demo for each and every tag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93601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3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Tags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772" y="1700809"/>
            <a:ext cx="842245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5558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form tag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30474"/>
            <a:ext cx="7110958" cy="405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form tag :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412776"/>
            <a:ext cx="7810846" cy="470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Example : textbox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29506"/>
            <a:ext cx="8341160" cy="25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Example : checkbox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38170" cy="461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 Example : </a:t>
            </a:r>
            <a:r>
              <a:rPr lang="en-IN" dirty="0" err="1" smtClean="0"/>
              <a:t>Radiobutton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826620"/>
            <a:ext cx="8208912" cy="320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E62FA9-49B8-4940-807B-60409F6175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CDFEB9-57AD-45DB-99E7-8EE2F802C8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5B0044-6F82-4E8F-B11E-8FAE5623AA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63</Words>
  <Application>Microsoft Office PowerPoint</Application>
  <PresentationFormat>On-screen Show (4:3)</PresentationFormat>
  <Paragraphs>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ninifont</vt:lpstr>
      <vt:lpstr>Trebuchet MS</vt:lpstr>
      <vt:lpstr>1_Office Theme</vt:lpstr>
      <vt:lpstr>PowerPoint Presentation</vt:lpstr>
      <vt:lpstr>Spring 3 MVC</vt:lpstr>
      <vt:lpstr>Objectives </vt:lpstr>
      <vt:lpstr>Configuration </vt:lpstr>
      <vt:lpstr>The form tag</vt:lpstr>
      <vt:lpstr>The form tag : Example</vt:lpstr>
      <vt:lpstr>Tag Example : textbox</vt:lpstr>
      <vt:lpstr>Tag Example : checkbox</vt:lpstr>
      <vt:lpstr>Tag Example : Radiobutton</vt:lpstr>
      <vt:lpstr>PowerPoint Presentation</vt:lpstr>
      <vt:lpstr>Tag Example : Select </vt:lpstr>
      <vt:lpstr>Tag Example : Textarea</vt:lpstr>
      <vt:lpstr>Tag Example : Hidden</vt:lpstr>
      <vt:lpstr>Tag Example : Errors Tag</vt:lpstr>
      <vt:lpstr>Demo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 MVC</dc:title>
  <dc:creator>Samiran Koley</dc:creator>
  <cp:lastModifiedBy>Dayananda Rao Us</cp:lastModifiedBy>
  <cp:revision>4</cp:revision>
  <dcterms:created xsi:type="dcterms:W3CDTF">2017-11-14T18:51:49Z</dcterms:created>
  <dcterms:modified xsi:type="dcterms:W3CDTF">2017-11-28T11:19:06Z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