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1FBC-AD10-4906-B8AB-A26188A0693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8899-80E0-44AE-A680-073F3DD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298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MVC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32" y="1700809"/>
            <a:ext cx="86611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61014" cy="449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 code for Validations and Exception Handling.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697" y="1628800"/>
            <a:ext cx="8343444" cy="42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3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Validation and Exception Handling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064896" cy="438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With Annotations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699912"/>
            <a:ext cx="8428830" cy="422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With Annotations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0074" cy="440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With Annotations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72" y="1772816"/>
            <a:ext cx="8366390" cy="43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With Annotations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429" y="1412776"/>
            <a:ext cx="8366830" cy="46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541192" cy="33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637583"/>
            <a:ext cx="8640960" cy="358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531F4A-84D6-406C-AE4C-07880E001E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DABF4C-33EF-4C26-B7C2-7B571F094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38F20A-762C-4910-BFD3-7D218BFB0D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49</Words>
  <Application>Microsoft Office PowerPoint</Application>
  <PresentationFormat>On-screen Show (4:3)</PresentationFormat>
  <Paragraphs>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3 MVC</vt:lpstr>
      <vt:lpstr>Objectives </vt:lpstr>
      <vt:lpstr>Validation With Annotations</vt:lpstr>
      <vt:lpstr>Validation With Annotations</vt:lpstr>
      <vt:lpstr>Validation With Annotations</vt:lpstr>
      <vt:lpstr>Validation With Annotations</vt:lpstr>
      <vt:lpstr>Exception Handling</vt:lpstr>
      <vt:lpstr>Exception Handling</vt:lpstr>
      <vt:lpstr>Exception Handling</vt:lpstr>
      <vt:lpstr>Exception Handling</vt:lpstr>
      <vt:lpstr>Demo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 MVC</dc:title>
  <dc:creator>Samiran Koley</dc:creator>
  <cp:lastModifiedBy>Dayananda Rao Us</cp:lastModifiedBy>
  <cp:revision>6</cp:revision>
  <dcterms:created xsi:type="dcterms:W3CDTF">2017-11-14T19:13:47Z</dcterms:created>
  <dcterms:modified xsi:type="dcterms:W3CDTF">2017-11-28T11:20:47Z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