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EE3A-F2A4-43E2-80C5-5ED0620C81B0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28183-E5BE-41EE-99B4-70CF13DF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8081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MVC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3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View Resolvers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696548" cy="495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Resolver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08" y="1844824"/>
            <a:ext cx="8881588" cy="391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InternalResourceViewResolver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7475615" cy="210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a View Resolver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305872" cy="42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View Resolver: Resource Bundle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515384" cy="38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to explain the View Resolver configuration and execution.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456" y="1772816"/>
            <a:ext cx="8266000" cy="232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89BF96-AECA-448C-AC28-C3B10EC4BE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C8BB83-F730-41FB-AC9A-93E92ED24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2EF239-4587-4454-8832-B90C1E686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42</Words>
  <Application>Microsoft Office PowerPoint</Application>
  <PresentationFormat>On-screen Show (4:3)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ninifont</vt:lpstr>
      <vt:lpstr>Trebuchet MS</vt:lpstr>
      <vt:lpstr>1_Office Theme</vt:lpstr>
      <vt:lpstr>PowerPoint Presentation</vt:lpstr>
      <vt:lpstr>Spring 3 MVC</vt:lpstr>
      <vt:lpstr>Objectives </vt:lpstr>
      <vt:lpstr>View Resolver Interface</vt:lpstr>
      <vt:lpstr>InternalResourceViewResolver</vt:lpstr>
      <vt:lpstr>Configuring a View Resolver</vt:lpstr>
      <vt:lpstr>View Resolver: Resource Bundle</vt:lpstr>
      <vt:lpstr>Demo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3 MVC</dc:title>
  <dc:creator>Samiran Koley</dc:creator>
  <cp:lastModifiedBy>Dayananda Rao Us</cp:lastModifiedBy>
  <cp:revision>4</cp:revision>
  <dcterms:created xsi:type="dcterms:W3CDTF">2017-11-14T18:31:39Z</dcterms:created>
  <dcterms:modified xsi:type="dcterms:W3CDTF">2017-11-28T11:22:10Z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