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7" r:id="rId4"/>
    <p:sldId id="265" r:id="rId5"/>
    <p:sldId id="266" r:id="rId6"/>
    <p:sldId id="263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594F-51E9-34E7-E9DE-C73699CF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5621-BE12-B13A-3149-3B775029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21DC-8E6C-02F1-1C44-9E907A9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A9EB-086C-1102-1C4F-D276B77D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0827-7B04-24F3-D50E-43FF78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8A09-CFB1-34E3-BB70-7E340266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7A711-F0F3-F603-A163-57121760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0B50-CDD3-AA59-A661-D5F2FBF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D2AA-6E41-424E-AC06-95E7FC1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ABE5-2E28-6AC2-0144-46F63D4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43D6B-0F9E-727A-153D-41A29EB9E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9C80-C36D-5B2B-FCA4-178233613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2ED-3001-E5AB-427D-9B706543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F949-83F1-7256-E113-A68BF2B1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FA0E-AA07-1587-C4CD-282368A8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4DD-4786-1237-C0B5-6054C215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0231-6C23-7059-26B6-29525E1C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B2FD-5794-1E44-2428-10BA753B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0B31-7A01-DF10-0C31-D2AB9B30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570A-568A-26DC-BCC8-235C6C6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916C-D7A5-FD35-26E8-2894015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7A82-F97C-1F9B-5F25-608B0746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E185-F609-49BA-1808-48B012B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64E9-EAC9-C9CE-6F08-06CE1D2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9DCE-1253-FC44-28D3-2C06883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9BC-9FF4-5768-31C4-FFA858F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5478-EE50-FEE8-E9D3-8F953D389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0485-45C3-FFBF-135A-E2780079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90DB-56A6-1577-53C7-2DCD4BA1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D950-8CE7-C4A5-2DC7-B643099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B76F-AAFE-FED0-6CA0-58C46A8C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4CA7-E1AD-C52F-EE11-6F2E41E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7438-BFB8-A5C9-899D-7CEC6E94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64D1-EBE9-FC6E-657E-EC4F2D6A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55AC5-7F23-5D0E-5E28-82B3628A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76AD4-7B5E-2E92-E5AD-105259FD1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7854C-B492-B57E-8A99-E30817F3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C59E1-C91A-E056-5DA8-68724113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4A958-3CBC-5E4D-2BC6-36152D6F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4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E0A-5D94-8D18-5FC9-294C7C26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F5DFF-A071-B650-8985-499AF02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791F4-49A8-1648-54A0-30C95E5B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48F5-0BDF-568C-01E5-E9C86CE2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0507C-FF18-7661-F636-4413353B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F83A9-CBD8-CA66-F84A-4B050E08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474D-AB2D-DC59-96A9-B6C5C4A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2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6D0F-D757-B2E6-60AF-4E86933D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9C3E-4C1F-9046-4C5E-7B8F0389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3CD96-A596-E04E-FAC2-29531E11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8537E-899F-F51C-D1A5-978179F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EE84-8671-CB38-6D82-148C4412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D5760-7105-75B5-9BC6-F5071F4F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2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EAD3-3F5F-FD9A-16C7-DB5987D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AAFDE-DE97-CA7B-2796-8951D92E2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C7CB0-EB3C-3E68-4782-0B7E5B2D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0BC-1355-3E07-9EF0-E262685A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A162-9567-1EF5-13AF-42FB981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16AF-CB67-D3A0-B12D-1260FF22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A24E5-9EE1-8DB3-E882-C06CF962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226F-4194-8E22-AFCC-A35A6A5C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22A6-7A18-D82B-E84C-FC41B2000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F7C7-1E91-4777-BEF5-6376BA144D5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3FEC-6B6F-D713-A3D8-38D6A434A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E7D5-3267-D42A-5987-CA1FF876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59F-C78B-43FD-993C-9BE3ED7C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904BD-8F50-EEA1-2EC4-36196C0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34979"/>
            <a:ext cx="5695483" cy="3331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F3ECF-E43B-EB7A-EF88-6EB126154C68}"/>
              </a:ext>
            </a:extLst>
          </p:cNvPr>
          <p:cNvSpPr txBox="1"/>
          <p:nvPr/>
        </p:nvSpPr>
        <p:spPr>
          <a:xfrm>
            <a:off x="2616200" y="3735401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579B2-53FA-9FCF-5230-3AD60422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66" y="755885"/>
            <a:ext cx="5410107" cy="3164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D027F-082D-BA7D-E3DE-13258901E57B}"/>
              </a:ext>
            </a:extLst>
          </p:cNvPr>
          <p:cNvSpPr txBox="1"/>
          <p:nvPr/>
        </p:nvSpPr>
        <p:spPr>
          <a:xfrm>
            <a:off x="7442200" y="3485840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21619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B0B70-99CA-24EB-336F-9328EB3E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6" y="504312"/>
            <a:ext cx="4841383" cy="2831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14267-8D9C-7BAE-3106-59383C85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13" y="399699"/>
            <a:ext cx="4635694" cy="2711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9B6D4-8441-25B8-F26A-0D1D9AFA8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774" y="3335867"/>
            <a:ext cx="5159861" cy="3017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09152-2CCF-EB13-E6B8-5BF8B6CA8434}"/>
              </a:ext>
            </a:extLst>
          </p:cNvPr>
          <p:cNvSpPr txBox="1"/>
          <p:nvPr/>
        </p:nvSpPr>
        <p:spPr>
          <a:xfrm>
            <a:off x="1151467" y="31072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3009-654B-8A8D-AC4D-C177427E548B}"/>
              </a:ext>
            </a:extLst>
          </p:cNvPr>
          <p:cNvSpPr txBox="1"/>
          <p:nvPr/>
        </p:nvSpPr>
        <p:spPr>
          <a:xfrm>
            <a:off x="8051800" y="296653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PZT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EC613-3E59-8718-5378-8459D30C7A1D}"/>
              </a:ext>
            </a:extLst>
          </p:cNvPr>
          <p:cNvSpPr txBox="1"/>
          <p:nvPr/>
        </p:nvSpPr>
        <p:spPr>
          <a:xfrm>
            <a:off x="7828942" y="598275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Substrate</a:t>
            </a:r>
          </a:p>
        </p:txBody>
      </p:sp>
    </p:spTree>
    <p:extLst>
      <p:ext uri="{BB962C8B-B14F-4D97-AF65-F5344CB8AC3E}">
        <p14:creationId xmlns:p14="http://schemas.microsoft.com/office/powerpoint/2010/main" val="4979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866912-19DA-8ECD-C829-BC748B01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7" y="801687"/>
            <a:ext cx="3456376" cy="2562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8812D2-7053-8DC7-9729-94E4C8DB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18" y="446999"/>
            <a:ext cx="3652150" cy="3101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30CA1-D7A7-4558-9384-4AE282574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39" y="3789548"/>
            <a:ext cx="3265862" cy="25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7A511-9711-01D8-4FAE-44EAD2D1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3" y="668866"/>
            <a:ext cx="4928239" cy="2882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B7FCD-4FF1-6FBE-9E7E-E6AC03C6D5B1}"/>
              </a:ext>
            </a:extLst>
          </p:cNvPr>
          <p:cNvSpPr txBox="1"/>
          <p:nvPr/>
        </p:nvSpPr>
        <p:spPr>
          <a:xfrm>
            <a:off x="1659467" y="39116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Boundary 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1935B-DE36-1A36-BB12-CB0827EA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72" y="764582"/>
            <a:ext cx="5380761" cy="3147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9C669-F309-E48B-6BC2-9B7CC9A33E44}"/>
              </a:ext>
            </a:extLst>
          </p:cNvPr>
          <p:cNvSpPr txBox="1"/>
          <p:nvPr/>
        </p:nvSpPr>
        <p:spPr>
          <a:xfrm>
            <a:off x="7899400" y="39116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Fixed Constraint</a:t>
            </a:r>
          </a:p>
        </p:txBody>
      </p:sp>
    </p:spTree>
    <p:extLst>
      <p:ext uri="{BB962C8B-B14F-4D97-AF65-F5344CB8AC3E}">
        <p14:creationId xmlns:p14="http://schemas.microsoft.com/office/powerpoint/2010/main" val="26161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369D1-A0D3-ECED-2E80-4BEB03D5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44" y="0"/>
            <a:ext cx="5405956" cy="316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71916-578C-48E4-CCB9-894A035DA915}"/>
              </a:ext>
            </a:extLst>
          </p:cNvPr>
          <p:cNvSpPr txBox="1"/>
          <p:nvPr/>
        </p:nvSpPr>
        <p:spPr>
          <a:xfrm>
            <a:off x="1151467" y="31072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CDA02-6D17-2049-7248-2DE86FA5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40" y="133426"/>
            <a:ext cx="5634761" cy="329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11CD8-1683-8C6F-BCCE-C04281DA1E86}"/>
              </a:ext>
            </a:extLst>
          </p:cNvPr>
          <p:cNvSpPr txBox="1"/>
          <p:nvPr/>
        </p:nvSpPr>
        <p:spPr>
          <a:xfrm>
            <a:off x="7984067" y="311204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Floating Potential</a:t>
            </a:r>
          </a:p>
        </p:txBody>
      </p:sp>
    </p:spTree>
    <p:extLst>
      <p:ext uri="{BB962C8B-B14F-4D97-AF65-F5344CB8AC3E}">
        <p14:creationId xmlns:p14="http://schemas.microsoft.com/office/powerpoint/2010/main" val="27803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A2323-9333-254D-982B-B69EB832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29" y="745063"/>
            <a:ext cx="3657607" cy="2743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EA2E8-C7CC-39CA-04AD-3FBE22E6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4" y="745063"/>
            <a:ext cx="3657607" cy="2743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557C1-D986-33A3-58B5-E35DEC38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0" y="3598331"/>
            <a:ext cx="365760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343BD-04FD-AF11-12D5-367A1674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0" y="432299"/>
            <a:ext cx="5363529" cy="3276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F8FD5-9114-63DD-54EA-139D3EC2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547"/>
            <a:ext cx="5922627" cy="3617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A5E0B-25F3-C2CB-D118-FEC998FA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05" y="3879150"/>
            <a:ext cx="4610295" cy="28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6383D-D51F-362C-30B8-75C9A801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06" y="737099"/>
            <a:ext cx="8814188" cy="53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Lalitha Prasanna</dc:creator>
  <cp:lastModifiedBy>Lalitha Prasanna</cp:lastModifiedBy>
  <cp:revision>1</cp:revision>
  <dcterms:created xsi:type="dcterms:W3CDTF">2024-04-25T16:36:40Z</dcterms:created>
  <dcterms:modified xsi:type="dcterms:W3CDTF">2024-04-25T16:44:52Z</dcterms:modified>
</cp:coreProperties>
</file>