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0" r:id="rId3"/>
    <p:sldId id="28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69" r:id="rId12"/>
    <p:sldId id="256" r:id="rId13"/>
    <p:sldId id="27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7" r:id="rId23"/>
    <p:sldId id="26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B032-0317-3A74-9B1B-97F39D64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20196-CB75-F40C-7E3D-EDC51DC1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17D8-2A7D-CCDF-197E-D7792EFD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EC4B-7C5B-769D-07F2-78B6E3BD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5DD6-1C01-CFCB-B49A-8B63B02B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6E88-37C9-6EA6-5A30-DF9EEAC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34D76-7094-CBAF-229C-8D5C0C94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9605-A2B6-30A6-CB92-549784E2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150A-043D-15EC-37EE-856E364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ABF1-1D5E-2170-0834-5768569A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6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79D83-FA00-A6C8-7461-51ED4DEF6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D2C49-9CDB-F105-D912-7484F09B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8D8D-AD4A-B3BE-2D5D-11A51BB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7BF67-CD0C-FF79-8B94-A4611392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EA0A-4C1A-EBE9-CFFC-ECBC760F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5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4AD1-EFDD-0A29-CE82-098B0F60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5099-AD50-D841-D3B8-B2D216A0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5018-EF95-080E-E481-051C645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ED4B-6217-BA6F-0451-36657574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C9D0-AE3E-EA05-DC51-A2137AD4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6580-7652-9D93-CB76-B25E38EA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D116-2621-7DDE-110E-9AA281CC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6089-B676-ABE0-BCBE-9ED76E42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93E5-DACF-4A83-FCE3-3E052C04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B595-5FB0-0F30-2683-1F1B8A6D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1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AD41-4E75-C7E6-E794-7BFC4C50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D06B-4C72-BC51-F966-1E137F11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EFDE-267C-B5C8-52FA-E79898A1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B5B1D-484B-1F2D-E683-A8F95CD9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48F7-4887-AEE0-9B52-4841BCB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B4BF3-2797-5AFE-B450-6A5D4FB9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1EB6-1E32-3A92-EE42-2892827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CA95-26A3-906E-2C21-2107A289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0D286-3888-E627-AC84-991EF4E2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B1F51-924A-223A-B974-DFBC4B007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CE5F-CC50-C4EB-265C-90B6613E7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863B3-D3BE-D350-4E65-8403E575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62467-0CF3-7E7A-0A81-D2086561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7F49A-E1F9-C753-F722-9CD82101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2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6997-79B0-842B-AA9B-1A91215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9ACC8-BFCF-D727-8A48-043E47A1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8EC2-D9DA-8870-C89D-3BA19F8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CE715-5581-1101-7A90-92D9002A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47D23-51CC-19CE-754A-A37863C2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7C16D-FA92-0FF8-3DB1-114EE31D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9FE3-0F10-A146-6DE7-ACC39A0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BD2-1424-D084-6305-494FB9F2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9681-8ABD-1482-C499-340B56BA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BC9C5-392A-6AE8-E229-498F44DF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2E7C-292D-0B37-1955-D3AD37CE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8F98-310A-02C3-F9AC-2AE2F81F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74A7-6783-7ACE-7202-52659365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2431-9F18-4305-389B-0886AE61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C0626-C40C-F411-2FE8-84F6B8CFE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104FF-B06C-DD95-9F47-4D6C75241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A057-CDF1-82F1-67DD-9EFD0585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50C9-3D35-407F-B4A1-D6C9B056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DD3B-4A89-AD74-E8D5-8068B4BD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7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0FA6E-D4CA-BD40-D1E8-F0C38009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CC05-598D-B92C-B8C5-EC06BDCB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03A5-BC54-285C-9827-DA8B990F3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5D7-EA2B-4E85-AABB-92DFA5D1E09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E0205-5A2E-B532-FE35-20ED0C7D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287A-81B7-CFD8-6CCB-E7050915E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D87E-5454-4BF5-9224-EE72932DD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A891E-DC10-0F9A-A4ED-2896E6F81EE4}"/>
              </a:ext>
            </a:extLst>
          </p:cNvPr>
          <p:cNvSpPr txBox="1"/>
          <p:nvPr/>
        </p:nvSpPr>
        <p:spPr>
          <a:xfrm>
            <a:off x="2743200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Working principle</a:t>
            </a:r>
          </a:p>
          <a:p>
            <a:r>
              <a:rPr lang="en-IN" b="0" i="0" dirty="0">
                <a:effectLst/>
                <a:latin typeface="Söhne"/>
              </a:rPr>
              <a:t>Design Innovations</a:t>
            </a:r>
            <a:endParaRPr lang="en-IN" dirty="0"/>
          </a:p>
          <a:p>
            <a:r>
              <a:rPr lang="en-US" b="0" i="0" dirty="0">
                <a:effectLst/>
                <a:latin typeface="Söhne"/>
              </a:rPr>
              <a:t>Selection and Significance of Materials</a:t>
            </a:r>
          </a:p>
          <a:p>
            <a:r>
              <a:rPr lang="en-IN" b="0" i="0" dirty="0">
                <a:effectLst/>
                <a:latin typeface="Söhne"/>
              </a:rPr>
              <a:t>Analysis and Interpretation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3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5468-24A9-1BBF-D76E-97A4A5DD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056944"/>
            <a:ext cx="693516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3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19590B-C4A1-E467-2D98-AF56D1F8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23255"/>
              </p:ext>
            </p:extLst>
          </p:nvPr>
        </p:nvGraphicFramePr>
        <p:xfrm>
          <a:off x="0" y="948267"/>
          <a:ext cx="12192000" cy="3522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920">
                  <a:extLst>
                    <a:ext uri="{9D8B030D-6E8A-4147-A177-3AD203B41FA5}">
                      <a16:colId xmlns:a16="http://schemas.microsoft.com/office/drawing/2014/main" val="2689020287"/>
                    </a:ext>
                  </a:extLst>
                </a:gridCol>
                <a:gridCol w="606840">
                  <a:extLst>
                    <a:ext uri="{9D8B030D-6E8A-4147-A177-3AD203B41FA5}">
                      <a16:colId xmlns:a16="http://schemas.microsoft.com/office/drawing/2014/main" val="35819709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1236790204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646259311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365981455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512396114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167067479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203868567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603173247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185699044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186916266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382343664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114230373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656583803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458863720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4279653541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471172830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1732730420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116241052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400147317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1937319730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625030269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2386518806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824204154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904413302"/>
                    </a:ext>
                  </a:extLst>
                </a:gridCol>
                <a:gridCol w="451510">
                  <a:extLst>
                    <a:ext uri="{9D8B030D-6E8A-4147-A177-3AD203B41FA5}">
                      <a16:colId xmlns:a16="http://schemas.microsoft.com/office/drawing/2014/main" val="3472207302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Micrometer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Substrate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E1_1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E2_1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E3_1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E4_1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E5_1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E6_1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E7_1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E8_1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254108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Width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721809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Depth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20748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Height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02436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position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85979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X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7834569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1449889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Z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5" marR="5015" marT="50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9112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42170CD-4674-855C-BAE3-9C1EA6EC9A21}"/>
              </a:ext>
            </a:extLst>
          </p:cNvPr>
          <p:cNvSpPr txBox="1"/>
          <p:nvPr/>
        </p:nvSpPr>
        <p:spPr>
          <a:xfrm>
            <a:off x="4758267" y="504613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are in µm</a:t>
            </a:r>
          </a:p>
        </p:txBody>
      </p:sp>
    </p:spTree>
    <p:extLst>
      <p:ext uri="{BB962C8B-B14F-4D97-AF65-F5344CB8AC3E}">
        <p14:creationId xmlns:p14="http://schemas.microsoft.com/office/powerpoint/2010/main" val="15654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B0B61-C879-9B48-1D53-00989169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875943"/>
            <a:ext cx="9107171" cy="510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7F713C-C4A7-42F1-A332-E3440F26CE7B}"/>
              </a:ext>
            </a:extLst>
          </p:cNvPr>
          <p:cNvSpPr txBox="1"/>
          <p:nvPr/>
        </p:nvSpPr>
        <p:spPr>
          <a:xfrm>
            <a:off x="9838266" y="338667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7168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D8217-A3FF-54F1-B0A4-71D7725D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909286"/>
            <a:ext cx="10612331" cy="503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CC76A-213E-9164-F75F-2BA889E11281}"/>
              </a:ext>
            </a:extLst>
          </p:cNvPr>
          <p:cNvSpPr txBox="1"/>
          <p:nvPr/>
        </p:nvSpPr>
        <p:spPr>
          <a:xfrm>
            <a:off x="9838266" y="338667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 Potential</a:t>
            </a:r>
          </a:p>
        </p:txBody>
      </p:sp>
    </p:spTree>
    <p:extLst>
      <p:ext uri="{BB962C8B-B14F-4D97-AF65-F5344CB8AC3E}">
        <p14:creationId xmlns:p14="http://schemas.microsoft.com/office/powerpoint/2010/main" val="89272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89D03-03A6-5D20-315B-D1F33123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842601"/>
            <a:ext cx="10526594" cy="5172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9965D-F6C4-74EA-8A5F-B4CD66E77FC2}"/>
              </a:ext>
            </a:extLst>
          </p:cNvPr>
          <p:cNvSpPr txBox="1"/>
          <p:nvPr/>
        </p:nvSpPr>
        <p:spPr>
          <a:xfrm>
            <a:off x="9838266" y="338667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 Field Norm</a:t>
            </a:r>
          </a:p>
        </p:txBody>
      </p:sp>
    </p:spTree>
    <p:extLst>
      <p:ext uri="{BB962C8B-B14F-4D97-AF65-F5344CB8AC3E}">
        <p14:creationId xmlns:p14="http://schemas.microsoft.com/office/powerpoint/2010/main" val="40895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33C43-D9E5-9768-2B8C-63F45E83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2106943"/>
            <a:ext cx="7647686" cy="382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992DE-AE34-9F0A-3F29-D85BD77B18F0}"/>
              </a:ext>
            </a:extLst>
          </p:cNvPr>
          <p:cNvSpPr txBox="1"/>
          <p:nvPr/>
        </p:nvSpPr>
        <p:spPr>
          <a:xfrm>
            <a:off x="9846733" y="287867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23F0E-DE84-A962-B372-3546EA49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49" y="1113662"/>
            <a:ext cx="6197712" cy="23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D1D23-E63E-E083-A268-F149D788B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8" y="601129"/>
            <a:ext cx="5915381" cy="443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BA582-E37C-609A-730A-A2E86EDA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7" y="1126066"/>
            <a:ext cx="5708245" cy="3073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ED7012-0BB2-CC22-9FA5-FA96294041ED}"/>
              </a:ext>
            </a:extLst>
          </p:cNvPr>
          <p:cNvSpPr txBox="1"/>
          <p:nvPr/>
        </p:nvSpPr>
        <p:spPr>
          <a:xfrm>
            <a:off x="9838266" y="338667"/>
            <a:ext cx="204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Stress 100pa</a:t>
            </a:r>
          </a:p>
        </p:txBody>
      </p:sp>
    </p:spTree>
    <p:extLst>
      <p:ext uri="{BB962C8B-B14F-4D97-AF65-F5344CB8AC3E}">
        <p14:creationId xmlns:p14="http://schemas.microsoft.com/office/powerpoint/2010/main" val="567022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ED3CE-6D1B-0832-23CE-9D576E3E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2" y="2726266"/>
            <a:ext cx="6895902" cy="3779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B6109-6157-156B-50A9-2C19B83D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2" y="270933"/>
            <a:ext cx="7127601" cy="3906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12CA4-939C-6E26-B0FE-C4343DA05076}"/>
              </a:ext>
            </a:extLst>
          </p:cNvPr>
          <p:cNvSpPr txBox="1"/>
          <p:nvPr/>
        </p:nvSpPr>
        <p:spPr>
          <a:xfrm>
            <a:off x="9846733" y="2878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8E9E7-D813-64BC-25C6-FCBDDC73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502" y="1128990"/>
            <a:ext cx="1819529" cy="3600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DFA29-C5C7-FE60-EDAA-96B3F634D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414" y="4246960"/>
            <a:ext cx="1533739" cy="1886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B5954-7E48-8E72-9985-04D746FAE7DB}"/>
              </a:ext>
            </a:extLst>
          </p:cNvPr>
          <p:cNvSpPr txBox="1"/>
          <p:nvPr/>
        </p:nvSpPr>
        <p:spPr>
          <a:xfrm>
            <a:off x="1007533" y="101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C59DC-7E95-48C6-552C-88754C5B92C9}"/>
              </a:ext>
            </a:extLst>
          </p:cNvPr>
          <p:cNvSpPr txBox="1"/>
          <p:nvPr/>
        </p:nvSpPr>
        <p:spPr>
          <a:xfrm>
            <a:off x="795866" y="381688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Terminal 2</a:t>
            </a:r>
          </a:p>
        </p:txBody>
      </p:sp>
    </p:spTree>
    <p:extLst>
      <p:ext uri="{BB962C8B-B14F-4D97-AF65-F5344CB8AC3E}">
        <p14:creationId xmlns:p14="http://schemas.microsoft.com/office/powerpoint/2010/main" val="165961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6AB03-8042-7F2B-5237-9BED9824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9" y="2700867"/>
            <a:ext cx="7142024" cy="3122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D1E82-51F0-5952-A20E-73B42FD5A230}"/>
              </a:ext>
            </a:extLst>
          </p:cNvPr>
          <p:cNvSpPr txBox="1"/>
          <p:nvPr/>
        </p:nvSpPr>
        <p:spPr>
          <a:xfrm>
            <a:off x="9846733" y="287867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 currents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39FB6-9967-3B10-CBA5-244DFC6F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35" y="1034221"/>
            <a:ext cx="3305636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6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3B8BE-8E1E-9A88-46FD-082FB43A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46" y="1221277"/>
            <a:ext cx="7708841" cy="543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D4CB2-BC05-255C-E0CA-D1BBC468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162" y="1491537"/>
            <a:ext cx="1028844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1DA74-C8A9-21B1-082D-ECACC79F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405714"/>
            <a:ext cx="9726382" cy="402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A4028-ABD0-1555-CA4E-917BD47AB99B}"/>
              </a:ext>
            </a:extLst>
          </p:cNvPr>
          <p:cNvSpPr txBox="1"/>
          <p:nvPr/>
        </p:nvSpPr>
        <p:spPr>
          <a:xfrm>
            <a:off x="9846732" y="287867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Boundary 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86566-C3CD-2C69-C9B6-352CBD4D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96" y="5268311"/>
            <a:ext cx="180047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C9146-8BD8-5C9C-E74F-6AF87D37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1" y="4025776"/>
            <a:ext cx="6181359" cy="232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30EDFC-CE01-F557-9070-8B7C87198A52}"/>
              </a:ext>
            </a:extLst>
          </p:cNvPr>
          <p:cNvSpPr txBox="1"/>
          <p:nvPr/>
        </p:nvSpPr>
        <p:spPr>
          <a:xfrm>
            <a:off x="9846732" y="287867"/>
            <a:ext cx="219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Silver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7C8F1-5CFF-5EA4-1E40-437224509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17" y="1348695"/>
            <a:ext cx="77544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0EDFC-CE01-F557-9070-8B7C87198A52}"/>
              </a:ext>
            </a:extLst>
          </p:cNvPr>
          <p:cNvSpPr txBox="1"/>
          <p:nvPr/>
        </p:nvSpPr>
        <p:spPr>
          <a:xfrm>
            <a:off x="635000" y="287867"/>
            <a:ext cx="1140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PET-G (polyethylene terephthalate glycol) [fused filament </a:t>
            </a:r>
            <a:r>
              <a:rPr lang="en-IN" dirty="0" err="1"/>
              <a:t>fabrication,tested</a:t>
            </a:r>
            <a:r>
              <a:rPr lang="en-IN" dirty="0"/>
              <a:t> at 20 °C (293 K), R = 0.1, axial, elastic strain amplitude]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4BEC7-D8BE-3828-1B0C-6CDE0626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4" y="3966055"/>
            <a:ext cx="6438013" cy="241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B721C-28B1-095E-0D80-C8932313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1695"/>
            <a:ext cx="5971323" cy="36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0EDFC-CE01-F557-9070-8B7C87198A52}"/>
              </a:ext>
            </a:extLst>
          </p:cNvPr>
          <p:cNvSpPr txBox="1"/>
          <p:nvPr/>
        </p:nvSpPr>
        <p:spPr>
          <a:xfrm>
            <a:off x="4521200" y="287867"/>
            <a:ext cx="75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n-Silicon (polycrystalline, lightly doped)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7C53E-892E-5F83-6841-97BC1268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0" y="3734144"/>
            <a:ext cx="7465940" cy="2692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5A7BFD-53E5-5750-8E3E-7EFD6846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74" y="894610"/>
            <a:ext cx="6624333" cy="26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5DCD6-5BF4-C6FF-C9B0-1C33FA1E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3" y="3276601"/>
            <a:ext cx="6255790" cy="3063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67BD7-3752-18B5-DE3F-0B1DE25E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4" y="319201"/>
            <a:ext cx="6688224" cy="304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B4504-2670-4799-BF7D-8BF3A119C962}"/>
              </a:ext>
            </a:extLst>
          </p:cNvPr>
          <p:cNvSpPr txBox="1"/>
          <p:nvPr/>
        </p:nvSpPr>
        <p:spPr>
          <a:xfrm>
            <a:off x="2277534" y="5716600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Cut Line 3D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3E2D-602D-5FEF-C930-F1C1401A2728}"/>
              </a:ext>
            </a:extLst>
          </p:cNvPr>
          <p:cNvSpPr txBox="1"/>
          <p:nvPr/>
        </p:nvSpPr>
        <p:spPr>
          <a:xfrm>
            <a:off x="2849256" y="550630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Study 1/Solution 1</a:t>
            </a:r>
          </a:p>
        </p:txBody>
      </p:sp>
    </p:spTree>
    <p:extLst>
      <p:ext uri="{BB962C8B-B14F-4D97-AF65-F5344CB8AC3E}">
        <p14:creationId xmlns:p14="http://schemas.microsoft.com/office/powerpoint/2010/main" val="266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867C2-ADC2-3107-71FF-0AB35D1F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3" y="1244687"/>
            <a:ext cx="159089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0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89ABA-E29C-80DD-B8E7-1BAFD697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58"/>
            <a:ext cx="12192000" cy="59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C462A-69A8-8261-1493-291BC56B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" y="0"/>
            <a:ext cx="12003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B2DCA-F70D-4D76-6809-DDF8E7F7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011"/>
            <a:ext cx="12192000" cy="41001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F25A5BC-3EA6-1CE6-EECF-06D478036A78}"/>
              </a:ext>
            </a:extLst>
          </p:cNvPr>
          <p:cNvSpPr/>
          <p:nvPr/>
        </p:nvSpPr>
        <p:spPr>
          <a:xfrm>
            <a:off x="5880100" y="4360333"/>
            <a:ext cx="431800" cy="880534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D128B4-5724-8366-60A5-3170588D3E8F}"/>
              </a:ext>
            </a:extLst>
          </p:cNvPr>
          <p:cNvSpPr/>
          <p:nvPr/>
        </p:nvSpPr>
        <p:spPr>
          <a:xfrm>
            <a:off x="11459633" y="2844800"/>
            <a:ext cx="431800" cy="880534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D4984-FE65-3A1C-268D-3D90A039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363"/>
            <a:ext cx="12192000" cy="59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4ACA7-AFA5-4596-D46E-488BBEF6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854"/>
            <a:ext cx="12192000" cy="43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C6841-18D7-E0F7-D0AD-235473D0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350"/>
            <a:ext cx="12192000" cy="40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289</Words>
  <Application>Microsoft Office PowerPoint</Application>
  <PresentationFormat>Widescreen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Lalitha Prasanna</dc:creator>
  <cp:lastModifiedBy>Lalitha Prasanna</cp:lastModifiedBy>
  <cp:revision>7</cp:revision>
  <dcterms:created xsi:type="dcterms:W3CDTF">2024-03-26T17:00:14Z</dcterms:created>
  <dcterms:modified xsi:type="dcterms:W3CDTF">2024-04-24T09:07:03Z</dcterms:modified>
</cp:coreProperties>
</file>