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52"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ideViewPr>
    <p:cSldViewPr snapToObjects="1">
      <p:cViewPr>
        <p:scale>
          <a:sx n="36" d="100"/>
          <a:sy n="36" d="100"/>
        </p:scale>
        <p:origin x="0" y="0"/>
      </p:cViewPr>
      <p:guideLst>
        <p:guide orient="horz" pos="2158"/>
        <p:guide pos="3838"/>
      </p:guideLst>
    </p:cSldViewPr>
  </p:slideViewPr>
  <p:notesTextViewPr>
    <p:cViewPr>
      <p:scale>
        <a:sx n="100" d="100"/>
        <a:sy n="100" d="100"/>
      </p:scale>
      <p:origin x="0" y="0"/>
    </p:cViewPr>
  </p:notesTextViewPr>
  <p:sorterViewPr>
    <p:cViewPr>
      <p:scale>
        <a:sx n="170" d="100"/>
        <a:sy n="170" d="100"/>
      </p:scale>
      <p:origin x="0" y="0"/>
    </p:cViewPr>
  </p:sorterViewPr>
  <p:notesViewPr>
    <p:cSldViewPr snapToObjects="1">
      <p:cViewPr varScale="1">
        <p:scale>
          <a:sx n="100" d="100"/>
          <a:sy n="100" d="100"/>
        </p:scale>
        <p:origin x="0" y="0"/>
      </p:cViewPr>
      <p:guideLst>
        <p:guide orient="horz" pos="2878"/>
        <p:guide pos="2158"/>
      </p:guideLst>
    </p:cSldViewPr>
  </p:notesViewPr>
  <p:gridSpacing cx="73737216" cy="73737216"/>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presProps" Target="presProps.xml"  /><Relationship Id="rId2" Type="http://schemas.openxmlformats.org/officeDocument/2006/relationships/notesMaster" Target="notesMasters/notesMaster1.xml"  /><Relationship Id="rId20" Type="http://schemas.openxmlformats.org/officeDocument/2006/relationships/viewProps" Target="viewProps.xml"  /><Relationship Id="rId21" Type="http://schemas.openxmlformats.org/officeDocument/2006/relationships/theme" Target="theme/theme1.xml"  /><Relationship Id="rId22"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latinLnBrk="0">
              <a:defRPr lang="en-GB" altLang="en-US"/>
            </a:pPr>
            <a:r>
              <a:rPr lang="en-GB" altLang=""/>
              <a:t/>
            </a:r>
            <a:endParaRPr lang="en-GB" altLan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en-GB" altLang="en-US"/>
            </a:pPr>
            <a:fld id="{E2B2BC9D-A816-4D0A-858B-1D023B3A8ACA}" type="datetime1">
              <a:rPr lang="ko-KR" altLang="en-US"/>
              <a:pPr lvl="0">
                <a:defRPr lang="en-GB" altLang="en-US"/>
              </a:pPr>
              <a:t>2018-03-05</a:t>
            </a:fld>
            <a:endParaRPr lang="ko-KR" altLang="en-US"/>
          </a:p>
        </p:txBody>
      </p:sp>
      <p:sp>
        <p:nvSpPr>
          <p:cNvPr id="4" name="Slide Image Placeholder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latinLnBrk="0">
              <a:defRPr lang="en-GB" altLang="en-US"/>
            </a:pPr>
            <a:endParaRPr lang="en-GB" altLang=""/>
          </a:p>
        </p:txBody>
      </p:sp>
      <p:sp>
        <p:nvSpPr>
          <p:cNvPr id="5" name="Slide Note Placeholder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lang="en-GB" altLang="en-US"/>
            </a:pPr>
            <a:r>
              <a:rPr lang="ko-KR" altLang="en-US"/>
              <a:t>Double tap to edit Master text styles</a:t>
            </a:r>
            <a:endParaRPr lang="ko-KR" altLang="en-US"/>
          </a:p>
          <a:p>
            <a:pPr lvl="1">
              <a:defRPr lang="en-GB" altLang="en-US"/>
            </a:pPr>
            <a:r>
              <a:rPr lang="ko-KR" altLang="en-US"/>
              <a:t>Second level</a:t>
            </a:r>
            <a:endParaRPr lang="ko-KR" altLang="en-US"/>
          </a:p>
          <a:p>
            <a:pPr lvl="2">
              <a:defRPr lang="en-GB" altLang="en-US"/>
            </a:pPr>
            <a:r>
              <a:rPr lang="ko-KR" altLang="en-US"/>
              <a:t>Third level</a:t>
            </a:r>
            <a:endParaRPr lang="ko-KR" altLang="en-US"/>
          </a:p>
          <a:p>
            <a:pPr lvl="3">
              <a:defRPr lang="en-GB" altLang="en-US"/>
            </a:pPr>
            <a:r>
              <a:rPr lang="ko-KR" altLang="en-US"/>
              <a:t>Fourth level</a:t>
            </a:r>
            <a:endParaRPr lang="ko-KR" altLang="en-US"/>
          </a:p>
          <a:p>
            <a:pPr lvl="4">
              <a:defRPr lang="en-GB" altLang="en-US"/>
            </a:pPr>
            <a:r>
              <a:rPr lang="ko-KR" altLang="en-US"/>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latinLnBrk="0">
              <a:defRPr lang="en-GB" altLang="en-US"/>
            </a:pPr>
            <a:r>
              <a:rPr lang="en-GB" altLang=""/>
              <a:t/>
            </a:r>
            <a:endParaRPr lang="en-GB" altLan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en-GB" altLang="en-US"/>
            </a:pPr>
            <a:fld id="{09F4262C-968C-4EE9-8164-CE16364706B3}" type="slidenum">
              <a:rPr lang="ko-KR" altLang="en-US"/>
              <a:pPr lvl="0">
                <a:defRPr lang="en-GB" altLang="en-US"/>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 rtl="0" eaLnBrk="1" latinLnBrk="1" hangingPunct="1">
      <a:defRPr sz="1200" kern="1200">
        <a:solidFill>
          <a:schemeClr val="tx1"/>
        </a:solidFill>
        <a:latin typeface="+mj-lt"/>
        <a:ea typeface="+mj-ea"/>
        <a:cs typeface="+mj-cs"/>
      </a:defRPr>
    </a:lvl1pPr>
    <a:lvl2pPr marL="457200" algn="l" defTabSz="91440" rtl="0" eaLnBrk="1" latinLnBrk="1" hangingPunct="1">
      <a:defRPr sz="1200" kern="1200">
        <a:solidFill>
          <a:schemeClr val="tx1"/>
        </a:solidFill>
        <a:latin typeface="+mj-lt"/>
        <a:ea typeface="+mj-ea"/>
        <a:cs typeface="+mj-cs"/>
      </a:defRPr>
    </a:lvl2pPr>
    <a:lvl3pPr marL="914400" algn="l" defTabSz="91440" rtl="0" eaLnBrk="1" latinLnBrk="1" hangingPunct="1">
      <a:defRPr sz="1200" kern="1200">
        <a:solidFill>
          <a:schemeClr val="tx1"/>
        </a:solidFill>
        <a:latin typeface="+mj-lt"/>
        <a:ea typeface="+mj-ea"/>
        <a:cs typeface="+mj-cs"/>
      </a:defRPr>
    </a:lvl3pPr>
    <a:lvl4pPr marL="1371600" algn="l" defTabSz="91440" rtl="0" eaLnBrk="1" latinLnBrk="1" hangingPunct="1">
      <a:defRPr sz="1200" kern="1200">
        <a:solidFill>
          <a:schemeClr val="tx1"/>
        </a:solidFill>
        <a:latin typeface="+mj-lt"/>
        <a:ea typeface="+mj-ea"/>
        <a:cs typeface="+mj-cs"/>
      </a:defRPr>
    </a:lvl4pPr>
    <a:lvl5pPr marL="1828800" algn="l" defTabSz="91440" rtl="0" eaLnBrk="1" latinLnBrk="1" hangingPunct="1">
      <a:defRPr sz="1200" kern="1200">
        <a:solidFill>
          <a:schemeClr val="tx1"/>
        </a:solidFill>
        <a:latin typeface="+mj-lt"/>
        <a:ea typeface="+mj-ea"/>
        <a:cs typeface="+mj-cs"/>
      </a:defRPr>
    </a:lvl5pPr>
    <a:lvl6pPr marL="2286000" algn="l" defTabSz="91440" rtl="0" eaLnBrk="1" latinLnBrk="1" hangingPunct="1">
      <a:defRPr sz="1200" kern="1200">
        <a:solidFill>
          <a:schemeClr val="tx1"/>
        </a:solidFill>
        <a:latin typeface="+mj-lt"/>
        <a:ea typeface="+mj-ea"/>
        <a:cs typeface="+mj-cs"/>
      </a:defRPr>
    </a:lvl6pPr>
    <a:lvl7pPr marL="2743200" algn="l" defTabSz="91440" rtl="0" eaLnBrk="1" latinLnBrk="1" hangingPunct="1">
      <a:defRPr sz="1200" kern="1200">
        <a:solidFill>
          <a:schemeClr val="tx1"/>
        </a:solidFill>
        <a:latin typeface="+mj-lt"/>
        <a:ea typeface="+mj-ea"/>
        <a:cs typeface="+mj-cs"/>
      </a:defRPr>
    </a:lvl7pPr>
    <a:lvl8pPr marL="3200400" algn="l" defTabSz="91440" rtl="0" eaLnBrk="1" latinLnBrk="1" hangingPunct="1">
      <a:defRPr sz="1200" kern="1200">
        <a:solidFill>
          <a:schemeClr val="tx1"/>
        </a:solidFill>
        <a:latin typeface="+mj-lt"/>
        <a:ea typeface="+mj-ea"/>
        <a:cs typeface="+mj-cs"/>
      </a:defRPr>
    </a:lvl8pPr>
    <a:lvl9pPr marL="3657600" algn="l" defTabSz="91440" rtl="0" eaLnBrk="1" latinLnBrk="1" hangingPunct="1">
      <a:defRPr sz="1200" kern="1200">
        <a:solidFill>
          <a:schemeClr val="tx1"/>
        </a:solidFill>
        <a:latin typeface="+mj-lt"/>
        <a:ea typeface="+mj-ea"/>
        <a:cs typeface="+mj-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Title Slide" type="title" preserve="1">
  <p:cSld name="Title Slide">
    <p:spTree>
      <p:nvGrpSpPr>
        <p:cNvPr id="1" name=""/>
        <p:cNvGrpSpPr/>
        <p:nvPr/>
      </p:nvGrpSpPr>
      <p:grpSpPr>
        <a:xfrm>
          <a:off x="0" y="0"/>
          <a:ext cx="0" cy="0"/>
          <a:chOff x="0" y="0"/>
          <a:chExt cx="0" cy="0"/>
        </a:xfrm>
      </p:grpSpPr>
      <p:sp>
        <p:nvSpPr>
          <p:cNvPr id="8" name="Freeform 33"/>
          <p:cNvSpPr/>
          <p:nvPr/>
        </p:nvSpPr>
        <p:spPr>
          <a:xfrm>
            <a:off x="-9746" y="3630"/>
            <a:ext cx="1755467" cy="4425872"/>
          </a:xfrm>
          <a:custGeom>
            <a:avLst/>
            <a:gdLst/>
            <a:cxnLst>
              <a:cxn ang="0">
                <a:pos x="0" y="0"/>
              </a:cxn>
              <a:cxn ang="0">
                <a:pos x="0" y="708"/>
              </a:cxn>
              <a:cxn ang="0">
                <a:pos x="986" y="7114"/>
              </a:cxn>
              <a:cxn ang="0">
                <a:pos x="1537" y="7266"/>
              </a:cxn>
              <a:cxn ang="0">
                <a:pos x="62" y="0"/>
              </a:cxn>
              <a:cxn ang="0">
                <a:pos x="0" y="0"/>
              </a:cxn>
            </a:cxnLst>
            <a:rect l="0" t="0" r="r" b="b"/>
            <a:pathLst>
              <a:path w="1537" h="7266">
                <a:moveTo>
                  <a:pt x="0" y="0"/>
                </a:moveTo>
                <a:lnTo>
                  <a:pt x="0" y="708"/>
                </a:lnTo>
                <a:lnTo>
                  <a:pt x="986" y="7114"/>
                </a:lnTo>
                <a:lnTo>
                  <a:pt x="1537" y="7266"/>
                </a:lnTo>
                <a:lnTo>
                  <a:pt x="62" y="0"/>
                </a:lnTo>
                <a:lnTo>
                  <a:pt x="0" y="0"/>
                </a:lnTo>
              </a:path>
            </a:pathLst>
          </a:custGeom>
          <a:noFill/>
          <a:ln w="9525">
            <a:noFill/>
            <a:round/>
          </a:ln>
        </p:spPr>
        <p:txBody>
          <a:bodyPr anchor="ctr"/>
          <a:p>
            <a:pPr algn="ctr" latinLnBrk="0">
              <a:defRPr lang="ko-KR"/>
            </a:pPr>
            <a:endParaRPr lang="en-GB" altLang=""/>
          </a:p>
        </p:txBody>
      </p:sp>
      <p:sp>
        <p:nvSpPr>
          <p:cNvPr id="9" name="Freeform 11"/>
          <p:cNvSpPr/>
          <p:nvPr/>
        </p:nvSpPr>
        <p:spPr>
          <a:xfrm flipH="1">
            <a:off x="7308868" y="211888"/>
            <a:ext cx="4883131" cy="1609272"/>
          </a:xfrm>
          <a:custGeom>
            <a:avLst/>
            <a:gdLst>
              <a:gd name="connsiteX0" fmla="*/ 0 w 2715"/>
              <a:gd name="connsiteY0" fmla="*/ 0 h 1458"/>
              <a:gd name="connsiteX1" fmla="*/ 0 w 2715"/>
              <a:gd name="connsiteY1" fmla="*/ 1458 h 1458"/>
              <a:gd name="connsiteX2" fmla="*/ 2715 w 2715"/>
              <a:gd name="connsiteY2" fmla="*/ 909 h 1458"/>
              <a:gd name="connsiteX3" fmla="*/ 0 w 2715"/>
              <a:gd name="connsiteY3" fmla="*/ 0 h 1458"/>
            </a:gdLst>
            <a:cxnLst>
              <a:cxn ang="0">
                <a:pos x="connsiteX0" y="connsiteY0"/>
              </a:cxn>
              <a:cxn ang="0">
                <a:pos x="connsiteX1" y="connsiteY1"/>
              </a:cxn>
              <a:cxn ang="0">
                <a:pos x="connsiteX2" y="connsiteY2"/>
              </a:cxn>
              <a:cxn ang="0">
                <a:pos x="connsiteX3" y="connsiteY3"/>
              </a:cxn>
            </a:cxnLst>
            <a:rect l="l" t="t" r="r" b="b"/>
            <a:pathLst>
              <a:path w="2715" h="1458">
                <a:moveTo>
                  <a:pt x="0" y="0"/>
                </a:moveTo>
                <a:lnTo>
                  <a:pt x="0" y="1458"/>
                </a:lnTo>
                <a:lnTo>
                  <a:pt x="2715" y="909"/>
                </a:lnTo>
                <a:lnTo>
                  <a:pt x="0" y="0"/>
                </a:lnTo>
              </a:path>
            </a:pathLst>
          </a:custGeom>
          <a:solidFill>
            <a:schemeClr val="accent1">
              <a:lumMod val="40000"/>
              <a:lumOff val="60000"/>
            </a:schemeClr>
          </a:solidFill>
          <a:ln w="9525">
            <a:noFill/>
            <a:round/>
          </a:ln>
        </p:spPr>
        <p:txBody>
          <a:bodyPr anchor="ctr"/>
          <a:p>
            <a:pPr algn="ctr" latinLnBrk="0">
              <a:defRPr lang="ko-KR"/>
            </a:pPr>
            <a:endParaRPr lang="en-GB" altLang=""/>
          </a:p>
        </p:txBody>
      </p:sp>
      <p:sp>
        <p:nvSpPr>
          <p:cNvPr id="10" name="Freeform 15"/>
          <p:cNvSpPr/>
          <p:nvPr/>
        </p:nvSpPr>
        <p:spPr>
          <a:xfrm flipH="1">
            <a:off x="1176" y="0"/>
            <a:ext cx="12196229" cy="1209810"/>
          </a:xfrm>
          <a:custGeom>
            <a:avLst/>
            <a:gdLst>
              <a:gd name="connsiteX0" fmla="*/ 6774 w 6774"/>
              <a:gd name="connsiteY0" fmla="*/ 0 h 1097"/>
              <a:gd name="connsiteX1" fmla="*/ 0 w 6774"/>
              <a:gd name="connsiteY1" fmla="*/ 0 h 1097"/>
              <a:gd name="connsiteX2" fmla="*/ 0 w 6774"/>
              <a:gd name="connsiteY2" fmla="*/ 194 h 1097"/>
              <a:gd name="connsiteX3" fmla="*/ 2700 w 6774"/>
              <a:gd name="connsiteY3" fmla="*/ 1097 h 1097"/>
              <a:gd name="connsiteX4" fmla="*/ 6774 w 6774"/>
              <a:gd name="connsiteY4" fmla="*/ 282 h 1097"/>
              <a:gd name="connsiteX5" fmla="*/ 6774 w 6774"/>
              <a:gd name="connsiteY5" fmla="*/ 0 h 10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74" h="1097">
                <a:moveTo>
                  <a:pt x="6774" y="0"/>
                </a:moveTo>
                <a:lnTo>
                  <a:pt x="0" y="0"/>
                </a:lnTo>
                <a:lnTo>
                  <a:pt x="0" y="194"/>
                </a:lnTo>
                <a:lnTo>
                  <a:pt x="2700" y="1097"/>
                </a:lnTo>
                <a:lnTo>
                  <a:pt x="6774" y="282"/>
                </a:lnTo>
                <a:lnTo>
                  <a:pt x="6774" y="0"/>
                </a:lnTo>
              </a:path>
            </a:pathLst>
          </a:custGeom>
          <a:solidFill>
            <a:schemeClr val="accent1">
              <a:lumMod val="60000"/>
              <a:lumOff val="40000"/>
            </a:schemeClr>
          </a:solidFill>
          <a:ln w="9525">
            <a:noFill/>
            <a:round/>
          </a:ln>
        </p:spPr>
        <p:txBody>
          <a:bodyPr anchor="ctr"/>
          <a:p>
            <a:pPr algn="ctr" latinLnBrk="0">
              <a:defRPr lang="ko-KR"/>
            </a:pPr>
            <a:endParaRPr lang="en-GB" altLang=""/>
          </a:p>
        </p:txBody>
      </p:sp>
      <p:sp>
        <p:nvSpPr>
          <p:cNvPr id="11" name="자유형 10"/>
          <p:cNvSpPr/>
          <p:nvPr/>
        </p:nvSpPr>
        <p:spPr>
          <a:xfrm>
            <a:off x="0" y="314748"/>
            <a:ext cx="7340599" cy="2039449"/>
          </a:xfrm>
          <a:custGeom>
            <a:avLst/>
            <a:gdLst>
              <a:gd name="connsiteX0" fmla="*/ 5486400 w 5486400"/>
              <a:gd name="connsiteY0" fmla="*/ 1085850 h 2571750"/>
              <a:gd name="connsiteX1" fmla="*/ 0 w 5486400"/>
              <a:gd name="connsiteY1" fmla="*/ 0 h 2571750"/>
              <a:gd name="connsiteX2" fmla="*/ 0 w 5486400"/>
              <a:gd name="connsiteY2" fmla="*/ 95250 h 2571750"/>
              <a:gd name="connsiteX3" fmla="*/ 923925 w 5486400"/>
              <a:gd name="connsiteY3" fmla="*/ 2571750 h 2571750"/>
              <a:gd name="connsiteX4" fmla="*/ 5486400 w 5486400"/>
              <a:gd name="connsiteY4" fmla="*/ 1085850 h 2571750"/>
              <a:gd name="connsiteX0" fmla="*/ 5486400 w 5486400"/>
              <a:gd name="connsiteY0" fmla="*/ 1085850 h 2676075"/>
              <a:gd name="connsiteX1" fmla="*/ 0 w 5486400"/>
              <a:gd name="connsiteY1" fmla="*/ 0 h 2676075"/>
              <a:gd name="connsiteX2" fmla="*/ 0 w 5486400"/>
              <a:gd name="connsiteY2" fmla="*/ 95250 h 2676075"/>
              <a:gd name="connsiteX3" fmla="*/ 604863 w 5486400"/>
              <a:gd name="connsiteY3" fmla="*/ 2676075 h 2676075"/>
              <a:gd name="connsiteX4" fmla="*/ 5486400 w 5486400"/>
              <a:gd name="connsiteY4" fmla="*/ 1085850 h 2676075"/>
              <a:gd name="connsiteX0" fmla="*/ 5486400 w 5486400"/>
              <a:gd name="connsiteY0" fmla="*/ 1085850 h 2582198"/>
              <a:gd name="connsiteX1" fmla="*/ 0 w 5486400"/>
              <a:gd name="connsiteY1" fmla="*/ 0 h 2582198"/>
              <a:gd name="connsiteX2" fmla="*/ 0 w 5486400"/>
              <a:gd name="connsiteY2" fmla="*/ 95250 h 2582198"/>
              <a:gd name="connsiteX3" fmla="*/ 892927 w 5486400"/>
              <a:gd name="connsiteY3" fmla="*/ 2582198 h 2582198"/>
              <a:gd name="connsiteX4" fmla="*/ 5486400 w 5486400"/>
              <a:gd name="connsiteY4" fmla="*/ 1085850 h 2582198"/>
              <a:gd name="connsiteX0" fmla="*/ 5486400 w 5486400"/>
              <a:gd name="connsiteY0" fmla="*/ 1085850 h 2582198"/>
              <a:gd name="connsiteX1" fmla="*/ 0 w 5486400"/>
              <a:gd name="connsiteY1" fmla="*/ 0 h 2582198"/>
              <a:gd name="connsiteX2" fmla="*/ 892927 w 5486400"/>
              <a:gd name="connsiteY2" fmla="*/ 2582198 h 2582198"/>
              <a:gd name="connsiteX3" fmla="*/ 5486400 w 5486400"/>
              <a:gd name="connsiteY3" fmla="*/ 1085850 h 2582198"/>
              <a:gd name="connsiteX0" fmla="*/ 5486400 w 5486400"/>
              <a:gd name="connsiteY0" fmla="*/ 1085850 h 2481754"/>
              <a:gd name="connsiteX1" fmla="*/ 0 w 5486400"/>
              <a:gd name="connsiteY1" fmla="*/ 0 h 2481754"/>
              <a:gd name="connsiteX2" fmla="*/ 870728 w 5486400"/>
              <a:gd name="connsiteY2" fmla="*/ 2481754 h 2481754"/>
              <a:gd name="connsiteX3" fmla="*/ 5486400 w 5486400"/>
              <a:gd name="connsiteY3" fmla="*/ 1085850 h 2481754"/>
            </a:gdLst>
            <a:cxnLst>
              <a:cxn ang="0">
                <a:pos x="connsiteX0" y="connsiteY0"/>
              </a:cxn>
              <a:cxn ang="0">
                <a:pos x="connsiteX1" y="connsiteY1"/>
              </a:cxn>
              <a:cxn ang="0">
                <a:pos x="connsiteX2" y="connsiteY2"/>
              </a:cxn>
              <a:cxn ang="0">
                <a:pos x="connsiteX3" y="connsiteY3"/>
              </a:cxn>
            </a:cxnLst>
            <a:rect l="l" t="t" r="r" b="b"/>
            <a:pathLst>
              <a:path w="5486400" h="2481754">
                <a:moveTo>
                  <a:pt x="5486400" y="1085850"/>
                </a:moveTo>
                <a:lnTo>
                  <a:pt x="0" y="0"/>
                </a:lnTo>
                <a:lnTo>
                  <a:pt x="870728" y="2481754"/>
                </a:lnTo>
                <a:lnTo>
                  <a:pt x="5486400" y="1085850"/>
                </a:lnTo>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sp>
        <p:nvSpPr>
          <p:cNvPr id="12" name="Freeform 11"/>
          <p:cNvSpPr/>
          <p:nvPr/>
        </p:nvSpPr>
        <p:spPr>
          <a:xfrm rot="16200000" flipH="1">
            <a:off x="-505536" y="613644"/>
            <a:ext cx="2735071" cy="1507780"/>
          </a:xfrm>
          <a:custGeom>
            <a:avLst/>
            <a:gdLst>
              <a:gd name="connsiteX0" fmla="*/ 0 w 2715"/>
              <a:gd name="connsiteY0" fmla="*/ 0 h 1458"/>
              <a:gd name="connsiteX1" fmla="*/ 0 w 2715"/>
              <a:gd name="connsiteY1" fmla="*/ 1458 h 1458"/>
              <a:gd name="connsiteX2" fmla="*/ 2715 w 2715"/>
              <a:gd name="connsiteY2" fmla="*/ 909 h 1458"/>
              <a:gd name="connsiteX3" fmla="*/ 0 w 2715"/>
              <a:gd name="connsiteY3" fmla="*/ 0 h 1458"/>
            </a:gdLst>
            <a:cxnLst>
              <a:cxn ang="0">
                <a:pos x="connsiteX0" y="connsiteY0"/>
              </a:cxn>
              <a:cxn ang="0">
                <a:pos x="connsiteX1" y="connsiteY1"/>
              </a:cxn>
              <a:cxn ang="0">
                <a:pos x="connsiteX2" y="connsiteY2"/>
              </a:cxn>
              <a:cxn ang="0">
                <a:pos x="connsiteX3" y="connsiteY3"/>
              </a:cxn>
            </a:cxnLst>
            <a:rect l="l" t="t" r="r" b="b"/>
            <a:pathLst>
              <a:path w="2715" h="1458">
                <a:moveTo>
                  <a:pt x="0" y="0"/>
                </a:moveTo>
                <a:lnTo>
                  <a:pt x="0" y="1458"/>
                </a:lnTo>
                <a:lnTo>
                  <a:pt x="2715" y="909"/>
                </a:lnTo>
                <a:lnTo>
                  <a:pt x="0" y="0"/>
                </a:lnTo>
              </a:path>
            </a:pathLst>
          </a:custGeom>
          <a:solidFill>
            <a:schemeClr val="accent1">
              <a:lumMod val="40000"/>
              <a:lumOff val="60000"/>
            </a:schemeClr>
          </a:solidFill>
          <a:ln w="9525">
            <a:noFill/>
            <a:round/>
          </a:ln>
        </p:spPr>
        <p:txBody>
          <a:bodyPr anchor="ctr"/>
          <a:p>
            <a:pPr algn="ctr" latinLnBrk="0">
              <a:defRPr lang="ko-KR"/>
            </a:pPr>
            <a:endParaRPr lang="en-GB" altLang=""/>
          </a:p>
        </p:txBody>
      </p:sp>
      <p:grpSp>
        <p:nvGrpSpPr>
          <p:cNvPr id="17" name=""/>
          <p:cNvGrpSpPr/>
          <p:nvPr/>
        </p:nvGrpSpPr>
        <p:grpSpPr>
          <a:xfrm rot="0">
            <a:off x="0" y="-27432"/>
            <a:ext cx="3108852" cy="6894954"/>
            <a:chOff x="1248" y="-27432"/>
            <a:chExt cx="3108852" cy="6894954"/>
          </a:xfrm>
        </p:grpSpPr>
        <p:sp>
          <p:nvSpPr>
            <p:cNvPr id="13" name="Freeform 15"/>
            <p:cNvSpPr/>
            <p:nvPr/>
          </p:nvSpPr>
          <p:spPr>
            <a:xfrm rot="16200000" flipH="1">
              <a:off x="-2911751" y="2912998"/>
              <a:ext cx="6857998" cy="1032000"/>
            </a:xfrm>
            <a:custGeom>
              <a:avLst/>
              <a:gdLst>
                <a:gd name="connsiteX0" fmla="*/ 6774 w 6774"/>
                <a:gd name="connsiteY0" fmla="*/ 0 h 1097"/>
                <a:gd name="connsiteX1" fmla="*/ 0 w 6774"/>
                <a:gd name="connsiteY1" fmla="*/ 0 h 1097"/>
                <a:gd name="connsiteX2" fmla="*/ 0 w 6774"/>
                <a:gd name="connsiteY2" fmla="*/ 194 h 1097"/>
                <a:gd name="connsiteX3" fmla="*/ 2700 w 6774"/>
                <a:gd name="connsiteY3" fmla="*/ 1097 h 1097"/>
                <a:gd name="connsiteX4" fmla="*/ 6774 w 6774"/>
                <a:gd name="connsiteY4" fmla="*/ 282 h 1097"/>
                <a:gd name="connsiteX5" fmla="*/ 6774 w 6774"/>
                <a:gd name="connsiteY5" fmla="*/ 0 h 10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74" h="1097">
                  <a:moveTo>
                    <a:pt x="6774" y="0"/>
                  </a:moveTo>
                  <a:lnTo>
                    <a:pt x="0" y="0"/>
                  </a:lnTo>
                  <a:lnTo>
                    <a:pt x="0" y="194"/>
                  </a:lnTo>
                  <a:lnTo>
                    <a:pt x="2700" y="1097"/>
                  </a:lnTo>
                  <a:lnTo>
                    <a:pt x="6774" y="282"/>
                  </a:lnTo>
                  <a:lnTo>
                    <a:pt x="6774" y="0"/>
                  </a:lnTo>
                </a:path>
              </a:pathLst>
            </a:custGeom>
            <a:solidFill>
              <a:schemeClr val="accent1"/>
            </a:solidFill>
            <a:ln w="9525">
              <a:noFill/>
              <a:round/>
            </a:ln>
          </p:spPr>
          <p:txBody>
            <a:bodyPr anchor="ctr"/>
            <a:p>
              <a:pPr algn="ctr" latinLnBrk="0">
                <a:defRPr lang="ko-KR"/>
              </a:pPr>
              <a:endParaRPr lang="en-GB" altLang=""/>
            </a:p>
          </p:txBody>
        </p:sp>
        <p:sp>
          <p:nvSpPr>
            <p:cNvPr id="14" name="자유형 13"/>
            <p:cNvSpPr/>
            <p:nvPr/>
          </p:nvSpPr>
          <p:spPr>
            <a:xfrm rot="16200000">
              <a:off x="-860670" y="3803992"/>
              <a:ext cx="4122927" cy="1985085"/>
            </a:xfrm>
            <a:custGeom>
              <a:avLst/>
              <a:gdLst>
                <a:gd name="connsiteX0" fmla="*/ 5486400 w 5486400"/>
                <a:gd name="connsiteY0" fmla="*/ 1085850 h 2571750"/>
                <a:gd name="connsiteX1" fmla="*/ 0 w 5486400"/>
                <a:gd name="connsiteY1" fmla="*/ 0 h 2571750"/>
                <a:gd name="connsiteX2" fmla="*/ 0 w 5486400"/>
                <a:gd name="connsiteY2" fmla="*/ 95250 h 2571750"/>
                <a:gd name="connsiteX3" fmla="*/ 923925 w 5486400"/>
                <a:gd name="connsiteY3" fmla="*/ 2571750 h 2571750"/>
                <a:gd name="connsiteX4" fmla="*/ 5486400 w 5486400"/>
                <a:gd name="connsiteY4" fmla="*/ 1085850 h 2571750"/>
              </a:gd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2571750">
                  <a:moveTo>
                    <a:pt x="5486400" y="1085850"/>
                  </a:moveTo>
                  <a:lnTo>
                    <a:pt x="0" y="0"/>
                  </a:lnTo>
                  <a:lnTo>
                    <a:pt x="0" y="95250"/>
                  </a:lnTo>
                  <a:lnTo>
                    <a:pt x="923925" y="2571750"/>
                  </a:lnTo>
                  <a:lnTo>
                    <a:pt x="5486400" y="1085850"/>
                  </a:lnTo>
                </a:path>
              </a:pathLst>
            </a:cu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sp>
          <p:nvSpPr>
            <p:cNvPr id="15" name="자유형 14"/>
            <p:cNvSpPr/>
            <p:nvPr/>
          </p:nvSpPr>
          <p:spPr>
            <a:xfrm rot="16200000">
              <a:off x="1167548" y="4924970"/>
              <a:ext cx="941830" cy="2943274"/>
            </a:xfrm>
            <a:custGeom>
              <a:avLst/>
              <a:gdLst>
                <a:gd name="connsiteX0" fmla="*/ 0 w 571472"/>
                <a:gd name="connsiteY0" fmla="*/ 3000396 h 3000396"/>
                <a:gd name="connsiteX1" fmla="*/ 0 w 571472"/>
                <a:gd name="connsiteY1" fmla="*/ 0 h 3000396"/>
                <a:gd name="connsiteX2" fmla="*/ 571472 w 571472"/>
                <a:gd name="connsiteY2" fmla="*/ 3000396 h 3000396"/>
                <a:gd name="connsiteX3" fmla="*/ 0 w 571472"/>
                <a:gd name="connsiteY3" fmla="*/ 3000396 h 3000396"/>
                <a:gd name="connsiteX0" fmla="*/ 0 w 928630"/>
                <a:gd name="connsiteY0" fmla="*/ 3000396 h 3000396"/>
                <a:gd name="connsiteX1" fmla="*/ 0 w 928630"/>
                <a:gd name="connsiteY1" fmla="*/ 0 h 3000396"/>
                <a:gd name="connsiteX2" fmla="*/ 928630 w 928630"/>
                <a:gd name="connsiteY2" fmla="*/ 2500306 h 3000396"/>
                <a:gd name="connsiteX3" fmla="*/ 0 w 928630"/>
                <a:gd name="connsiteY3" fmla="*/ 3000396 h 3000396"/>
                <a:gd name="connsiteX0" fmla="*/ 9525 w 938155"/>
                <a:gd name="connsiteY0" fmla="*/ 3067050 h 3067050"/>
                <a:gd name="connsiteX1" fmla="*/ 0 w 938155"/>
                <a:gd name="connsiteY1" fmla="*/ 0 h 3067050"/>
                <a:gd name="connsiteX2" fmla="*/ 938155 w 938155"/>
                <a:gd name="connsiteY2" fmla="*/ 2566960 h 3067050"/>
                <a:gd name="connsiteX3" fmla="*/ 9525 w 938155"/>
                <a:gd name="connsiteY3" fmla="*/ 3067050 h 3067050"/>
                <a:gd name="connsiteX0" fmla="*/ 9525 w 928656"/>
                <a:gd name="connsiteY0" fmla="*/ 3067050 h 3067050"/>
                <a:gd name="connsiteX1" fmla="*/ 0 w 928656"/>
                <a:gd name="connsiteY1" fmla="*/ 0 h 3067050"/>
                <a:gd name="connsiteX2" fmla="*/ 928656 w 928656"/>
                <a:gd name="connsiteY2" fmla="*/ 2509813 h 3067050"/>
                <a:gd name="connsiteX3" fmla="*/ 9525 w 928656"/>
                <a:gd name="connsiteY3" fmla="*/ 3067050 h 3067050"/>
                <a:gd name="connsiteX0" fmla="*/ 9525 w 928656"/>
                <a:gd name="connsiteY0" fmla="*/ 2709836 h 2709836"/>
                <a:gd name="connsiteX1" fmla="*/ 0 w 928656"/>
                <a:gd name="connsiteY1" fmla="*/ 0 h 2709836"/>
                <a:gd name="connsiteX2" fmla="*/ 928656 w 928656"/>
                <a:gd name="connsiteY2" fmla="*/ 2509813 h 2709836"/>
                <a:gd name="connsiteX3" fmla="*/ 9525 w 928656"/>
                <a:gd name="connsiteY3" fmla="*/ 2709836 h 2709836"/>
                <a:gd name="connsiteX0" fmla="*/ 9525 w 928656"/>
                <a:gd name="connsiteY0" fmla="*/ 2781250 h 2781250"/>
                <a:gd name="connsiteX1" fmla="*/ 0 w 928656"/>
                <a:gd name="connsiteY1" fmla="*/ 0 h 2781250"/>
                <a:gd name="connsiteX2" fmla="*/ 928656 w 928656"/>
                <a:gd name="connsiteY2" fmla="*/ 2509813 h 2781250"/>
                <a:gd name="connsiteX3" fmla="*/ 9525 w 928656"/>
                <a:gd name="connsiteY3" fmla="*/ 2781250 h 2781250"/>
                <a:gd name="connsiteX0" fmla="*/ 9525 w 928656"/>
                <a:gd name="connsiteY0" fmla="*/ 2924102 h 2924102"/>
                <a:gd name="connsiteX1" fmla="*/ 0 w 928656"/>
                <a:gd name="connsiteY1" fmla="*/ 0 h 2924102"/>
                <a:gd name="connsiteX2" fmla="*/ 928656 w 928656"/>
                <a:gd name="connsiteY2" fmla="*/ 2509813 h 2924102"/>
                <a:gd name="connsiteX3" fmla="*/ 9525 w 928656"/>
                <a:gd name="connsiteY3" fmla="*/ 2924102 h 2924102"/>
                <a:gd name="connsiteX0" fmla="*/ 9525 w 931063"/>
                <a:gd name="connsiteY0" fmla="*/ 2924102 h 2924102"/>
                <a:gd name="connsiteX1" fmla="*/ 0 w 931063"/>
                <a:gd name="connsiteY1" fmla="*/ 0 h 2924102"/>
                <a:gd name="connsiteX2" fmla="*/ 931063 w 931063"/>
                <a:gd name="connsiteY2" fmla="*/ 2521723 h 2924102"/>
                <a:gd name="connsiteX3" fmla="*/ 9525 w 931063"/>
                <a:gd name="connsiteY3" fmla="*/ 2924102 h 2924102"/>
                <a:gd name="connsiteX0" fmla="*/ 0 w 931063"/>
                <a:gd name="connsiteY0" fmla="*/ 2805040 h 2805040"/>
                <a:gd name="connsiteX1" fmla="*/ 0 w 931063"/>
                <a:gd name="connsiteY1" fmla="*/ 0 h 2805040"/>
                <a:gd name="connsiteX2" fmla="*/ 931063 w 931063"/>
                <a:gd name="connsiteY2" fmla="*/ 2521723 h 2805040"/>
                <a:gd name="connsiteX3" fmla="*/ 0 w 931063"/>
                <a:gd name="connsiteY3" fmla="*/ 2805040 h 2805040"/>
                <a:gd name="connsiteX0" fmla="*/ 6350 w 931063"/>
                <a:gd name="connsiteY0" fmla="*/ 2822504 h 2822504"/>
                <a:gd name="connsiteX1" fmla="*/ 0 w 931063"/>
                <a:gd name="connsiteY1" fmla="*/ 0 h 2822504"/>
                <a:gd name="connsiteX2" fmla="*/ 931063 w 931063"/>
                <a:gd name="connsiteY2" fmla="*/ 2521723 h 2822504"/>
                <a:gd name="connsiteX3" fmla="*/ 6350 w 931063"/>
                <a:gd name="connsiteY3" fmla="*/ 2822504 h 2822504"/>
                <a:gd name="connsiteX0" fmla="*/ 6350 w 1185503"/>
                <a:gd name="connsiteY0" fmla="*/ 2822504 h 3224000"/>
                <a:gd name="connsiteX1" fmla="*/ 0 w 1185503"/>
                <a:gd name="connsiteY1" fmla="*/ 0 h 3224000"/>
                <a:gd name="connsiteX2" fmla="*/ 1185503 w 1185503"/>
                <a:gd name="connsiteY2" fmla="*/ 3224000 h 3224000"/>
                <a:gd name="connsiteX3" fmla="*/ 6350 w 1185503"/>
                <a:gd name="connsiteY3" fmla="*/ 2822504 h 3224000"/>
                <a:gd name="connsiteX0" fmla="*/ 2116 w 1193457"/>
                <a:gd name="connsiteY0" fmla="*/ 3734200 h 3734200"/>
                <a:gd name="connsiteX1" fmla="*/ 7954 w 1193457"/>
                <a:gd name="connsiteY1" fmla="*/ 0 h 3734200"/>
                <a:gd name="connsiteX2" fmla="*/ 1193457 w 1193457"/>
                <a:gd name="connsiteY2" fmla="*/ 3224000 h 3734200"/>
                <a:gd name="connsiteX3" fmla="*/ 2116 w 1193457"/>
                <a:gd name="connsiteY3" fmla="*/ 3734200 h 3734200"/>
              </a:gdLst>
              <a:cxnLst>
                <a:cxn ang="0">
                  <a:pos x="connsiteX0" y="connsiteY0"/>
                </a:cxn>
                <a:cxn ang="0">
                  <a:pos x="connsiteX1" y="connsiteY1"/>
                </a:cxn>
                <a:cxn ang="0">
                  <a:pos x="connsiteX2" y="connsiteY2"/>
                </a:cxn>
                <a:cxn ang="0">
                  <a:pos x="connsiteX3" y="connsiteY3"/>
                </a:cxn>
              </a:cxnLst>
              <a:rect l="l" t="t" r="r" b="b"/>
              <a:pathLst>
                <a:path w="1193457" h="3734200">
                  <a:moveTo>
                    <a:pt x="2116" y="3734200"/>
                  </a:moveTo>
                  <a:cubicBezTo>
                    <a:pt x="-1" y="2793365"/>
                    <a:pt x="10071" y="940835"/>
                    <a:pt x="7954" y="0"/>
                  </a:cubicBezTo>
                  <a:lnTo>
                    <a:pt x="1193457" y="3224000"/>
                  </a:lnTo>
                  <a:lnTo>
                    <a:pt x="2116" y="3734200"/>
                  </a:lnTo>
                </a:path>
              </a:pathLst>
            </a:custGeom>
            <a:solidFill>
              <a:schemeClr val="accent2">
                <a:lumMod val="50000"/>
                <a:lumOff val="50000"/>
              </a:schemeClr>
            </a:solidFill>
            <a:ln w="9525">
              <a:noFill/>
              <a:round/>
            </a:ln>
          </p:spPr>
          <p:txBody>
            <a:bodyPr anchor="ctr"/>
            <a:p>
              <a:pPr algn="ctr" latinLnBrk="0">
                <a:defRPr lang="ko-KR"/>
              </a:pPr>
              <a:endParaRPr lang="en-GB" altLang=""/>
            </a:p>
          </p:txBody>
        </p:sp>
        <p:sp>
          <p:nvSpPr>
            <p:cNvPr id="16" name="자유형 15"/>
            <p:cNvSpPr/>
            <p:nvPr/>
          </p:nvSpPr>
          <p:spPr>
            <a:xfrm>
              <a:off x="123981" y="-27432"/>
              <a:ext cx="2986119" cy="6885432"/>
            </a:xfrm>
            <a:custGeom>
              <a:avLst/>
              <a:gdLst>
                <a:gd name="connsiteX0" fmla="*/ 0 w 500066"/>
                <a:gd name="connsiteY0" fmla="*/ 6858000 h 6858000"/>
                <a:gd name="connsiteX1" fmla="*/ 250033 w 500066"/>
                <a:gd name="connsiteY1" fmla="*/ 0 h 6858000"/>
                <a:gd name="connsiteX2" fmla="*/ 500066 w 500066"/>
                <a:gd name="connsiteY2" fmla="*/ 6858000 h 6858000"/>
                <a:gd name="connsiteX3" fmla="*/ 0 w 500066"/>
                <a:gd name="connsiteY3" fmla="*/ 6858000 h 6858000"/>
                <a:gd name="connsiteX0" fmla="*/ 1638757 w 2138823"/>
                <a:gd name="connsiteY0" fmla="*/ 6876288 h 6876288"/>
                <a:gd name="connsiteX1" fmla="*/ 0 w 2138823"/>
                <a:gd name="connsiteY1" fmla="*/ 0 h 6876288"/>
                <a:gd name="connsiteX2" fmla="*/ 2138823 w 2138823"/>
                <a:gd name="connsiteY2" fmla="*/ 6876288 h 6876288"/>
                <a:gd name="connsiteX3" fmla="*/ 1638757 w 2138823"/>
                <a:gd name="connsiteY3" fmla="*/ 6876288 h 6876288"/>
                <a:gd name="connsiteX0" fmla="*/ 1662729 w 2162795"/>
                <a:gd name="connsiteY0" fmla="*/ 6885432 h 6885432"/>
                <a:gd name="connsiteX1" fmla="*/ 0 w 2162795"/>
                <a:gd name="connsiteY1" fmla="*/ 0 h 6885432"/>
                <a:gd name="connsiteX2" fmla="*/ 2162795 w 2162795"/>
                <a:gd name="connsiteY2" fmla="*/ 6885432 h 6885432"/>
                <a:gd name="connsiteX3" fmla="*/ 1662729 w 2162795"/>
                <a:gd name="connsiteY3" fmla="*/ 6885432 h 6885432"/>
              </a:gdLst>
              <a:cxnLst>
                <a:cxn ang="0">
                  <a:pos x="connsiteX0" y="connsiteY0"/>
                </a:cxn>
                <a:cxn ang="0">
                  <a:pos x="connsiteX1" y="connsiteY1"/>
                </a:cxn>
                <a:cxn ang="0">
                  <a:pos x="connsiteX2" y="connsiteY2"/>
                </a:cxn>
                <a:cxn ang="0">
                  <a:pos x="connsiteX3" y="connsiteY3"/>
                </a:cxn>
              </a:cxnLst>
              <a:rect l="l" t="t" r="r" b="b"/>
              <a:pathLst>
                <a:path w="2162795" h="6885432">
                  <a:moveTo>
                    <a:pt x="1662729" y="6885432"/>
                  </a:moveTo>
                  <a:lnTo>
                    <a:pt x="0" y="0"/>
                  </a:lnTo>
                  <a:lnTo>
                    <a:pt x="2162795" y="6885432"/>
                  </a:lnTo>
                  <a:lnTo>
                    <a:pt x="1662729" y="6885432"/>
                  </a:lnTo>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grpSp>
      <p:sp>
        <p:nvSpPr>
          <p:cNvPr id="2" name="제목 1"/>
          <p:cNvSpPr>
            <a:spLocks noGrp="1"/>
          </p:cNvSpPr>
          <p:nvPr>
            <p:ph type="ctrTitle" idx="0"/>
          </p:nvPr>
        </p:nvSpPr>
        <p:spPr>
          <a:xfrm>
            <a:off x="2270586" y="2919308"/>
            <a:ext cx="9635703" cy="957705"/>
          </a:xfrm>
        </p:spPr>
        <p:txBody>
          <a:bodyPr/>
          <a:lstStyle>
            <a:lvl1pPr algn="l">
              <a:defRPr sz="5000" b="0"/>
            </a:lvl1pPr>
          </a:lstStyle>
          <a:p>
            <a:pPr lvl="0">
              <a:defRPr lang="ko-KR"/>
            </a:pPr>
            <a:r>
              <a:rPr lang="en-GB" altLang=""/>
              <a:t>Double tap to edit Master title style</a:t>
            </a:r>
            <a:endParaRPr lang="en-GB" altLang=""/>
          </a:p>
        </p:txBody>
      </p:sp>
      <p:sp>
        <p:nvSpPr>
          <p:cNvPr id="3" name="부제목 2"/>
          <p:cNvSpPr>
            <a:spLocks noGrp="1"/>
          </p:cNvSpPr>
          <p:nvPr>
            <p:ph type="subTitle" idx="1"/>
          </p:nvPr>
        </p:nvSpPr>
        <p:spPr>
          <a:xfrm>
            <a:off x="2270586" y="3890285"/>
            <a:ext cx="9631127" cy="539217"/>
          </a:xfrm>
        </p:spPr>
        <p:txBody>
          <a:bodyPr anchor="ctr"/>
          <a:lstStyle>
            <a:lvl1pPr marL="0" indent="0" algn="l">
              <a:buNone/>
              <a:defRPr sz="3000">
                <a:solidFill>
                  <a:schemeClr val="bg2">
                    <a:lumMod val="50000"/>
                  </a:schemeClr>
                </a:solidFill>
              </a:defRPr>
            </a:lvl1pPr>
            <a:lvl2pPr marL="457200" indent="0" algn="ctr">
              <a:buNone/>
              <a:defRPr sz="3000">
                <a:solidFill>
                  <a:schemeClr val="tx1">
                    <a:tint val="75000"/>
                  </a:schemeClr>
                </a:solidFill>
              </a:defRPr>
            </a:lvl2pPr>
            <a:lvl3pPr marL="914400" indent="0" algn="ctr">
              <a:buNone/>
              <a:defRPr sz="3000">
                <a:solidFill>
                  <a:schemeClr val="tx1">
                    <a:tint val="75000"/>
                  </a:schemeClr>
                </a:solidFill>
              </a:defRPr>
            </a:lvl3pPr>
            <a:lvl4pPr marL="1371600" indent="0" algn="ctr">
              <a:buNone/>
              <a:defRPr sz="3000">
                <a:solidFill>
                  <a:schemeClr val="tx1">
                    <a:tint val="75000"/>
                  </a:schemeClr>
                </a:solidFill>
              </a:defRPr>
            </a:lvl4pPr>
            <a:lvl5pPr marL="1828800" indent="0" algn="ctr">
              <a:buNone/>
              <a:defRPr sz="3000">
                <a:solidFill>
                  <a:schemeClr val="tx1">
                    <a:tint val="75000"/>
                  </a:schemeClr>
                </a:solidFill>
              </a:defRPr>
            </a:lvl5pPr>
            <a:lvl6pPr marL="2286000" indent="0" algn="ctr">
              <a:buNone/>
              <a:defRPr sz="3000">
                <a:solidFill>
                  <a:schemeClr val="tx1">
                    <a:tint val="75000"/>
                  </a:schemeClr>
                </a:solidFill>
              </a:defRPr>
            </a:lvl6pPr>
            <a:lvl7pPr marL="2743200" indent="0" algn="ctr">
              <a:buNone/>
              <a:defRPr sz="3000">
                <a:solidFill>
                  <a:schemeClr val="tx1">
                    <a:tint val="75000"/>
                  </a:schemeClr>
                </a:solidFill>
              </a:defRPr>
            </a:lvl7pPr>
            <a:lvl8pPr marL="3200400" indent="0" algn="ctr">
              <a:buNone/>
              <a:defRPr sz="3000">
                <a:solidFill>
                  <a:schemeClr val="tx1">
                    <a:tint val="75000"/>
                  </a:schemeClr>
                </a:solidFill>
              </a:defRPr>
            </a:lvl8pPr>
            <a:lvl9pPr marL="3657600" indent="0" algn="ctr">
              <a:buNone/>
              <a:defRPr sz="3000">
                <a:solidFill>
                  <a:schemeClr val="tx1">
                    <a:tint val="75000"/>
                  </a:schemeClr>
                </a:solidFill>
              </a:defRPr>
            </a:lvl9pPr>
          </a:lstStyle>
          <a:p>
            <a:pPr lvl="0">
              <a:defRPr lang="ko-KR"/>
            </a:pPr>
            <a:r>
              <a:rPr lang="en-GB" altLang=""/>
              <a:t>Double tap to edit Master subtitle style</a:t>
            </a:r>
            <a:endParaRPr lang="en-GB" altLang=""/>
          </a:p>
        </p:txBody>
      </p:sp>
      <p:sp>
        <p:nvSpPr>
          <p:cNvPr id="4" name="날짜 개체 틀 3"/>
          <p:cNvSpPr>
            <a:spLocks noGrp="1"/>
          </p:cNvSpPr>
          <p:nvPr>
            <p:ph type="dt" sz="half" idx="10"/>
          </p:nvPr>
        </p:nvSpPr>
        <p:spPr/>
        <p:txBody>
          <a:bodyPr/>
          <a:lstStyle/>
          <a:p>
            <a:pPr algn="l">
              <a:defRPr lang="ko-KR"/>
            </a:pPr>
            <a:fld id="{282A27DF-FC33-4C05-96AC-ECA7B11A9C6B}" type="datetime1">
              <a:rPr lang="en-GB" altLang="" sz="1200"/>
              <a:pPr algn="l">
                <a:defRPr lang="ko-KR"/>
              </a:pPr>
              <a:t>3/2/2018</a:t>
            </a:fld>
            <a:endParaRPr lang="en-GB" altLang="" sz="1200"/>
          </a:p>
        </p:txBody>
      </p:sp>
      <p:sp>
        <p:nvSpPr>
          <p:cNvPr id="5" name="바닥글 개체 틀 4"/>
          <p:cNvSpPr>
            <a:spLocks noGrp="1"/>
          </p:cNvSpPr>
          <p:nvPr>
            <p:ph type="ftr" sz="quarter" idx="11"/>
          </p:nvPr>
        </p:nvSpPr>
        <p:spPr/>
        <p:txBody>
          <a:bodyPr/>
          <a:lstStyle>
            <a:lvl1pPr>
              <a:defRPr/>
            </a:lvl1pPr>
          </a:lstStyle>
          <a:p>
            <a:pPr>
              <a:defRPr lang="ko-KR"/>
            </a:pPr>
            <a:r>
              <a:rPr lang="en-GB" altLang="">
                <a:solidFill>
                  <a:srgbClr val="5f5f5f">
                    <a:lumMod val="50000"/>
                  </a:srgbClr>
                </a:solidFill>
              </a:rPr>
              <a:t/>
            </a:r>
            <a:endParaRPr lang="en-GB" altLang="">
              <a:solidFill>
                <a:srgbClr val="5f5f5f">
                  <a:lumMod val="50000"/>
                </a:srgbClr>
              </a:solidFill>
            </a:endParaRPr>
          </a:p>
        </p:txBody>
      </p:sp>
      <p:sp>
        <p:nvSpPr>
          <p:cNvPr id="6" name="슬라이드 번호 개체 틀 5"/>
          <p:cNvSpPr>
            <a:spLocks noGrp="1"/>
          </p:cNvSpPr>
          <p:nvPr>
            <p:ph type="sldNum" sz="quarter" idx="12"/>
          </p:nvPr>
        </p:nvSpPr>
        <p:spPr/>
        <p:txBody>
          <a:bodyPr/>
          <a:lstStyle/>
          <a:p>
            <a:pPr algn="r">
              <a:defRPr lang="ko-KR"/>
            </a:pPr>
            <a:fld id="{DF28FB93-0A08-4E7D-8E63-9EFA29F1E093}" type="slidenum">
              <a:rPr lang="en-GB" altLang="" sz="1200"/>
              <a:pPr algn="r">
                <a:defRPr lang="ko-KR"/>
              </a:pPr>
              <a:t>‹#›</a:t>
            </a:fld>
            <a:endParaRPr lang="en-GB" altLang="" sz="1200"/>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Insert" type="objOnly" preserve="1">
  <p:cSld name="Insert">
    <p:spTree>
      <p:nvGrpSpPr>
        <p:cNvPr id="1" name=""/>
        <p:cNvGrpSpPr/>
        <p:nvPr/>
      </p:nvGrpSpPr>
      <p:grpSpPr>
        <a:xfrm>
          <a:off x="0" y="0"/>
          <a:ext cx="0" cy="0"/>
          <a:chOff x="0" y="0"/>
          <a:chExt cx="0" cy="0"/>
        </a:xfrm>
      </p:grpSpPr>
      <p:grpSp>
        <p:nvGrpSpPr>
          <p:cNvPr id="6" name="그룹 5"/>
          <p:cNvGrpSpPr/>
          <p:nvPr/>
        </p:nvGrpSpPr>
        <p:grpSpPr>
          <a:xfrm rot="0">
            <a:off x="-73151" y="3141914"/>
            <a:ext cx="12305046" cy="3716088"/>
            <a:chOff x="-28573" y="3141915"/>
            <a:chExt cx="9202494" cy="3716088"/>
          </a:xfrm>
        </p:grpSpPr>
        <p:sp>
          <p:nvSpPr>
            <p:cNvPr id="7" name="Freeform 11"/>
            <p:cNvSpPr/>
            <p:nvPr/>
          </p:nvSpPr>
          <p:spPr>
            <a:xfrm rot="10800000" flipH="1">
              <a:off x="13414" y="5642418"/>
              <a:ext cx="3665145" cy="1074154"/>
            </a:xfrm>
            <a:custGeom>
              <a:avLst/>
              <a:gdLst>
                <a:gd name="connsiteX0" fmla="*/ 0 w 2715"/>
                <a:gd name="connsiteY0" fmla="*/ 0 h 1458"/>
                <a:gd name="connsiteX1" fmla="*/ 0 w 2715"/>
                <a:gd name="connsiteY1" fmla="*/ 1458 h 1458"/>
                <a:gd name="connsiteX2" fmla="*/ 2715 w 2715"/>
                <a:gd name="connsiteY2" fmla="*/ 909 h 1458"/>
                <a:gd name="connsiteX3" fmla="*/ 0 w 2715"/>
                <a:gd name="connsiteY3" fmla="*/ 0 h 1458"/>
              </a:gdLst>
              <a:cxnLst>
                <a:cxn ang="0">
                  <a:pos x="connsiteX0" y="connsiteY0"/>
                </a:cxn>
                <a:cxn ang="0">
                  <a:pos x="connsiteX1" y="connsiteY1"/>
                </a:cxn>
                <a:cxn ang="0">
                  <a:pos x="connsiteX2" y="connsiteY2"/>
                </a:cxn>
                <a:cxn ang="0">
                  <a:pos x="connsiteX3" y="connsiteY3"/>
                </a:cxn>
              </a:cxnLst>
              <a:rect l="l" t="t" r="r" b="b"/>
              <a:pathLst>
                <a:path w="2715" h="1458">
                  <a:moveTo>
                    <a:pt x="0" y="0"/>
                  </a:moveTo>
                  <a:lnTo>
                    <a:pt x="0" y="1458"/>
                  </a:lnTo>
                  <a:lnTo>
                    <a:pt x="2715" y="909"/>
                  </a:lnTo>
                  <a:lnTo>
                    <a:pt x="0" y="0"/>
                  </a:lnTo>
                </a:path>
              </a:pathLst>
            </a:custGeom>
            <a:solidFill>
              <a:schemeClr val="accent1">
                <a:lumMod val="40000"/>
                <a:lumOff val="60000"/>
                <a:alpha val="58000"/>
              </a:schemeClr>
            </a:solidFill>
            <a:ln w="9525">
              <a:noFill/>
              <a:round/>
            </a:ln>
          </p:spPr>
          <p:txBody>
            <a:bodyPr anchor="ctr"/>
            <a:p>
              <a:pPr algn="ctr" latinLnBrk="0">
                <a:defRPr lang="ko-KR"/>
              </a:pPr>
              <a:endParaRPr lang="en-GB" altLang=""/>
            </a:p>
          </p:txBody>
        </p:sp>
        <p:sp>
          <p:nvSpPr>
            <p:cNvPr id="8" name="Freeform 15"/>
            <p:cNvSpPr/>
            <p:nvPr/>
          </p:nvSpPr>
          <p:spPr>
            <a:xfrm rot="10800000" flipH="1">
              <a:off x="8017" y="6050481"/>
              <a:ext cx="9154154" cy="807522"/>
            </a:xfrm>
            <a:custGeom>
              <a:avLst/>
              <a:gdLst>
                <a:gd name="connsiteX0" fmla="*/ 6774 w 6774"/>
                <a:gd name="connsiteY0" fmla="*/ 0 h 1097"/>
                <a:gd name="connsiteX1" fmla="*/ 0 w 6774"/>
                <a:gd name="connsiteY1" fmla="*/ 0 h 1097"/>
                <a:gd name="connsiteX2" fmla="*/ 0 w 6774"/>
                <a:gd name="connsiteY2" fmla="*/ 194 h 1097"/>
                <a:gd name="connsiteX3" fmla="*/ 2700 w 6774"/>
                <a:gd name="connsiteY3" fmla="*/ 1097 h 1097"/>
                <a:gd name="connsiteX4" fmla="*/ 6774 w 6774"/>
                <a:gd name="connsiteY4" fmla="*/ 282 h 1097"/>
                <a:gd name="connsiteX5" fmla="*/ 6774 w 6774"/>
                <a:gd name="connsiteY5" fmla="*/ 0 h 10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74" h="1097">
                  <a:moveTo>
                    <a:pt x="6774" y="0"/>
                  </a:moveTo>
                  <a:lnTo>
                    <a:pt x="0" y="0"/>
                  </a:lnTo>
                  <a:lnTo>
                    <a:pt x="0" y="194"/>
                  </a:lnTo>
                  <a:lnTo>
                    <a:pt x="2700" y="1097"/>
                  </a:lnTo>
                  <a:lnTo>
                    <a:pt x="6774" y="282"/>
                  </a:lnTo>
                  <a:lnTo>
                    <a:pt x="6774" y="0"/>
                  </a:lnTo>
                </a:path>
              </a:pathLst>
            </a:custGeom>
            <a:solidFill>
              <a:schemeClr val="accent1">
                <a:alpha val="75000"/>
              </a:schemeClr>
            </a:solidFill>
            <a:ln w="9525">
              <a:noFill/>
              <a:round/>
            </a:ln>
          </p:spPr>
          <p:txBody>
            <a:bodyPr anchor="ctr"/>
            <a:p>
              <a:pPr algn="ctr" latinLnBrk="0">
                <a:defRPr lang="ko-KR"/>
              </a:pPr>
              <a:endParaRPr lang="en-GB" altLang=""/>
            </a:p>
          </p:txBody>
        </p:sp>
        <p:sp>
          <p:nvSpPr>
            <p:cNvPr id="9" name="자유형 8"/>
            <p:cNvSpPr/>
            <p:nvPr/>
          </p:nvSpPr>
          <p:spPr>
            <a:xfrm rot="10800000">
              <a:off x="3672466" y="5238365"/>
              <a:ext cx="5490588" cy="1410652"/>
            </a:xfrm>
            <a:custGeom>
              <a:avLst/>
              <a:gdLst>
                <a:gd name="connsiteX0" fmla="*/ 5486400 w 5486400"/>
                <a:gd name="connsiteY0" fmla="*/ 1085850 h 2571750"/>
                <a:gd name="connsiteX1" fmla="*/ 0 w 5486400"/>
                <a:gd name="connsiteY1" fmla="*/ 0 h 2571750"/>
                <a:gd name="connsiteX2" fmla="*/ 0 w 5486400"/>
                <a:gd name="connsiteY2" fmla="*/ 95250 h 2571750"/>
                <a:gd name="connsiteX3" fmla="*/ 923925 w 5486400"/>
                <a:gd name="connsiteY3" fmla="*/ 2571750 h 2571750"/>
                <a:gd name="connsiteX4" fmla="*/ 5486400 w 5486400"/>
                <a:gd name="connsiteY4" fmla="*/ 1085850 h 2571750"/>
              </a:gd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2571750">
                  <a:moveTo>
                    <a:pt x="5486400" y="1085850"/>
                  </a:moveTo>
                  <a:lnTo>
                    <a:pt x="0" y="0"/>
                  </a:lnTo>
                  <a:lnTo>
                    <a:pt x="0" y="95250"/>
                  </a:lnTo>
                  <a:lnTo>
                    <a:pt x="923925" y="2571750"/>
                  </a:lnTo>
                  <a:lnTo>
                    <a:pt x="5486400" y="1085850"/>
                  </a:lnTo>
                </a:path>
              </a:pathLst>
            </a:custGeom>
            <a:solidFill>
              <a:srgbClr val="b6b8ba">
                <a:alpha val="38000"/>
              </a:srgbClr>
            </a:solidFill>
            <a:ln w="9525">
              <a:noFill/>
              <a:round/>
            </a:ln>
          </p:spPr>
          <p:txBody>
            <a:bodyPr anchor="ctr"/>
            <a:p>
              <a:pPr algn="ctr" latinLnBrk="0">
                <a:defRPr lang="ko-KR"/>
              </a:pPr>
              <a:endParaRPr lang="en-GB" altLang=""/>
            </a:p>
          </p:txBody>
        </p:sp>
        <p:sp>
          <p:nvSpPr>
            <p:cNvPr id="10" name="자유형 9"/>
            <p:cNvSpPr/>
            <p:nvPr/>
          </p:nvSpPr>
          <p:spPr>
            <a:xfrm rot="10800000">
              <a:off x="8223873" y="5072085"/>
              <a:ext cx="931774" cy="1548196"/>
            </a:xfrm>
            <a:custGeom>
              <a:avLst/>
              <a:gdLst>
                <a:gd name="connsiteX0" fmla="*/ 0 w 571472"/>
                <a:gd name="connsiteY0" fmla="*/ 3000396 h 3000396"/>
                <a:gd name="connsiteX1" fmla="*/ 0 w 571472"/>
                <a:gd name="connsiteY1" fmla="*/ 0 h 3000396"/>
                <a:gd name="connsiteX2" fmla="*/ 571472 w 571472"/>
                <a:gd name="connsiteY2" fmla="*/ 3000396 h 3000396"/>
                <a:gd name="connsiteX3" fmla="*/ 0 w 571472"/>
                <a:gd name="connsiteY3" fmla="*/ 3000396 h 3000396"/>
                <a:gd name="connsiteX0" fmla="*/ 0 w 928630"/>
                <a:gd name="connsiteY0" fmla="*/ 3000396 h 3000396"/>
                <a:gd name="connsiteX1" fmla="*/ 0 w 928630"/>
                <a:gd name="connsiteY1" fmla="*/ 0 h 3000396"/>
                <a:gd name="connsiteX2" fmla="*/ 928630 w 928630"/>
                <a:gd name="connsiteY2" fmla="*/ 2500306 h 3000396"/>
                <a:gd name="connsiteX3" fmla="*/ 0 w 928630"/>
                <a:gd name="connsiteY3" fmla="*/ 3000396 h 3000396"/>
                <a:gd name="connsiteX0" fmla="*/ 9525 w 938155"/>
                <a:gd name="connsiteY0" fmla="*/ 3067050 h 3067050"/>
                <a:gd name="connsiteX1" fmla="*/ 0 w 938155"/>
                <a:gd name="connsiteY1" fmla="*/ 0 h 3067050"/>
                <a:gd name="connsiteX2" fmla="*/ 938155 w 938155"/>
                <a:gd name="connsiteY2" fmla="*/ 2566960 h 3067050"/>
                <a:gd name="connsiteX3" fmla="*/ 9525 w 938155"/>
                <a:gd name="connsiteY3" fmla="*/ 3067050 h 3067050"/>
                <a:gd name="connsiteX0" fmla="*/ 9525 w 928656"/>
                <a:gd name="connsiteY0" fmla="*/ 3067050 h 3067050"/>
                <a:gd name="connsiteX1" fmla="*/ 0 w 928656"/>
                <a:gd name="connsiteY1" fmla="*/ 0 h 3067050"/>
                <a:gd name="connsiteX2" fmla="*/ 928656 w 928656"/>
                <a:gd name="connsiteY2" fmla="*/ 2509813 h 3067050"/>
                <a:gd name="connsiteX3" fmla="*/ 9525 w 928656"/>
                <a:gd name="connsiteY3" fmla="*/ 3067050 h 3067050"/>
                <a:gd name="connsiteX0" fmla="*/ 9525 w 928656"/>
                <a:gd name="connsiteY0" fmla="*/ 2709836 h 2709836"/>
                <a:gd name="connsiteX1" fmla="*/ 0 w 928656"/>
                <a:gd name="connsiteY1" fmla="*/ 0 h 2709836"/>
                <a:gd name="connsiteX2" fmla="*/ 928656 w 928656"/>
                <a:gd name="connsiteY2" fmla="*/ 2509813 h 2709836"/>
                <a:gd name="connsiteX3" fmla="*/ 9525 w 928656"/>
                <a:gd name="connsiteY3" fmla="*/ 2709836 h 2709836"/>
                <a:gd name="connsiteX0" fmla="*/ 9525 w 928656"/>
                <a:gd name="connsiteY0" fmla="*/ 2781250 h 2781250"/>
                <a:gd name="connsiteX1" fmla="*/ 0 w 928656"/>
                <a:gd name="connsiteY1" fmla="*/ 0 h 2781250"/>
                <a:gd name="connsiteX2" fmla="*/ 928656 w 928656"/>
                <a:gd name="connsiteY2" fmla="*/ 2509813 h 2781250"/>
                <a:gd name="connsiteX3" fmla="*/ 9525 w 928656"/>
                <a:gd name="connsiteY3" fmla="*/ 2781250 h 2781250"/>
                <a:gd name="connsiteX0" fmla="*/ 9525 w 928656"/>
                <a:gd name="connsiteY0" fmla="*/ 2924102 h 2924102"/>
                <a:gd name="connsiteX1" fmla="*/ 0 w 928656"/>
                <a:gd name="connsiteY1" fmla="*/ 0 h 2924102"/>
                <a:gd name="connsiteX2" fmla="*/ 928656 w 928656"/>
                <a:gd name="connsiteY2" fmla="*/ 2509813 h 2924102"/>
                <a:gd name="connsiteX3" fmla="*/ 9525 w 928656"/>
                <a:gd name="connsiteY3" fmla="*/ 2924102 h 2924102"/>
                <a:gd name="connsiteX0" fmla="*/ 9525 w 931063"/>
                <a:gd name="connsiteY0" fmla="*/ 2924102 h 2924102"/>
                <a:gd name="connsiteX1" fmla="*/ 0 w 931063"/>
                <a:gd name="connsiteY1" fmla="*/ 0 h 2924102"/>
                <a:gd name="connsiteX2" fmla="*/ 931063 w 931063"/>
                <a:gd name="connsiteY2" fmla="*/ 2521723 h 2924102"/>
                <a:gd name="connsiteX3" fmla="*/ 9525 w 931063"/>
                <a:gd name="connsiteY3" fmla="*/ 2924102 h 2924102"/>
                <a:gd name="connsiteX0" fmla="*/ 0 w 931063"/>
                <a:gd name="connsiteY0" fmla="*/ 2805040 h 2805040"/>
                <a:gd name="connsiteX1" fmla="*/ 0 w 931063"/>
                <a:gd name="connsiteY1" fmla="*/ 0 h 2805040"/>
                <a:gd name="connsiteX2" fmla="*/ 931063 w 931063"/>
                <a:gd name="connsiteY2" fmla="*/ 2521723 h 2805040"/>
                <a:gd name="connsiteX3" fmla="*/ 0 w 931063"/>
                <a:gd name="connsiteY3" fmla="*/ 2805040 h 2805040"/>
                <a:gd name="connsiteX0" fmla="*/ 6350 w 931063"/>
                <a:gd name="connsiteY0" fmla="*/ 2822504 h 2822504"/>
                <a:gd name="connsiteX1" fmla="*/ 0 w 931063"/>
                <a:gd name="connsiteY1" fmla="*/ 0 h 2822504"/>
                <a:gd name="connsiteX2" fmla="*/ 931063 w 931063"/>
                <a:gd name="connsiteY2" fmla="*/ 2521723 h 2822504"/>
                <a:gd name="connsiteX3" fmla="*/ 6350 w 931063"/>
                <a:gd name="connsiteY3" fmla="*/ 2822504 h 2822504"/>
              </a:gdLst>
              <a:cxnLst>
                <a:cxn ang="0">
                  <a:pos x="connsiteX0" y="connsiteY0"/>
                </a:cxn>
                <a:cxn ang="0">
                  <a:pos x="connsiteX1" y="connsiteY1"/>
                </a:cxn>
                <a:cxn ang="0">
                  <a:pos x="connsiteX2" y="connsiteY2"/>
                </a:cxn>
                <a:cxn ang="0">
                  <a:pos x="connsiteX3" y="connsiteY3"/>
                </a:cxn>
              </a:cxnLst>
              <a:rect l="l" t="t" r="r" b="b"/>
              <a:pathLst>
                <a:path w="931063" h="2822504">
                  <a:moveTo>
                    <a:pt x="6350" y="2822504"/>
                  </a:moveTo>
                  <a:cubicBezTo>
                    <a:pt x="4233" y="1881669"/>
                    <a:pt x="2117" y="940835"/>
                    <a:pt x="0" y="0"/>
                  </a:cubicBezTo>
                  <a:lnTo>
                    <a:pt x="931063" y="2521723"/>
                  </a:lnTo>
                  <a:lnTo>
                    <a:pt x="6350" y="2822504"/>
                  </a:lnTo>
                </a:path>
              </a:pathLst>
            </a:custGeom>
            <a:solidFill>
              <a:schemeClr val="accent2">
                <a:lumMod val="50000"/>
                <a:lumOff val="50000"/>
                <a:alpha val="65000"/>
              </a:schemeClr>
            </a:solidFill>
            <a:ln w="9525">
              <a:noFill/>
              <a:round/>
            </a:ln>
          </p:spPr>
          <p:txBody>
            <a:bodyPr anchor="ctr"/>
            <a:p>
              <a:pPr algn="ctr" latinLnBrk="0">
                <a:defRPr lang="ko-KR"/>
              </a:pPr>
              <a:endParaRPr lang="en-GB" altLang=""/>
            </a:p>
          </p:txBody>
        </p:sp>
        <p:sp>
          <p:nvSpPr>
            <p:cNvPr id="11" name="자유형 10"/>
            <p:cNvSpPr/>
            <p:nvPr/>
          </p:nvSpPr>
          <p:spPr>
            <a:xfrm rot="16200000">
              <a:off x="2776226" y="337116"/>
              <a:ext cx="3592895" cy="9202494"/>
            </a:xfrm>
            <a:custGeom>
              <a:avLst/>
              <a:gdLst>
                <a:gd name="connsiteX0" fmla="*/ 0 w 500066"/>
                <a:gd name="connsiteY0" fmla="*/ 6858000 h 6858000"/>
                <a:gd name="connsiteX1" fmla="*/ 250033 w 500066"/>
                <a:gd name="connsiteY1" fmla="*/ 0 h 6858000"/>
                <a:gd name="connsiteX2" fmla="*/ 500066 w 500066"/>
                <a:gd name="connsiteY2" fmla="*/ 6858000 h 6858000"/>
                <a:gd name="connsiteX3" fmla="*/ 0 w 500066"/>
                <a:gd name="connsiteY3" fmla="*/ 6858000 h 6858000"/>
                <a:gd name="connsiteX0" fmla="*/ 1638757 w 2138823"/>
                <a:gd name="connsiteY0" fmla="*/ 6876288 h 6876288"/>
                <a:gd name="connsiteX1" fmla="*/ 0 w 2138823"/>
                <a:gd name="connsiteY1" fmla="*/ 0 h 6876288"/>
                <a:gd name="connsiteX2" fmla="*/ 2138823 w 2138823"/>
                <a:gd name="connsiteY2" fmla="*/ 6876288 h 6876288"/>
                <a:gd name="connsiteX3" fmla="*/ 1638757 w 2138823"/>
                <a:gd name="connsiteY3" fmla="*/ 6876288 h 6876288"/>
                <a:gd name="connsiteX0" fmla="*/ 1662729 w 2162795"/>
                <a:gd name="connsiteY0" fmla="*/ 6885432 h 6885432"/>
                <a:gd name="connsiteX1" fmla="*/ 0 w 2162795"/>
                <a:gd name="connsiteY1" fmla="*/ 0 h 6885432"/>
                <a:gd name="connsiteX2" fmla="*/ 2162795 w 2162795"/>
                <a:gd name="connsiteY2" fmla="*/ 6885432 h 6885432"/>
                <a:gd name="connsiteX3" fmla="*/ 1662729 w 2162795"/>
                <a:gd name="connsiteY3" fmla="*/ 6885432 h 6885432"/>
                <a:gd name="connsiteX0" fmla="*/ 1662729 w 3592895"/>
                <a:gd name="connsiteY0" fmla="*/ 6885432 h 6899132"/>
                <a:gd name="connsiteX1" fmla="*/ 0 w 3592895"/>
                <a:gd name="connsiteY1" fmla="*/ 0 h 6899132"/>
                <a:gd name="connsiteX2" fmla="*/ 3592895 w 3592895"/>
                <a:gd name="connsiteY2" fmla="*/ 6899132 h 6899132"/>
                <a:gd name="connsiteX3" fmla="*/ 1662729 w 3592895"/>
                <a:gd name="connsiteY3" fmla="*/ 6885432 h 6899132"/>
              </a:gdLst>
              <a:cxnLst>
                <a:cxn ang="0">
                  <a:pos x="connsiteX0" y="connsiteY0"/>
                </a:cxn>
                <a:cxn ang="0">
                  <a:pos x="connsiteX1" y="connsiteY1"/>
                </a:cxn>
                <a:cxn ang="0">
                  <a:pos x="connsiteX2" y="connsiteY2"/>
                </a:cxn>
                <a:cxn ang="0">
                  <a:pos x="connsiteX3" y="connsiteY3"/>
                </a:cxn>
              </a:cxnLst>
              <a:rect l="l" t="t" r="r" b="b"/>
              <a:pathLst>
                <a:path w="3592895" h="6899132">
                  <a:moveTo>
                    <a:pt x="1662729" y="6885432"/>
                  </a:moveTo>
                  <a:lnTo>
                    <a:pt x="0" y="0"/>
                  </a:lnTo>
                  <a:lnTo>
                    <a:pt x="3592895" y="6899132"/>
                  </a:lnTo>
                  <a:lnTo>
                    <a:pt x="1662729" y="6885432"/>
                  </a:lnTo>
                </a:path>
              </a:pathLst>
            </a:cu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grpSp>
      <p:sp>
        <p:nvSpPr>
          <p:cNvPr id="2" name="제목 1"/>
          <p:cNvSpPr>
            <a:spLocks noGrp="1"/>
          </p:cNvSpPr>
          <p:nvPr>
            <p:ph type="ctrTitle" idx="0"/>
          </p:nvPr>
        </p:nvSpPr>
        <p:spPr>
          <a:xfrm>
            <a:off x="330199" y="2673354"/>
            <a:ext cx="11531599" cy="1470024"/>
          </a:xfrm>
        </p:spPr>
        <p:txBody>
          <a:bodyPr/>
          <a:lstStyle>
            <a:lvl1pPr algn="ctr">
              <a:defRPr sz="5200" b="0"/>
            </a:lvl1pPr>
          </a:lstStyle>
          <a:p>
            <a:pPr lvl="0">
              <a:defRPr lang="ko-KR"/>
            </a:pPr>
            <a:r>
              <a:rPr lang="en-GB" altLang=""/>
              <a:t>Double tap to edit Master title style</a:t>
            </a:r>
            <a:endParaRPr lang="en-GB" altLang=""/>
          </a:p>
        </p:txBody>
      </p:sp>
      <p:sp>
        <p:nvSpPr>
          <p:cNvPr id="3" name="날짜 개체 틀 2"/>
          <p:cNvSpPr>
            <a:spLocks noGrp="1"/>
          </p:cNvSpPr>
          <p:nvPr>
            <p:ph type="dt" sz="half" idx="10"/>
          </p:nvPr>
        </p:nvSpPr>
        <p:spPr>
          <a:xfrm>
            <a:off x="609599" y="6356349"/>
            <a:ext cx="2844799" cy="365124"/>
          </a:xfrm>
        </p:spPr>
        <p:txBody>
          <a:bodyPr/>
          <a:lstStyle/>
          <a:p>
            <a:pPr algn="l" latinLnBrk="0">
              <a:defRPr lang="ko-KR"/>
            </a:pPr>
            <a:fld id="{10BF683E-EC8C-4F1E-8017-25E57E2CE77B}" type="datetime1">
              <a:rPr lang="en-GB" altLang="" sz="1200"/>
              <a:pPr algn="l" latinLnBrk="0">
                <a:defRPr lang="ko-KR"/>
              </a:pPr>
              <a:t>2018-03-04</a:t>
            </a:fld>
            <a:endParaRPr lang="en-GB" altLang="" sz="1200"/>
          </a:p>
        </p:txBody>
      </p:sp>
      <p:sp>
        <p:nvSpPr>
          <p:cNvPr id="4" name="바닥글 개체 틀 3"/>
          <p:cNvSpPr>
            <a:spLocks noGrp="1"/>
          </p:cNvSpPr>
          <p:nvPr>
            <p:ph type="ftr" sz="quarter" idx="11"/>
          </p:nvPr>
        </p:nvSpPr>
        <p:spPr>
          <a:xfrm>
            <a:off x="4165599" y="6356349"/>
            <a:ext cx="3860799" cy="365124"/>
          </a:xfrm>
        </p:spPr>
        <p:txBody>
          <a:bodyPr/>
          <a:lstStyle/>
          <a:p>
            <a:pPr algn="ctr" latinLnBrk="0">
              <a:defRPr lang="ko-KR"/>
            </a:pPr>
            <a:r>
              <a:rPr lang="en-GB" altLang="" sz="1200"/>
              <a:t/>
            </a:r>
            <a:endParaRPr lang="en-GB" altLang="" sz="1200"/>
          </a:p>
        </p:txBody>
      </p:sp>
      <p:sp>
        <p:nvSpPr>
          <p:cNvPr id="5" name="슬라이드 번호 개체 틀 4"/>
          <p:cNvSpPr>
            <a:spLocks noGrp="1"/>
          </p:cNvSpPr>
          <p:nvPr>
            <p:ph type="sldNum" sz="quarter" idx="12"/>
          </p:nvPr>
        </p:nvSpPr>
        <p:spPr>
          <a:xfrm>
            <a:off x="8737599" y="6356349"/>
            <a:ext cx="2844799" cy="365124"/>
          </a:xfrm>
        </p:spPr>
        <p:txBody>
          <a:bodyPr/>
          <a:lstStyle/>
          <a:p>
            <a:pPr algn="r" latinLnBrk="0">
              <a:defRPr lang="ko-KR"/>
            </a:pPr>
            <a:fld id="{DF28FB93-0A08-4E7D-8E63-9EFA29F1E093}" type="slidenum">
              <a:rPr lang="en-GB" altLang="" sz="1200"/>
              <a:pPr algn="r" latinLnBrk="0">
                <a:defRPr lang="ko-KR"/>
              </a:pPr>
              <a:t>‹#›</a:t>
            </a:fld>
            <a:endParaRPr lang="en-GB" altLang="" sz="1200"/>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Table of Contents" type="clipArtAndTx" preserve="1">
  <p:cSld name="Table of Contents">
    <p:spTree>
      <p:nvGrpSpPr>
        <p:cNvPr id="1" name=""/>
        <p:cNvGrpSpPr/>
        <p:nvPr/>
      </p:nvGrpSpPr>
      <p:grpSpPr>
        <a:xfrm>
          <a:off x="0" y="0"/>
          <a:ext cx="0" cy="0"/>
          <a:chOff x="0" y="0"/>
          <a:chExt cx="0" cy="0"/>
        </a:xfrm>
      </p:grpSpPr>
      <p:grpSp>
        <p:nvGrpSpPr>
          <p:cNvPr id="7" name="그룹 6"/>
          <p:cNvGrpSpPr/>
          <p:nvPr/>
        </p:nvGrpSpPr>
        <p:grpSpPr>
          <a:xfrm rot="0">
            <a:off x="0" y="-9525"/>
            <a:ext cx="12201523" cy="6867526"/>
            <a:chOff x="-1" y="-9525"/>
            <a:chExt cx="9151143" cy="6867526"/>
          </a:xfrm>
        </p:grpSpPr>
        <p:sp>
          <p:nvSpPr>
            <p:cNvPr id="8" name="Freeform 61"/>
            <p:cNvSpPr/>
            <p:nvPr/>
          </p:nvSpPr>
          <p:spPr>
            <a:xfrm>
              <a:off x="0" y="6184705"/>
              <a:ext cx="2309196" cy="673295"/>
            </a:xfrm>
            <a:custGeom>
              <a:avLst/>
              <a:gdLst>
                <a:gd name="connsiteX0" fmla="*/ 1754 w 1942"/>
                <a:gd name="connsiteY0" fmla="*/ 0 h 560"/>
                <a:gd name="connsiteX1" fmla="*/ 0 w 1942"/>
                <a:gd name="connsiteY1" fmla="*/ 367 h 560"/>
                <a:gd name="connsiteX2" fmla="*/ 0 w 1942"/>
                <a:gd name="connsiteY2" fmla="*/ 560 h 560"/>
                <a:gd name="connsiteX3" fmla="*/ 1942 w 1942"/>
                <a:gd name="connsiteY3" fmla="*/ 560 h 560"/>
                <a:gd name="connsiteX4" fmla="*/ 1754 w 1942"/>
                <a:gd name="connsiteY4" fmla="*/ 0 h 56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42" h="560">
                  <a:moveTo>
                    <a:pt x="1754" y="0"/>
                  </a:moveTo>
                  <a:lnTo>
                    <a:pt x="0" y="367"/>
                  </a:lnTo>
                  <a:lnTo>
                    <a:pt x="0" y="560"/>
                  </a:lnTo>
                  <a:lnTo>
                    <a:pt x="1942" y="560"/>
                  </a:lnTo>
                  <a:cubicBezTo>
                    <a:pt x="1879" y="373"/>
                    <a:pt x="1817" y="187"/>
                    <a:pt x="1754" y="0"/>
                  </a:cubicBezTo>
                </a:path>
              </a:pathLst>
            </a:custGeom>
            <a:solidFill>
              <a:srgbClr val="b6b8ba">
                <a:alpha val="49000"/>
              </a:srgbClr>
            </a:solidFill>
            <a:ln w="9525">
              <a:noFill/>
              <a:round/>
            </a:ln>
          </p:spPr>
          <p:txBody>
            <a:bodyPr anchor="ctr"/>
            <a:p>
              <a:pPr algn="ctr" latinLnBrk="0">
                <a:defRPr lang="ko-KR"/>
              </a:pPr>
              <a:endParaRPr lang="en-GB" altLang=""/>
            </a:p>
          </p:txBody>
        </p:sp>
        <p:grpSp>
          <p:nvGrpSpPr>
            <p:cNvPr id="9" name="그룹 105"/>
            <p:cNvGrpSpPr/>
            <p:nvPr/>
          </p:nvGrpSpPr>
          <p:grpSpPr>
            <a:xfrm rot="0">
              <a:off x="-1" y="-9525"/>
              <a:ext cx="9151143" cy="6867526"/>
              <a:chOff x="-1" y="-9525"/>
              <a:chExt cx="9151143" cy="6867526"/>
            </a:xfrm>
          </p:grpSpPr>
          <p:sp>
            <p:nvSpPr>
              <p:cNvPr id="10" name="Freeform 51"/>
              <p:cNvSpPr/>
              <p:nvPr/>
            </p:nvSpPr>
            <p:spPr>
              <a:xfrm>
                <a:off x="428023" y="-9524"/>
                <a:ext cx="2026193" cy="3135634"/>
              </a:xfrm>
              <a:custGeom>
                <a:avLst/>
                <a:gdLst/>
                <a:cxnLst>
                  <a:cxn ang="0">
                    <a:pos x="1704" y="0"/>
                  </a:cxn>
                  <a:cxn ang="0">
                    <a:pos x="0" y="0"/>
                  </a:cxn>
                  <a:cxn ang="0">
                    <a:pos x="711" y="2609"/>
                  </a:cxn>
                  <a:cxn ang="0">
                    <a:pos x="1704" y="0"/>
                  </a:cxn>
                </a:cxnLst>
                <a:rect l="0" t="0" r="r" b="b"/>
                <a:pathLst>
                  <a:path w="1704" h="2609">
                    <a:moveTo>
                      <a:pt x="1704" y="0"/>
                    </a:moveTo>
                    <a:lnTo>
                      <a:pt x="0" y="0"/>
                    </a:lnTo>
                    <a:lnTo>
                      <a:pt x="711" y="2609"/>
                    </a:lnTo>
                    <a:lnTo>
                      <a:pt x="1704" y="0"/>
                    </a:lnTo>
                  </a:path>
                </a:pathLst>
              </a:custGeom>
              <a:solidFill>
                <a:schemeClr val="accent1">
                  <a:lumMod val="40000"/>
                  <a:lumOff val="60000"/>
                </a:schemeClr>
              </a:solidFill>
              <a:ln w="9525">
                <a:noFill/>
                <a:round/>
              </a:ln>
            </p:spPr>
            <p:txBody>
              <a:bodyPr anchor="ctr"/>
              <a:p>
                <a:pPr algn="ctr" latinLnBrk="0">
                  <a:defRPr lang="ko-KR"/>
                </a:pPr>
                <a:endParaRPr lang="en-GB" altLang=""/>
              </a:p>
            </p:txBody>
          </p:sp>
          <p:sp>
            <p:nvSpPr>
              <p:cNvPr id="11" name="Freeform 53"/>
              <p:cNvSpPr/>
              <p:nvPr/>
            </p:nvSpPr>
            <p:spPr>
              <a:xfrm>
                <a:off x="6035748" y="4686709"/>
                <a:ext cx="3115393" cy="1976604"/>
              </a:xfrm>
              <a:custGeom>
                <a:avLst/>
                <a:gdLst>
                  <a:gd name="connsiteX0" fmla="*/ 2610 w 2610"/>
                  <a:gd name="connsiteY0" fmla="*/ 0 h 1645"/>
                  <a:gd name="connsiteX1" fmla="*/ 0 w 2610"/>
                  <a:gd name="connsiteY1" fmla="*/ 535 h 1645"/>
                  <a:gd name="connsiteX2" fmla="*/ 2610 w 2610"/>
                  <a:gd name="connsiteY2" fmla="*/ 1645 h 1645"/>
                  <a:gd name="connsiteX3" fmla="*/ 2610 w 2610"/>
                  <a:gd name="connsiteY3" fmla="*/ 0 h 1645"/>
                  <a:gd name="connsiteX0" fmla="*/ 2620 w 2620"/>
                  <a:gd name="connsiteY0" fmla="*/ 0 h 1645"/>
                  <a:gd name="connsiteX1" fmla="*/ 0 w 2620"/>
                  <a:gd name="connsiteY1" fmla="*/ 541 h 1645"/>
                  <a:gd name="connsiteX2" fmla="*/ 2620 w 2620"/>
                  <a:gd name="connsiteY2" fmla="*/ 1645 h 1645"/>
                  <a:gd name="connsiteX3" fmla="*/ 2620 w 2620"/>
                  <a:gd name="connsiteY3" fmla="*/ 0 h 1645"/>
                </a:gdLst>
                <a:cxnLst>
                  <a:cxn ang="0">
                    <a:pos x="connsiteX0" y="connsiteY0"/>
                  </a:cxn>
                  <a:cxn ang="0">
                    <a:pos x="connsiteX1" y="connsiteY1"/>
                  </a:cxn>
                  <a:cxn ang="0">
                    <a:pos x="connsiteX2" y="connsiteY2"/>
                  </a:cxn>
                  <a:cxn ang="0">
                    <a:pos x="connsiteX3" y="connsiteY3"/>
                  </a:cxn>
                </a:cxnLst>
                <a:rect l="l" t="t" r="r" b="b"/>
                <a:pathLst>
                  <a:path w="2620" h="1645">
                    <a:moveTo>
                      <a:pt x="2620" y="0"/>
                    </a:moveTo>
                    <a:lnTo>
                      <a:pt x="0" y="541"/>
                    </a:lnTo>
                    <a:lnTo>
                      <a:pt x="2620" y="1645"/>
                    </a:lnTo>
                    <a:lnTo>
                      <a:pt x="2620" y="0"/>
                    </a:lnTo>
                  </a:path>
                </a:pathLst>
              </a:custGeom>
              <a:solidFill>
                <a:srgbClr val="b6b8ba">
                  <a:alpha val="59000"/>
                </a:srgbClr>
              </a:solidFill>
              <a:ln w="9525">
                <a:noFill/>
                <a:round/>
              </a:ln>
            </p:spPr>
            <p:txBody>
              <a:bodyPr anchor="ctr"/>
              <a:p>
                <a:pPr algn="ctr" latinLnBrk="0">
                  <a:defRPr lang="ko-KR"/>
                </a:pPr>
                <a:endParaRPr lang="en-GB" altLang=""/>
              </a:p>
            </p:txBody>
          </p:sp>
          <p:sp>
            <p:nvSpPr>
              <p:cNvPr id="12" name="Freeform 59"/>
              <p:cNvSpPr/>
              <p:nvPr/>
            </p:nvSpPr>
            <p:spPr>
              <a:xfrm>
                <a:off x="2089194" y="5345523"/>
                <a:ext cx="7054806" cy="1512478"/>
              </a:xfrm>
              <a:custGeom>
                <a:avLst/>
                <a:gdLst>
                  <a:gd name="connsiteX0" fmla="*/ 3491 w 5944"/>
                  <a:gd name="connsiteY0" fmla="*/ 0 h 1293"/>
                  <a:gd name="connsiteX1" fmla="*/ 0 w 5944"/>
                  <a:gd name="connsiteY1" fmla="*/ 743 h 1293"/>
                  <a:gd name="connsiteX2" fmla="*/ 194 w 5944"/>
                  <a:gd name="connsiteY2" fmla="*/ 1293 h 1293"/>
                  <a:gd name="connsiteX3" fmla="*/ 5944 w 5944"/>
                  <a:gd name="connsiteY3" fmla="*/ 1293 h 1293"/>
                  <a:gd name="connsiteX4" fmla="*/ 5944 w 5944"/>
                  <a:gd name="connsiteY4" fmla="*/ 1130 h 1293"/>
                  <a:gd name="connsiteX5" fmla="*/ 3491 w 5944"/>
                  <a:gd name="connsiteY5" fmla="*/ 0 h 1293"/>
                  <a:gd name="connsiteX0" fmla="*/ 3347 w 5944"/>
                  <a:gd name="connsiteY0" fmla="*/ 0 h 1264"/>
                  <a:gd name="connsiteX1" fmla="*/ 0 w 5944"/>
                  <a:gd name="connsiteY1" fmla="*/ 714 h 1264"/>
                  <a:gd name="connsiteX2" fmla="*/ 194 w 5944"/>
                  <a:gd name="connsiteY2" fmla="*/ 1264 h 1264"/>
                  <a:gd name="connsiteX3" fmla="*/ 5944 w 5944"/>
                  <a:gd name="connsiteY3" fmla="*/ 1264 h 1264"/>
                  <a:gd name="connsiteX4" fmla="*/ 5944 w 5944"/>
                  <a:gd name="connsiteY4" fmla="*/ 1101 h 1264"/>
                  <a:gd name="connsiteX5" fmla="*/ 3347 w 5944"/>
                  <a:gd name="connsiteY5" fmla="*/ 0 h 1264"/>
                  <a:gd name="connsiteX0" fmla="*/ 3323 w 5944"/>
                  <a:gd name="connsiteY0" fmla="*/ 0 h 1257"/>
                  <a:gd name="connsiteX1" fmla="*/ 0 w 5944"/>
                  <a:gd name="connsiteY1" fmla="*/ 707 h 1257"/>
                  <a:gd name="connsiteX2" fmla="*/ 194 w 5944"/>
                  <a:gd name="connsiteY2" fmla="*/ 1257 h 1257"/>
                  <a:gd name="connsiteX3" fmla="*/ 5944 w 5944"/>
                  <a:gd name="connsiteY3" fmla="*/ 1257 h 1257"/>
                  <a:gd name="connsiteX4" fmla="*/ 5944 w 5944"/>
                  <a:gd name="connsiteY4" fmla="*/ 1094 h 1257"/>
                  <a:gd name="connsiteX5" fmla="*/ 3323 w 5944"/>
                  <a:gd name="connsiteY5" fmla="*/ 0 h 1257"/>
                  <a:gd name="connsiteX0" fmla="*/ 3279 w 5900"/>
                  <a:gd name="connsiteY0" fmla="*/ 0 h 1257"/>
                  <a:gd name="connsiteX1" fmla="*/ 0 w 5900"/>
                  <a:gd name="connsiteY1" fmla="*/ 687 h 1257"/>
                  <a:gd name="connsiteX2" fmla="*/ 150 w 5900"/>
                  <a:gd name="connsiteY2" fmla="*/ 1257 h 1257"/>
                  <a:gd name="connsiteX3" fmla="*/ 5900 w 5900"/>
                  <a:gd name="connsiteY3" fmla="*/ 1257 h 1257"/>
                  <a:gd name="connsiteX4" fmla="*/ 5900 w 5900"/>
                  <a:gd name="connsiteY4" fmla="*/ 1094 h 1257"/>
                  <a:gd name="connsiteX5" fmla="*/ 3279 w 5900"/>
                  <a:gd name="connsiteY5" fmla="*/ 0 h 1257"/>
                  <a:gd name="connsiteX0" fmla="*/ 3314 w 5935"/>
                  <a:gd name="connsiteY0" fmla="*/ 0 h 1257"/>
                  <a:gd name="connsiteX1" fmla="*/ 0 w 5935"/>
                  <a:gd name="connsiteY1" fmla="*/ 695 h 1257"/>
                  <a:gd name="connsiteX2" fmla="*/ 185 w 5935"/>
                  <a:gd name="connsiteY2" fmla="*/ 1257 h 1257"/>
                  <a:gd name="connsiteX3" fmla="*/ 5935 w 5935"/>
                  <a:gd name="connsiteY3" fmla="*/ 1257 h 1257"/>
                  <a:gd name="connsiteX4" fmla="*/ 5935 w 5935"/>
                  <a:gd name="connsiteY4" fmla="*/ 1094 h 1257"/>
                  <a:gd name="connsiteX5" fmla="*/ 3314 w 5935"/>
                  <a:gd name="connsiteY5" fmla="*/ 0 h 12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5" h="1257">
                    <a:moveTo>
                      <a:pt x="3314" y="0"/>
                    </a:moveTo>
                    <a:lnTo>
                      <a:pt x="0" y="695"/>
                    </a:lnTo>
                    <a:cubicBezTo>
                      <a:pt x="51" y="884"/>
                      <a:pt x="134" y="1068"/>
                      <a:pt x="185" y="1257"/>
                    </a:cubicBezTo>
                    <a:lnTo>
                      <a:pt x="5935" y="1257"/>
                    </a:lnTo>
                    <a:lnTo>
                      <a:pt x="5935" y="1094"/>
                    </a:lnTo>
                    <a:lnTo>
                      <a:pt x="3314" y="0"/>
                    </a:lnTo>
                  </a:path>
                </a:pathLst>
              </a:custGeom>
              <a:solidFill>
                <a:srgbClr val="b6b8ba">
                  <a:alpha val="49000"/>
                </a:srgbClr>
              </a:solidFill>
              <a:ln w="9525">
                <a:noFill/>
                <a:round/>
              </a:ln>
            </p:spPr>
            <p:txBody>
              <a:bodyPr anchor="ctr"/>
              <a:p>
                <a:pPr algn="ctr" latinLnBrk="0">
                  <a:defRPr lang="ko-KR"/>
                </a:pPr>
                <a:endParaRPr lang="en-GB" altLang=""/>
              </a:p>
            </p:txBody>
          </p:sp>
          <p:sp>
            <p:nvSpPr>
              <p:cNvPr id="13" name="Freeform 65"/>
              <p:cNvSpPr/>
              <p:nvPr/>
            </p:nvSpPr>
            <p:spPr>
              <a:xfrm>
                <a:off x="-1" y="-9525"/>
                <a:ext cx="1281830" cy="3138040"/>
              </a:xfrm>
              <a:custGeom>
                <a:avLst/>
                <a:gdLst/>
                <a:cxnLst>
                  <a:cxn ang="0">
                    <a:pos x="372" y="0"/>
                  </a:cxn>
                  <a:cxn ang="0">
                    <a:pos x="1" y="0"/>
                  </a:cxn>
                  <a:cxn ang="0">
                    <a:pos x="0" y="2121"/>
                  </a:cxn>
                  <a:cxn ang="0">
                    <a:pos x="1078" y="2609"/>
                  </a:cxn>
                  <a:cxn ang="0">
                    <a:pos x="372" y="0"/>
                  </a:cxn>
                </a:cxnLst>
                <a:rect l="0" t="0" r="r" b="b"/>
                <a:pathLst>
                  <a:path w="1078" h="2609">
                    <a:moveTo>
                      <a:pt x="372" y="0"/>
                    </a:moveTo>
                    <a:lnTo>
                      <a:pt x="1" y="0"/>
                    </a:lnTo>
                    <a:lnTo>
                      <a:pt x="0" y="2121"/>
                    </a:lnTo>
                    <a:lnTo>
                      <a:pt x="1078" y="2609"/>
                    </a:lnTo>
                    <a:lnTo>
                      <a:pt x="372" y="0"/>
                    </a:lnTo>
                  </a:path>
                </a:pathLst>
              </a:custGeom>
              <a:solidFill>
                <a:schemeClr val="accent1">
                  <a:lumMod val="60000"/>
                  <a:lumOff val="40000"/>
                </a:schemeClr>
              </a:solidFill>
              <a:ln w="9525">
                <a:noFill/>
                <a:round/>
              </a:ln>
            </p:spPr>
            <p:txBody>
              <a:bodyPr anchor="ctr"/>
              <a:p>
                <a:pPr algn="ctr" latinLnBrk="0">
                  <a:defRPr lang="ko-KR"/>
                </a:pPr>
                <a:endParaRPr lang="en-GB" altLang=""/>
              </a:p>
            </p:txBody>
          </p:sp>
          <p:sp>
            <p:nvSpPr>
              <p:cNvPr id="14" name="Freeform 67"/>
              <p:cNvSpPr/>
              <p:nvPr/>
            </p:nvSpPr>
            <p:spPr>
              <a:xfrm>
                <a:off x="0" y="3152773"/>
                <a:ext cx="2088009" cy="3477127"/>
              </a:xfrm>
              <a:custGeom>
                <a:avLst/>
                <a:gdLst>
                  <a:gd name="connsiteX0" fmla="*/ 1074 w 1779"/>
                  <a:gd name="connsiteY0" fmla="*/ 0 h 2893"/>
                  <a:gd name="connsiteX1" fmla="*/ 0 w 1779"/>
                  <a:gd name="connsiteY1" fmla="*/ 2893 h 2893"/>
                  <a:gd name="connsiteX2" fmla="*/ 1779 w 1779"/>
                  <a:gd name="connsiteY2" fmla="*/ 2604 h 2893"/>
                  <a:gd name="connsiteX3" fmla="*/ 1074 w 1779"/>
                  <a:gd name="connsiteY3" fmla="*/ 0 h 2893"/>
                  <a:gd name="connsiteX0" fmla="*/ 1074 w 1755"/>
                  <a:gd name="connsiteY0" fmla="*/ 0 h 2893"/>
                  <a:gd name="connsiteX1" fmla="*/ 0 w 1755"/>
                  <a:gd name="connsiteY1" fmla="*/ 2893 h 2893"/>
                  <a:gd name="connsiteX2" fmla="*/ 1755 w 1755"/>
                  <a:gd name="connsiteY2" fmla="*/ 2525 h 2893"/>
                  <a:gd name="connsiteX3" fmla="*/ 1074 w 1755"/>
                  <a:gd name="connsiteY3" fmla="*/ 0 h 2893"/>
                </a:gdLst>
                <a:cxnLst>
                  <a:cxn ang="0">
                    <a:pos x="connsiteX0" y="connsiteY0"/>
                  </a:cxn>
                  <a:cxn ang="0">
                    <a:pos x="connsiteX1" y="connsiteY1"/>
                  </a:cxn>
                  <a:cxn ang="0">
                    <a:pos x="connsiteX2" y="connsiteY2"/>
                  </a:cxn>
                  <a:cxn ang="0">
                    <a:pos x="connsiteX3" y="connsiteY3"/>
                  </a:cxn>
                </a:cxnLst>
                <a:rect l="l" t="t" r="r" b="b"/>
                <a:pathLst>
                  <a:path w="1755" h="2893">
                    <a:moveTo>
                      <a:pt x="1074" y="0"/>
                    </a:moveTo>
                    <a:lnTo>
                      <a:pt x="0" y="2893"/>
                    </a:lnTo>
                    <a:lnTo>
                      <a:pt x="1755" y="2525"/>
                    </a:lnTo>
                    <a:lnTo>
                      <a:pt x="1074" y="0"/>
                    </a:lnTo>
                  </a:path>
                </a:pathLst>
              </a:custGeom>
              <a:solidFill>
                <a:schemeClr val="accent5">
                  <a:alpha val="71000"/>
                </a:schemeClr>
              </a:solidFill>
              <a:ln w="9525">
                <a:noFill/>
                <a:round/>
              </a:ln>
            </p:spPr>
            <p:txBody>
              <a:bodyPr anchor="ctr"/>
              <a:p>
                <a:pPr algn="ctr" latinLnBrk="0">
                  <a:defRPr lang="ko-KR"/>
                </a:pPr>
                <a:endParaRPr lang="en-GB" altLang=""/>
              </a:p>
            </p:txBody>
          </p:sp>
          <p:sp>
            <p:nvSpPr>
              <p:cNvPr id="15" name="Freeform 69"/>
              <p:cNvSpPr/>
              <p:nvPr/>
            </p:nvSpPr>
            <p:spPr>
              <a:xfrm>
                <a:off x="1" y="2541581"/>
                <a:ext cx="1285398" cy="4121531"/>
              </a:xfrm>
              <a:custGeom>
                <a:avLst/>
                <a:gdLst>
                  <a:gd name="connsiteX0" fmla="*/ 0 w 1081"/>
                  <a:gd name="connsiteY0" fmla="*/ 0 h 3427"/>
                  <a:gd name="connsiteX1" fmla="*/ 0 w 1081"/>
                  <a:gd name="connsiteY1" fmla="*/ 3427 h 3427"/>
                  <a:gd name="connsiteX2" fmla="*/ 1081 w 1081"/>
                  <a:gd name="connsiteY2" fmla="*/ 490 h 3427"/>
                  <a:gd name="connsiteX3" fmla="*/ 0 w 1081"/>
                  <a:gd name="connsiteY3" fmla="*/ 0 h 3427"/>
                </a:gdLst>
                <a:cxnLst>
                  <a:cxn ang="0">
                    <a:pos x="connsiteX0" y="connsiteY0"/>
                  </a:cxn>
                  <a:cxn ang="0">
                    <a:pos x="connsiteX1" y="connsiteY1"/>
                  </a:cxn>
                  <a:cxn ang="0">
                    <a:pos x="connsiteX2" y="connsiteY2"/>
                  </a:cxn>
                  <a:cxn ang="0">
                    <a:pos x="connsiteX3" y="connsiteY3"/>
                  </a:cxn>
                </a:cxnLst>
                <a:rect l="l" t="t" r="r" b="b"/>
                <a:pathLst>
                  <a:path w="1081" h="3427">
                    <a:moveTo>
                      <a:pt x="0" y="0"/>
                    </a:moveTo>
                    <a:lnTo>
                      <a:pt x="0" y="3427"/>
                    </a:lnTo>
                    <a:lnTo>
                      <a:pt x="1081" y="490"/>
                    </a:lnTo>
                    <a:lnTo>
                      <a:pt x="0" y="0"/>
                    </a:lnTo>
                  </a:path>
                </a:pathLst>
              </a:custGeom>
              <a:solidFill>
                <a:schemeClr val="accent1">
                  <a:lumMod val="40000"/>
                  <a:lumOff val="60000"/>
                </a:schemeClr>
              </a:solidFill>
              <a:ln w="9525">
                <a:noFill/>
                <a:round/>
              </a:ln>
            </p:spPr>
            <p:txBody>
              <a:bodyPr anchor="ctr"/>
              <a:p>
                <a:pPr algn="ctr" latinLnBrk="0">
                  <a:defRPr lang="ko-KR"/>
                </a:pPr>
                <a:endParaRPr lang="en-GB" altLang=""/>
              </a:p>
            </p:txBody>
          </p:sp>
        </p:grpSp>
      </p:grpSp>
      <p:sp>
        <p:nvSpPr>
          <p:cNvPr id="2" name="제목 1"/>
          <p:cNvSpPr>
            <a:spLocks noGrp="1"/>
          </p:cNvSpPr>
          <p:nvPr>
            <p:ph type="title" idx="0"/>
          </p:nvPr>
        </p:nvSpPr>
        <p:spPr>
          <a:xfrm>
            <a:off x="2542695" y="1121212"/>
            <a:ext cx="7837714" cy="1143000"/>
          </a:xfrm>
        </p:spPr>
        <p:txBody>
          <a:bodyPr/>
          <a:lstStyle>
            <a:lvl1pPr algn="l">
              <a:defRPr sz="5000"/>
            </a:lvl1pPr>
          </a:lstStyle>
          <a:p>
            <a:pPr lvl="0">
              <a:defRPr lang="ko-KR"/>
            </a:pPr>
            <a:r>
              <a:rPr lang="en-GB" altLang=""/>
              <a:t>Double tap to edit Master title style</a:t>
            </a:r>
            <a:endParaRPr lang="en-GB" altLang=""/>
          </a:p>
        </p:txBody>
      </p:sp>
      <p:sp>
        <p:nvSpPr>
          <p:cNvPr id="18" name="텍스트 개체 틀 17"/>
          <p:cNvSpPr>
            <a:spLocks noGrp="1"/>
          </p:cNvSpPr>
          <p:nvPr>
            <p:ph type="body" sz="quarter" idx="14" hasCustomPrompt="1"/>
          </p:nvPr>
        </p:nvSpPr>
        <p:spPr>
          <a:xfrm>
            <a:off x="2542710" y="2286006"/>
            <a:ext cx="7839569" cy="3429008"/>
          </a:xfrm>
        </p:spPr>
        <p:txBody>
          <a:bodyPr/>
          <a:lstStyle>
            <a:lvl1pPr>
              <a:lnSpc>
                <a:spcPct val="150000"/>
              </a:lnSpc>
              <a:defRPr sz="2000">
                <a:solidFill>
                  <a:schemeClr val="bg2">
                    <a:lumMod val="50000"/>
                  </a:schemeClr>
                </a:solidFill>
              </a:defRPr>
            </a:lvl1pPr>
          </a:lstStyle>
          <a:p>
            <a:pPr lvl="0">
              <a:defRPr lang="ko-KR"/>
            </a:pPr>
            <a:r>
              <a:rPr lang="en-US" altLang="en-US"/>
              <a:t>첫째 목차</a:t>
            </a:r>
            <a:endParaRPr lang="en-US" altLang="en-US"/>
          </a:p>
          <a:p>
            <a:pPr lvl="0">
              <a:defRPr lang="ko-KR"/>
            </a:pPr>
            <a:r>
              <a:rPr lang="en-US" altLang="en-US"/>
              <a:t>둘째 목차</a:t>
            </a:r>
            <a:endParaRPr lang="en-US" altLang="en-US"/>
          </a:p>
          <a:p>
            <a:pPr lvl="0">
              <a:defRPr lang="ko-KR"/>
            </a:pPr>
            <a:r>
              <a:rPr lang="en-US" altLang="en-US"/>
              <a:t>셋째 목차</a:t>
            </a:r>
            <a:endParaRPr lang="en-US" altLang="en-US"/>
          </a:p>
          <a:p>
            <a:pPr lvl="0">
              <a:defRPr lang="ko-KR"/>
            </a:pPr>
            <a:r>
              <a:rPr lang="en-US" altLang="en-US"/>
              <a:t>넷째 목차</a:t>
            </a:r>
            <a:endParaRPr lang="en-US" altLang="en-US"/>
          </a:p>
          <a:p>
            <a:pPr lvl="0">
              <a:defRPr lang="ko-KR"/>
            </a:pPr>
            <a:r>
              <a:rPr lang="en-US" altLang="en-US"/>
              <a:t>다섯째 목차</a:t>
            </a:r>
            <a:endParaRPr lang="en-US" altLang="en-US"/>
          </a:p>
        </p:txBody>
      </p:sp>
      <p:sp>
        <p:nvSpPr>
          <p:cNvPr id="4" name="날짜 개체 틀 3"/>
          <p:cNvSpPr>
            <a:spLocks noGrp="1"/>
          </p:cNvSpPr>
          <p:nvPr>
            <p:ph type="dt" sz="half" idx="10"/>
          </p:nvPr>
        </p:nvSpPr>
        <p:spPr/>
        <p:txBody>
          <a:bodyPr/>
          <a:lstStyle/>
          <a:p>
            <a:pPr algn="l" latinLnBrk="0">
              <a:defRPr lang="ko-KR"/>
            </a:pPr>
            <a:fld id="{5FDD8E82-9EDF-4A21-8052-950E349A4E6B}" type="datetime1">
              <a:rPr lang="en-GB" altLang="" sz="1200"/>
              <a:pPr algn="l" latinLnBrk="0">
                <a:defRPr lang="ko-KR"/>
              </a:pPr>
              <a:t>2018-03-04</a:t>
            </a:fld>
            <a:endParaRPr lang="en-GB" altLang="" sz="1200"/>
          </a:p>
        </p:txBody>
      </p:sp>
      <p:sp>
        <p:nvSpPr>
          <p:cNvPr id="5" name="바닥글 개체 틀 4"/>
          <p:cNvSpPr>
            <a:spLocks noGrp="1"/>
          </p:cNvSpPr>
          <p:nvPr>
            <p:ph type="ftr" sz="quarter" idx="11"/>
          </p:nvPr>
        </p:nvSpPr>
        <p:spPr/>
        <p:txBody>
          <a:bodyPr/>
          <a:lstStyle/>
          <a:p>
            <a:pPr algn="ctr" latinLnBrk="0">
              <a:defRPr lang="ko-KR"/>
            </a:pPr>
            <a:r>
              <a:rPr lang="en-GB" altLang="" sz="1200"/>
              <a:t/>
            </a:r>
            <a:endParaRPr lang="en-GB" altLang="" sz="1200"/>
          </a:p>
        </p:txBody>
      </p:sp>
      <p:sp>
        <p:nvSpPr>
          <p:cNvPr id="6" name="슬라이드 번호 개체 틀 5"/>
          <p:cNvSpPr>
            <a:spLocks noGrp="1"/>
          </p:cNvSpPr>
          <p:nvPr>
            <p:ph type="sldNum" sz="quarter" idx="12"/>
          </p:nvPr>
        </p:nvSpPr>
        <p:spPr/>
        <p:txBody>
          <a:bodyPr/>
          <a:lstStyle/>
          <a:p>
            <a:pPr algn="r" latinLnBrk="0">
              <a:defRPr lang="ko-KR"/>
            </a:pPr>
            <a:fld id="{DF28FB93-0A08-4E7D-8E63-9EFA29F1E093}" type="slidenum">
              <a:rPr lang="en-GB" altLang="" sz="1200"/>
              <a:pPr algn="r" latinLnBrk="0">
                <a:defRPr lang="ko-KR"/>
              </a:pPr>
              <a:t>‹#›</a:t>
            </a:fld>
            <a:endParaRPr lang="en-GB" altLang="" sz="1200"/>
          </a:p>
        </p:txBody>
      </p:sp>
    </p:spTree>
  </p:cSld>
  <p:clrMapOvr>
    <a:masterClrMapping/>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Vertical Title and Text" type="vertTitleAndTx" preserve="1">
  <p:cSld name="Vertical Title and Text">
    <p:spTree>
      <p:nvGrpSpPr>
        <p:cNvPr id="1" name=""/>
        <p:cNvGrpSpPr/>
        <p:nvPr/>
      </p:nvGrpSpPr>
      <p:grpSpPr>
        <a:xfrm>
          <a:off x="0" y="0"/>
          <a:ext cx="0" cy="0"/>
          <a:chOff x="0" y="0"/>
          <a:chExt cx="0" cy="0"/>
        </a:xfrm>
      </p:grpSpPr>
      <p:grpSp>
        <p:nvGrpSpPr>
          <p:cNvPr id="7" name="그룹 6"/>
          <p:cNvGrpSpPr/>
          <p:nvPr/>
        </p:nvGrpSpPr>
        <p:grpSpPr>
          <a:xfrm rot="10800000" flipH="1">
            <a:off x="10430935" y="4214816"/>
            <a:ext cx="1773788" cy="2672209"/>
            <a:chOff x="7830097" y="-3175"/>
            <a:chExt cx="1330342" cy="3646465"/>
          </a:xfrm>
        </p:grpSpPr>
        <p:sp>
          <p:nvSpPr>
            <p:cNvPr id="8" name="자유형 7"/>
            <p:cNvSpPr/>
            <p:nvPr/>
          </p:nvSpPr>
          <p:spPr>
            <a:xfrm>
              <a:off x="7858910" y="-3175"/>
              <a:ext cx="1290865" cy="2960833"/>
            </a:xfrm>
            <a:custGeom>
              <a:avLst/>
              <a:gdLst>
                <a:gd name="connsiteX0" fmla="*/ 2623457 w 2623457"/>
                <a:gd name="connsiteY0" fmla="*/ 6063342 h 6063342"/>
                <a:gd name="connsiteX1" fmla="*/ 0 w 2623457"/>
                <a:gd name="connsiteY1" fmla="*/ 0 h 6063342"/>
                <a:gd name="connsiteX2" fmla="*/ 174172 w 2623457"/>
                <a:gd name="connsiteY2" fmla="*/ 0 h 6063342"/>
                <a:gd name="connsiteX3" fmla="*/ 1556657 w 2623457"/>
                <a:gd name="connsiteY3" fmla="*/ 1545771 h 6063342"/>
                <a:gd name="connsiteX4" fmla="*/ 2623457 w 2623457"/>
                <a:gd name="connsiteY4" fmla="*/ 6063342 h 6063342"/>
                <a:gd name="connsiteX0" fmla="*/ 2623457 w 2623457"/>
                <a:gd name="connsiteY0" fmla="*/ 6063342 h 6063342"/>
                <a:gd name="connsiteX1" fmla="*/ 0 w 2623457"/>
                <a:gd name="connsiteY1" fmla="*/ 0 h 6063342"/>
                <a:gd name="connsiteX2" fmla="*/ 174172 w 2623457"/>
                <a:gd name="connsiteY2" fmla="*/ 0 h 6063342"/>
                <a:gd name="connsiteX3" fmla="*/ 1556657 w 2623457"/>
                <a:gd name="connsiteY3" fmla="*/ 1545771 h 6063342"/>
                <a:gd name="connsiteX4" fmla="*/ 2623457 w 2623457"/>
                <a:gd name="connsiteY4" fmla="*/ 6063342 h 6063342"/>
                <a:gd name="connsiteX0" fmla="*/ 2623457 w 2623457"/>
                <a:gd name="connsiteY0" fmla="*/ 6063342 h 6063342"/>
                <a:gd name="connsiteX1" fmla="*/ 0 w 2623457"/>
                <a:gd name="connsiteY1" fmla="*/ 0 h 6063342"/>
                <a:gd name="connsiteX2" fmla="*/ 3062 w 2623457"/>
                <a:gd name="connsiteY2" fmla="*/ 0 h 6063342"/>
                <a:gd name="connsiteX3" fmla="*/ 174172 w 2623457"/>
                <a:gd name="connsiteY3" fmla="*/ 0 h 6063342"/>
                <a:gd name="connsiteX4" fmla="*/ 1556657 w 2623457"/>
                <a:gd name="connsiteY4" fmla="*/ 1545771 h 6063342"/>
                <a:gd name="connsiteX5" fmla="*/ 2623457 w 2623457"/>
                <a:gd name="connsiteY5" fmla="*/ 6063342 h 6063342"/>
                <a:gd name="connsiteX0" fmla="*/ 2623457 w 2623457"/>
                <a:gd name="connsiteY0" fmla="*/ 6063342 h 6063342"/>
                <a:gd name="connsiteX1" fmla="*/ 0 w 2623457"/>
                <a:gd name="connsiteY1" fmla="*/ 0 h 6063342"/>
                <a:gd name="connsiteX2" fmla="*/ 174172 w 2623457"/>
                <a:gd name="connsiteY2" fmla="*/ 0 h 6063342"/>
                <a:gd name="connsiteX3" fmla="*/ 1556657 w 2623457"/>
                <a:gd name="connsiteY3" fmla="*/ 1545771 h 6063342"/>
                <a:gd name="connsiteX4" fmla="*/ 2623457 w 2623457"/>
                <a:gd name="connsiteY4" fmla="*/ 6063342 h 6063342"/>
                <a:gd name="connsiteX0" fmla="*/ 2623457 w 2623457"/>
                <a:gd name="connsiteY0" fmla="*/ 6063342 h 6063342"/>
                <a:gd name="connsiteX1" fmla="*/ 0 w 2623457"/>
                <a:gd name="connsiteY1" fmla="*/ 0 h 6063342"/>
                <a:gd name="connsiteX2" fmla="*/ 174172 w 2623457"/>
                <a:gd name="connsiteY2" fmla="*/ 0 h 6063342"/>
                <a:gd name="connsiteX3" fmla="*/ 1556657 w 2623457"/>
                <a:gd name="connsiteY3" fmla="*/ 1545771 h 6063342"/>
                <a:gd name="connsiteX4" fmla="*/ 2623457 w 2623457"/>
                <a:gd name="connsiteY4" fmla="*/ 6063342 h 6063342"/>
                <a:gd name="connsiteX0" fmla="*/ 2623457 w 2623457"/>
                <a:gd name="connsiteY0" fmla="*/ 6063342 h 6063342"/>
                <a:gd name="connsiteX1" fmla="*/ 0 w 2623457"/>
                <a:gd name="connsiteY1" fmla="*/ 0 h 6063342"/>
                <a:gd name="connsiteX2" fmla="*/ 174172 w 2623457"/>
                <a:gd name="connsiteY2" fmla="*/ 0 h 6063342"/>
                <a:gd name="connsiteX3" fmla="*/ 1556657 w 2623457"/>
                <a:gd name="connsiteY3" fmla="*/ 1545771 h 6063342"/>
                <a:gd name="connsiteX4" fmla="*/ 2623457 w 2623457"/>
                <a:gd name="connsiteY4" fmla="*/ 6063342 h 6063342"/>
                <a:gd name="connsiteX0" fmla="*/ 2623457 w 2623457"/>
                <a:gd name="connsiteY0" fmla="*/ 6076108 h 6076108"/>
                <a:gd name="connsiteX1" fmla="*/ 0 w 2623457"/>
                <a:gd name="connsiteY1" fmla="*/ 12766 h 6076108"/>
                <a:gd name="connsiteX2" fmla="*/ 183682 w 2623457"/>
                <a:gd name="connsiteY2" fmla="*/ 0 h 6076108"/>
                <a:gd name="connsiteX3" fmla="*/ 1556657 w 2623457"/>
                <a:gd name="connsiteY3" fmla="*/ 1558537 h 6076108"/>
                <a:gd name="connsiteX4" fmla="*/ 2623457 w 2623457"/>
                <a:gd name="connsiteY4" fmla="*/ 6076108 h 6076108"/>
                <a:gd name="connsiteX0" fmla="*/ 2623457 w 2623457"/>
                <a:gd name="connsiteY0" fmla="*/ 6085682 h 6085682"/>
                <a:gd name="connsiteX1" fmla="*/ 0 w 2623457"/>
                <a:gd name="connsiteY1" fmla="*/ 22340 h 6085682"/>
                <a:gd name="connsiteX2" fmla="*/ 667 w 2623457"/>
                <a:gd name="connsiteY2" fmla="*/ 0 h 6085682"/>
                <a:gd name="connsiteX3" fmla="*/ 183682 w 2623457"/>
                <a:gd name="connsiteY3" fmla="*/ 9574 h 6085682"/>
                <a:gd name="connsiteX4" fmla="*/ 1556657 w 2623457"/>
                <a:gd name="connsiteY4" fmla="*/ 1568111 h 6085682"/>
                <a:gd name="connsiteX5" fmla="*/ 2623457 w 2623457"/>
                <a:gd name="connsiteY5" fmla="*/ 6085682 h 6085682"/>
                <a:gd name="connsiteX0" fmla="*/ 3030086 w 3030086"/>
                <a:gd name="connsiteY0" fmla="*/ 7076027 h 7076027"/>
                <a:gd name="connsiteX1" fmla="*/ 406629 w 3030086"/>
                <a:gd name="connsiteY1" fmla="*/ 1012685 h 7076027"/>
                <a:gd name="connsiteX2" fmla="*/ 590311 w 3030086"/>
                <a:gd name="connsiteY2" fmla="*/ 999919 h 7076027"/>
                <a:gd name="connsiteX3" fmla="*/ 1963286 w 3030086"/>
                <a:gd name="connsiteY3" fmla="*/ 2558456 h 7076027"/>
                <a:gd name="connsiteX4" fmla="*/ 3030086 w 3030086"/>
                <a:gd name="connsiteY4" fmla="*/ 7076027 h 7076027"/>
                <a:gd name="connsiteX0" fmla="*/ 2623457 w 2623457"/>
                <a:gd name="connsiteY0" fmla="*/ 6076108 h 6076108"/>
                <a:gd name="connsiteX1" fmla="*/ 0 w 2623457"/>
                <a:gd name="connsiteY1" fmla="*/ 12766 h 6076108"/>
                <a:gd name="connsiteX2" fmla="*/ 183682 w 2623457"/>
                <a:gd name="connsiteY2" fmla="*/ 0 h 6076108"/>
                <a:gd name="connsiteX3" fmla="*/ 1556657 w 2623457"/>
                <a:gd name="connsiteY3" fmla="*/ 1558537 h 6076108"/>
                <a:gd name="connsiteX4" fmla="*/ 2623457 w 2623457"/>
                <a:gd name="connsiteY4" fmla="*/ 6076108 h 6076108"/>
                <a:gd name="connsiteX0" fmla="*/ 2623457 w 2623457"/>
                <a:gd name="connsiteY0" fmla="*/ 6076108 h 6076108"/>
                <a:gd name="connsiteX1" fmla="*/ 0 w 2623457"/>
                <a:gd name="connsiteY1" fmla="*/ 12766 h 6076108"/>
                <a:gd name="connsiteX2" fmla="*/ 183682 w 2623457"/>
                <a:gd name="connsiteY2" fmla="*/ 0 h 6076108"/>
                <a:gd name="connsiteX3" fmla="*/ 1556657 w 2623457"/>
                <a:gd name="connsiteY3" fmla="*/ 1558537 h 6076108"/>
                <a:gd name="connsiteX4" fmla="*/ 2623457 w 2623457"/>
                <a:gd name="connsiteY4" fmla="*/ 6076108 h 6076108"/>
                <a:gd name="connsiteX0" fmla="*/ 2630614 w 2630614"/>
                <a:gd name="connsiteY0" fmla="*/ 6076108 h 6076108"/>
                <a:gd name="connsiteX1" fmla="*/ 0 w 2630614"/>
                <a:gd name="connsiteY1" fmla="*/ 5585 h 6076108"/>
                <a:gd name="connsiteX2" fmla="*/ 190839 w 2630614"/>
                <a:gd name="connsiteY2" fmla="*/ 0 h 6076108"/>
                <a:gd name="connsiteX3" fmla="*/ 1563814 w 2630614"/>
                <a:gd name="connsiteY3" fmla="*/ 1558537 h 6076108"/>
                <a:gd name="connsiteX4" fmla="*/ 2630614 w 2630614"/>
                <a:gd name="connsiteY4" fmla="*/ 6076108 h 6076108"/>
                <a:gd name="connsiteX0" fmla="*/ 2635390 w 2635390"/>
                <a:gd name="connsiteY0" fmla="*/ 6076108 h 6076108"/>
                <a:gd name="connsiteX1" fmla="*/ 0 w 2635390"/>
                <a:gd name="connsiteY1" fmla="*/ 797 h 6076108"/>
                <a:gd name="connsiteX2" fmla="*/ 195615 w 2635390"/>
                <a:gd name="connsiteY2" fmla="*/ 0 h 6076108"/>
                <a:gd name="connsiteX3" fmla="*/ 1568590 w 2635390"/>
                <a:gd name="connsiteY3" fmla="*/ 1558537 h 6076108"/>
                <a:gd name="connsiteX4" fmla="*/ 2635390 w 2635390"/>
                <a:gd name="connsiteY4" fmla="*/ 6076108 h 607610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635390" h="6076108">
                  <a:moveTo>
                    <a:pt x="2635390" y="6076108"/>
                  </a:moveTo>
                  <a:lnTo>
                    <a:pt x="0" y="797"/>
                  </a:lnTo>
                  <a:lnTo>
                    <a:pt x="195615" y="0"/>
                  </a:lnTo>
                  <a:lnTo>
                    <a:pt x="1568590" y="1558537"/>
                  </a:lnTo>
                  <a:lnTo>
                    <a:pt x="2635390" y="6076108"/>
                  </a:ln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sp>
          <p:nvSpPr>
            <p:cNvPr id="9" name="자유형 8"/>
            <p:cNvSpPr/>
            <p:nvPr/>
          </p:nvSpPr>
          <p:spPr>
            <a:xfrm>
              <a:off x="8617016" y="737400"/>
              <a:ext cx="543423" cy="2244786"/>
            </a:xfrm>
            <a:custGeom>
              <a:avLst/>
              <a:gdLst>
                <a:gd name="connsiteX0" fmla="*/ 0 w 1088572"/>
                <a:gd name="connsiteY0" fmla="*/ 0 h 4582886"/>
                <a:gd name="connsiteX1" fmla="*/ 1088572 w 1088572"/>
                <a:gd name="connsiteY1" fmla="*/ 1186543 h 4582886"/>
                <a:gd name="connsiteX2" fmla="*/ 1088572 w 1088572"/>
                <a:gd name="connsiteY2" fmla="*/ 4582886 h 4582886"/>
                <a:gd name="connsiteX3" fmla="*/ 0 w 1088572"/>
                <a:gd name="connsiteY3" fmla="*/ 0 h 4582886"/>
              </a:gdLst>
              <a:cxnLst>
                <a:cxn ang="0">
                  <a:pos x="connsiteX0" y="connsiteY0"/>
                </a:cxn>
                <a:cxn ang="0">
                  <a:pos x="connsiteX1" y="connsiteY1"/>
                </a:cxn>
                <a:cxn ang="0">
                  <a:pos x="connsiteX2" y="connsiteY2"/>
                </a:cxn>
                <a:cxn ang="0">
                  <a:pos x="connsiteX3" y="connsiteY3"/>
                </a:cxn>
              </a:cxnLst>
              <a:rect l="l" t="t" r="r" b="b"/>
              <a:pathLst>
                <a:path w="1088572" h="4582886">
                  <a:moveTo>
                    <a:pt x="0" y="0"/>
                  </a:moveTo>
                  <a:lnTo>
                    <a:pt x="1088572" y="1186543"/>
                  </a:lnTo>
                  <a:lnTo>
                    <a:pt x="1088572" y="4582886"/>
                  </a:lnTo>
                  <a:lnTo>
                    <a:pt x="0" y="0"/>
                  </a:lnTo>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sp>
          <p:nvSpPr>
            <p:cNvPr id="10" name="자유형 9"/>
            <p:cNvSpPr/>
            <p:nvPr/>
          </p:nvSpPr>
          <p:spPr>
            <a:xfrm rot="21600000">
              <a:off x="7949767" y="-1619"/>
              <a:ext cx="671047" cy="757711"/>
            </a:xfrm>
            <a:custGeom>
              <a:avLst/>
              <a:gdLst>
                <a:gd name="connsiteX0" fmla="*/ 1371600 w 1371600"/>
                <a:gd name="connsiteY0" fmla="*/ 1491343 h 1491343"/>
                <a:gd name="connsiteX1" fmla="*/ 1023257 w 1371600"/>
                <a:gd name="connsiteY1" fmla="*/ 0 h 1491343"/>
                <a:gd name="connsiteX2" fmla="*/ 0 w 1371600"/>
                <a:gd name="connsiteY2" fmla="*/ 0 h 1491343"/>
                <a:gd name="connsiteX3" fmla="*/ 1371600 w 1371600"/>
                <a:gd name="connsiteY3" fmla="*/ 1491343 h 1491343"/>
                <a:gd name="connsiteX0" fmla="*/ 1371600 w 1371600"/>
                <a:gd name="connsiteY0" fmla="*/ 1491343 h 1491343"/>
                <a:gd name="connsiteX1" fmla="*/ 1023257 w 1371600"/>
                <a:gd name="connsiteY1" fmla="*/ 0 h 1491343"/>
                <a:gd name="connsiteX2" fmla="*/ 0 w 1371600"/>
                <a:gd name="connsiteY2" fmla="*/ 0 h 1491343"/>
                <a:gd name="connsiteX3" fmla="*/ 1371600 w 1371600"/>
                <a:gd name="connsiteY3" fmla="*/ 1491343 h 1491343"/>
                <a:gd name="connsiteX0" fmla="*/ 1369988 w 1369988"/>
                <a:gd name="connsiteY0" fmla="*/ 1546919 h 1546919"/>
                <a:gd name="connsiteX1" fmla="*/ 1023257 w 1369988"/>
                <a:gd name="connsiteY1" fmla="*/ 0 h 1546919"/>
                <a:gd name="connsiteX2" fmla="*/ 0 w 1369988"/>
                <a:gd name="connsiteY2" fmla="*/ 0 h 1546919"/>
                <a:gd name="connsiteX3" fmla="*/ 1369988 w 1369988"/>
                <a:gd name="connsiteY3" fmla="*/ 1546919 h 1546919"/>
              </a:gdLst>
              <a:cxnLst>
                <a:cxn ang="0">
                  <a:pos x="connsiteX0" y="connsiteY0"/>
                </a:cxn>
                <a:cxn ang="0">
                  <a:pos x="connsiteX1" y="connsiteY1"/>
                </a:cxn>
                <a:cxn ang="0">
                  <a:pos x="connsiteX2" y="connsiteY2"/>
                </a:cxn>
                <a:cxn ang="0">
                  <a:pos x="connsiteX3" y="connsiteY3"/>
                </a:cxn>
              </a:cxnLst>
              <a:rect l="l" t="t" r="r" b="b"/>
              <a:pathLst>
                <a:path w="1369988" h="1546919">
                  <a:moveTo>
                    <a:pt x="1369988" y="1546919"/>
                  </a:moveTo>
                  <a:lnTo>
                    <a:pt x="1023257" y="0"/>
                  </a:lnTo>
                  <a:lnTo>
                    <a:pt x="0" y="0"/>
                  </a:lnTo>
                  <a:lnTo>
                    <a:pt x="1369988" y="1546919"/>
                  </a:ln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sp>
          <p:nvSpPr>
            <p:cNvPr id="11" name="자유형 10"/>
            <p:cNvSpPr/>
            <p:nvPr/>
          </p:nvSpPr>
          <p:spPr>
            <a:xfrm rot="21600000">
              <a:off x="8448568" y="-1619"/>
              <a:ext cx="710060" cy="1329898"/>
            </a:xfrm>
            <a:custGeom>
              <a:avLst/>
              <a:gdLst>
                <a:gd name="connsiteX0" fmla="*/ 0 w 1436914"/>
                <a:gd name="connsiteY0" fmla="*/ 0 h 2721429"/>
                <a:gd name="connsiteX1" fmla="*/ 326572 w 1436914"/>
                <a:gd name="connsiteY1" fmla="*/ 1534886 h 2721429"/>
                <a:gd name="connsiteX2" fmla="*/ 1436914 w 1436914"/>
                <a:gd name="connsiteY2" fmla="*/ 2721429 h 2721429"/>
                <a:gd name="connsiteX3" fmla="*/ 1415143 w 1436914"/>
                <a:gd name="connsiteY3" fmla="*/ 10886 h 2721429"/>
                <a:gd name="connsiteX4" fmla="*/ 0 w 1436914"/>
                <a:gd name="connsiteY4" fmla="*/ 0 h 2721429"/>
                <a:gd name="connsiteX0" fmla="*/ 0 w 1436914"/>
                <a:gd name="connsiteY0" fmla="*/ 0 h 2721429"/>
                <a:gd name="connsiteX1" fmla="*/ 326572 w 1436914"/>
                <a:gd name="connsiteY1" fmla="*/ 1534886 h 2721429"/>
                <a:gd name="connsiteX2" fmla="*/ 1436914 w 1436914"/>
                <a:gd name="connsiteY2" fmla="*/ 2721429 h 2721429"/>
                <a:gd name="connsiteX3" fmla="*/ 1415143 w 1436914"/>
                <a:gd name="connsiteY3" fmla="*/ 10886 h 2721429"/>
                <a:gd name="connsiteX4" fmla="*/ 1408793 w 1436914"/>
                <a:gd name="connsiteY4" fmla="*/ 6350 h 2721429"/>
                <a:gd name="connsiteX5" fmla="*/ 0 w 1436914"/>
                <a:gd name="connsiteY5" fmla="*/ 0 h 2721429"/>
                <a:gd name="connsiteX0" fmla="*/ 0 w 1436914"/>
                <a:gd name="connsiteY0" fmla="*/ 0 h 2721429"/>
                <a:gd name="connsiteX1" fmla="*/ 326572 w 1436914"/>
                <a:gd name="connsiteY1" fmla="*/ 1534886 h 2721429"/>
                <a:gd name="connsiteX2" fmla="*/ 1436914 w 1436914"/>
                <a:gd name="connsiteY2" fmla="*/ 2721429 h 2721429"/>
                <a:gd name="connsiteX3" fmla="*/ 1415143 w 1436914"/>
                <a:gd name="connsiteY3" fmla="*/ 10886 h 2721429"/>
                <a:gd name="connsiteX4" fmla="*/ 1408793 w 1436914"/>
                <a:gd name="connsiteY4" fmla="*/ 6350 h 2721429"/>
                <a:gd name="connsiteX5" fmla="*/ 0 w 1436914"/>
                <a:gd name="connsiteY5" fmla="*/ 0 h 2721429"/>
                <a:gd name="connsiteX0" fmla="*/ 0 w 1436914"/>
                <a:gd name="connsiteY0" fmla="*/ 0 h 2721429"/>
                <a:gd name="connsiteX1" fmla="*/ 326572 w 1436914"/>
                <a:gd name="connsiteY1" fmla="*/ 1534886 h 2721429"/>
                <a:gd name="connsiteX2" fmla="*/ 1436914 w 1436914"/>
                <a:gd name="connsiteY2" fmla="*/ 2721429 h 2721429"/>
                <a:gd name="connsiteX3" fmla="*/ 1415143 w 1436914"/>
                <a:gd name="connsiteY3" fmla="*/ 10886 h 2721429"/>
                <a:gd name="connsiteX4" fmla="*/ 1408793 w 1436914"/>
                <a:gd name="connsiteY4" fmla="*/ 6350 h 2721429"/>
                <a:gd name="connsiteX5" fmla="*/ 0 w 1436914"/>
                <a:gd name="connsiteY5" fmla="*/ 0 h 2721429"/>
                <a:gd name="connsiteX0" fmla="*/ 0 w 1436914"/>
                <a:gd name="connsiteY0" fmla="*/ 0 h 2721429"/>
                <a:gd name="connsiteX1" fmla="*/ 326572 w 1436914"/>
                <a:gd name="connsiteY1" fmla="*/ 1534886 h 2721429"/>
                <a:gd name="connsiteX2" fmla="*/ 1436914 w 1436914"/>
                <a:gd name="connsiteY2" fmla="*/ 2721429 h 2721429"/>
                <a:gd name="connsiteX3" fmla="*/ 1415143 w 1436914"/>
                <a:gd name="connsiteY3" fmla="*/ 10886 h 2721429"/>
                <a:gd name="connsiteX4" fmla="*/ 1408793 w 1436914"/>
                <a:gd name="connsiteY4" fmla="*/ 6350 h 2721429"/>
                <a:gd name="connsiteX5" fmla="*/ 0 w 1436914"/>
                <a:gd name="connsiteY5" fmla="*/ 0 h 2721429"/>
                <a:gd name="connsiteX0" fmla="*/ 0 w 1449636"/>
                <a:gd name="connsiteY0" fmla="*/ 0 h 2715079"/>
                <a:gd name="connsiteX1" fmla="*/ 339294 w 1449636"/>
                <a:gd name="connsiteY1" fmla="*/ 1528536 h 2715079"/>
                <a:gd name="connsiteX2" fmla="*/ 1449636 w 1449636"/>
                <a:gd name="connsiteY2" fmla="*/ 2715079 h 2715079"/>
                <a:gd name="connsiteX3" fmla="*/ 1427865 w 1449636"/>
                <a:gd name="connsiteY3" fmla="*/ 4536 h 2715079"/>
                <a:gd name="connsiteX4" fmla="*/ 1421515 w 1449636"/>
                <a:gd name="connsiteY4" fmla="*/ 0 h 2715079"/>
                <a:gd name="connsiteX5" fmla="*/ 0 w 1449636"/>
                <a:gd name="connsiteY5" fmla="*/ 0 h 271507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636" h="2715079">
                  <a:moveTo>
                    <a:pt x="0" y="0"/>
                  </a:moveTo>
                  <a:lnTo>
                    <a:pt x="339294" y="1528536"/>
                  </a:lnTo>
                  <a:lnTo>
                    <a:pt x="1449636" y="2715079"/>
                  </a:lnTo>
                  <a:lnTo>
                    <a:pt x="1427865" y="4536"/>
                  </a:lnTo>
                  <a:lnTo>
                    <a:pt x="1421515" y="0"/>
                  </a:lnTo>
                  <a:lnTo>
                    <a:pt x="0" y="0"/>
                  </a:lnTo>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sp>
          <p:nvSpPr>
            <p:cNvPr id="12" name="자유형 11"/>
            <p:cNvSpPr/>
            <p:nvPr/>
          </p:nvSpPr>
          <p:spPr>
            <a:xfrm>
              <a:off x="7830097" y="-1619"/>
              <a:ext cx="1325010" cy="3644909"/>
            </a:xfrm>
            <a:custGeom>
              <a:avLst/>
              <a:gdLst>
                <a:gd name="connsiteX0" fmla="*/ 2705100 w 2705100"/>
                <a:gd name="connsiteY0" fmla="*/ 6086475 h 6867525"/>
                <a:gd name="connsiteX1" fmla="*/ 57150 w 2705100"/>
                <a:gd name="connsiteY1" fmla="*/ 0 h 6867525"/>
                <a:gd name="connsiteX2" fmla="*/ 0 w 2705100"/>
                <a:gd name="connsiteY2" fmla="*/ 9525 h 6867525"/>
                <a:gd name="connsiteX3" fmla="*/ 2295525 w 2705100"/>
                <a:gd name="connsiteY3" fmla="*/ 6858000 h 6867525"/>
                <a:gd name="connsiteX4" fmla="*/ 2695575 w 2705100"/>
                <a:gd name="connsiteY4" fmla="*/ 6867525 h 6867525"/>
                <a:gd name="connsiteX5" fmla="*/ 2705100 w 2705100"/>
                <a:gd name="connsiteY5" fmla="*/ 6086475 h 6867525"/>
                <a:gd name="connsiteX0" fmla="*/ 2705100 w 2705100"/>
                <a:gd name="connsiteY0" fmla="*/ 6086475 h 6867525"/>
                <a:gd name="connsiteX1" fmla="*/ 57150 w 2705100"/>
                <a:gd name="connsiteY1" fmla="*/ 0 h 6867525"/>
                <a:gd name="connsiteX2" fmla="*/ 0 w 2705100"/>
                <a:gd name="connsiteY2" fmla="*/ 9525 h 6867525"/>
                <a:gd name="connsiteX3" fmla="*/ 2295525 w 2705100"/>
                <a:gd name="connsiteY3" fmla="*/ 6858000 h 6867525"/>
                <a:gd name="connsiteX4" fmla="*/ 2695575 w 2705100"/>
                <a:gd name="connsiteY4" fmla="*/ 6867525 h 6867525"/>
                <a:gd name="connsiteX5" fmla="*/ 2705100 w 2705100"/>
                <a:gd name="connsiteY5" fmla="*/ 6086475 h 6867525"/>
                <a:gd name="connsiteX0" fmla="*/ 2705100 w 2705100"/>
                <a:gd name="connsiteY0" fmla="*/ 6086475 h 6867525"/>
                <a:gd name="connsiteX1" fmla="*/ 57150 w 2705100"/>
                <a:gd name="connsiteY1" fmla="*/ 0 h 6867525"/>
                <a:gd name="connsiteX2" fmla="*/ 49993 w 2705100"/>
                <a:gd name="connsiteY2" fmla="*/ 9525 h 6867525"/>
                <a:gd name="connsiteX3" fmla="*/ 0 w 2705100"/>
                <a:gd name="connsiteY3" fmla="*/ 9525 h 6867525"/>
                <a:gd name="connsiteX4" fmla="*/ 2295525 w 2705100"/>
                <a:gd name="connsiteY4" fmla="*/ 6858000 h 6867525"/>
                <a:gd name="connsiteX5" fmla="*/ 2695575 w 2705100"/>
                <a:gd name="connsiteY5" fmla="*/ 6867525 h 6867525"/>
                <a:gd name="connsiteX6" fmla="*/ 2705100 w 2705100"/>
                <a:gd name="connsiteY6" fmla="*/ 6086475 h 6867525"/>
                <a:gd name="connsiteX0" fmla="*/ 2705100 w 2705100"/>
                <a:gd name="connsiteY0" fmla="*/ 6086475 h 6867525"/>
                <a:gd name="connsiteX1" fmla="*/ 57150 w 2705100"/>
                <a:gd name="connsiteY1" fmla="*/ 0 h 6867525"/>
                <a:gd name="connsiteX2" fmla="*/ 0 w 2705100"/>
                <a:gd name="connsiteY2" fmla="*/ 9525 h 6867525"/>
                <a:gd name="connsiteX3" fmla="*/ 2295525 w 2705100"/>
                <a:gd name="connsiteY3" fmla="*/ 6858000 h 6867525"/>
                <a:gd name="connsiteX4" fmla="*/ 2695575 w 2705100"/>
                <a:gd name="connsiteY4" fmla="*/ 6867525 h 6867525"/>
                <a:gd name="connsiteX5" fmla="*/ 2705100 w 2705100"/>
                <a:gd name="connsiteY5" fmla="*/ 6086475 h 6867525"/>
                <a:gd name="connsiteX0" fmla="*/ 2705100 w 2705100"/>
                <a:gd name="connsiteY0" fmla="*/ 6086475 h 6867525"/>
                <a:gd name="connsiteX1" fmla="*/ 57150 w 2705100"/>
                <a:gd name="connsiteY1" fmla="*/ 0 h 6867525"/>
                <a:gd name="connsiteX2" fmla="*/ 0 w 2705100"/>
                <a:gd name="connsiteY2" fmla="*/ 9525 h 6867525"/>
                <a:gd name="connsiteX3" fmla="*/ 2295525 w 2705100"/>
                <a:gd name="connsiteY3" fmla="*/ 6858000 h 6867525"/>
                <a:gd name="connsiteX4" fmla="*/ 2695575 w 2705100"/>
                <a:gd name="connsiteY4" fmla="*/ 6867525 h 6867525"/>
                <a:gd name="connsiteX5" fmla="*/ 2705100 w 2705100"/>
                <a:gd name="connsiteY5" fmla="*/ 6086475 h 6867525"/>
                <a:gd name="connsiteX0" fmla="*/ 2705100 w 2705100"/>
                <a:gd name="connsiteY0" fmla="*/ 6076950 h 6858000"/>
                <a:gd name="connsiteX1" fmla="*/ 64280 w 2705100"/>
                <a:gd name="connsiteY1" fmla="*/ 0 h 6858000"/>
                <a:gd name="connsiteX2" fmla="*/ 0 w 2705100"/>
                <a:gd name="connsiteY2" fmla="*/ 0 h 6858000"/>
                <a:gd name="connsiteX3" fmla="*/ 2295525 w 2705100"/>
                <a:gd name="connsiteY3" fmla="*/ 6848475 h 6858000"/>
                <a:gd name="connsiteX4" fmla="*/ 2695575 w 2705100"/>
                <a:gd name="connsiteY4" fmla="*/ 6858000 h 6858000"/>
                <a:gd name="connsiteX5" fmla="*/ 2705100 w 2705100"/>
                <a:gd name="connsiteY5" fmla="*/ 6076950 h 6858000"/>
                <a:gd name="connsiteX0" fmla="*/ 2705100 w 2705100"/>
                <a:gd name="connsiteY0" fmla="*/ 6076950 h 6858000"/>
                <a:gd name="connsiteX1" fmla="*/ 64280 w 2705100"/>
                <a:gd name="connsiteY1" fmla="*/ 0 h 6858000"/>
                <a:gd name="connsiteX2" fmla="*/ 0 w 2705100"/>
                <a:gd name="connsiteY2" fmla="*/ 0 h 6858000"/>
                <a:gd name="connsiteX3" fmla="*/ 2695575 w 2705100"/>
                <a:gd name="connsiteY3" fmla="*/ 6858000 h 6858000"/>
                <a:gd name="connsiteX4" fmla="*/ 2705100 w 2705100"/>
                <a:gd name="connsiteY4" fmla="*/ 6076950 h 6858000"/>
                <a:gd name="connsiteX0" fmla="*/ 2705100 w 2705100"/>
                <a:gd name="connsiteY0" fmla="*/ 6076950 h 7441333"/>
                <a:gd name="connsiteX1" fmla="*/ 64280 w 2705100"/>
                <a:gd name="connsiteY1" fmla="*/ 0 h 7441333"/>
                <a:gd name="connsiteX2" fmla="*/ 0 w 2705100"/>
                <a:gd name="connsiteY2" fmla="*/ 0 h 7441333"/>
                <a:gd name="connsiteX3" fmla="*/ 2695576 w 2705100"/>
                <a:gd name="connsiteY3" fmla="*/ 7441333 h 7441333"/>
                <a:gd name="connsiteX4" fmla="*/ 2705100 w 2705100"/>
                <a:gd name="connsiteY4" fmla="*/ 6076950 h 7441333"/>
                <a:gd name="connsiteX0" fmla="*/ 2705100 w 2705100"/>
                <a:gd name="connsiteY0" fmla="*/ 6076950 h 7441333"/>
                <a:gd name="connsiteX1" fmla="*/ 64280 w 2705100"/>
                <a:gd name="connsiteY1" fmla="*/ 0 h 7441333"/>
                <a:gd name="connsiteX2" fmla="*/ 0 w 2705100"/>
                <a:gd name="connsiteY2" fmla="*/ 0 h 7441333"/>
                <a:gd name="connsiteX3" fmla="*/ 2695576 w 2705100"/>
                <a:gd name="connsiteY3" fmla="*/ 7441333 h 7441333"/>
                <a:gd name="connsiteX4" fmla="*/ 2705100 w 2705100"/>
                <a:gd name="connsiteY4" fmla="*/ 6076950 h 744133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7441333">
                  <a:moveTo>
                    <a:pt x="2705100" y="6076950"/>
                  </a:moveTo>
                  <a:lnTo>
                    <a:pt x="64280" y="0"/>
                  </a:lnTo>
                  <a:lnTo>
                    <a:pt x="0" y="0"/>
                  </a:lnTo>
                  <a:lnTo>
                    <a:pt x="2695576" y="7441333"/>
                  </a:lnTo>
                  <a:cubicBezTo>
                    <a:pt x="2698751" y="6986539"/>
                    <a:pt x="2701925" y="6531744"/>
                    <a:pt x="2705100" y="6076950"/>
                  </a:cubicBezTo>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grpSp>
      <p:sp>
        <p:nvSpPr>
          <p:cNvPr id="2" name="세로 제목 1"/>
          <p:cNvSpPr>
            <a:spLocks noGrp="1"/>
          </p:cNvSpPr>
          <p:nvPr>
            <p:ph type="title" orient="vert" idx="0"/>
          </p:nvPr>
        </p:nvSpPr>
        <p:spPr>
          <a:xfrm>
            <a:off x="10312399" y="274637"/>
            <a:ext cx="1269998" cy="5851525"/>
          </a:xfrm>
        </p:spPr>
        <p:txBody>
          <a:bodyPr vert="eaVert"/>
          <a:lstStyle>
            <a:lvl1pPr>
              <a:defRPr sz="4000"/>
            </a:lvl1pPr>
          </a:lstStyle>
          <a:p>
            <a:pPr lvl="0">
              <a:defRPr lang="ko-KR"/>
            </a:pPr>
            <a:r>
              <a:rPr lang="en-GB" altLang=""/>
              <a:t>Double tap to edit Master title style</a:t>
            </a:r>
            <a:endParaRPr lang="en-GB" altLang=""/>
          </a:p>
        </p:txBody>
      </p:sp>
      <p:sp>
        <p:nvSpPr>
          <p:cNvPr id="3" name="세로 텍스트 개체 틀 2"/>
          <p:cNvSpPr>
            <a:spLocks noGrp="1"/>
          </p:cNvSpPr>
          <p:nvPr>
            <p:ph type="body" orient="vert" idx="1"/>
          </p:nvPr>
        </p:nvSpPr>
        <p:spPr>
          <a:xfrm>
            <a:off x="609599" y="274637"/>
            <a:ext cx="9326879" cy="5851525"/>
          </a:xfrm>
        </p:spPr>
        <p:txBody>
          <a:bodyPr vert="eaVert"/>
          <a:lstStyle/>
          <a:p>
            <a:pPr lvl="0">
              <a:defRPr lang="ko-KR"/>
            </a:pPr>
            <a:r>
              <a:rPr lang="en-GB" altLang=""/>
              <a:t>Double tap to edit Master text styles</a:t>
            </a:r>
            <a:endParaRPr lang="en-GB" altLang=""/>
          </a:p>
          <a:p>
            <a:pPr lvl="1">
              <a:defRPr lang="ko-KR"/>
            </a:pPr>
            <a:r>
              <a:rPr lang="en-GB" altLang=""/>
              <a:t>Second level</a:t>
            </a:r>
            <a:endParaRPr lang="en-GB" altLang=""/>
          </a:p>
          <a:p>
            <a:pPr lvl="2">
              <a:defRPr lang="ko-KR"/>
            </a:pPr>
            <a:r>
              <a:rPr lang="en-GB" altLang=""/>
              <a:t>Third level</a:t>
            </a:r>
            <a:endParaRPr lang="en-GB" altLang=""/>
          </a:p>
          <a:p>
            <a:pPr lvl="3">
              <a:defRPr lang="ko-KR"/>
            </a:pPr>
            <a:r>
              <a:rPr lang="en-GB" altLang=""/>
              <a:t>Fourth level</a:t>
            </a:r>
            <a:endParaRPr lang="en-GB" altLang=""/>
          </a:p>
          <a:p>
            <a:pPr lvl="4">
              <a:defRPr lang="ko-KR"/>
            </a:pPr>
            <a:r>
              <a:rPr lang="en-GB" altLang=""/>
              <a:t>Fifth level</a:t>
            </a:r>
            <a:endParaRPr lang="en-GB" altLang=""/>
          </a:p>
        </p:txBody>
      </p:sp>
      <p:sp>
        <p:nvSpPr>
          <p:cNvPr id="4" name="날짜 개체 틀 3"/>
          <p:cNvSpPr>
            <a:spLocks noGrp="1"/>
          </p:cNvSpPr>
          <p:nvPr>
            <p:ph type="dt" sz="half" idx="10"/>
          </p:nvPr>
        </p:nvSpPr>
        <p:spPr/>
        <p:txBody>
          <a:bodyPr/>
          <a:lstStyle/>
          <a:p>
            <a:pPr algn="l" latinLnBrk="0">
              <a:defRPr lang="ko-KR"/>
            </a:pPr>
            <a:fld id="{16753771-9475-4309-9B2C-4F43EB0294C6}" type="datetime1">
              <a:rPr lang="en-GB" altLang="" sz="1200"/>
              <a:pPr algn="l" latinLnBrk="0">
                <a:defRPr lang="ko-KR"/>
              </a:pPr>
              <a:t>2018-03-04</a:t>
            </a:fld>
            <a:endParaRPr lang="en-GB" altLang="" sz="1200"/>
          </a:p>
        </p:txBody>
      </p:sp>
      <p:sp>
        <p:nvSpPr>
          <p:cNvPr id="5" name="바닥글 개체 틀 4"/>
          <p:cNvSpPr>
            <a:spLocks noGrp="1"/>
          </p:cNvSpPr>
          <p:nvPr>
            <p:ph type="ftr" sz="quarter" idx="11"/>
          </p:nvPr>
        </p:nvSpPr>
        <p:spPr/>
        <p:txBody>
          <a:bodyPr/>
          <a:lstStyle/>
          <a:p>
            <a:pPr algn="ctr" latinLnBrk="0">
              <a:defRPr lang="ko-KR"/>
            </a:pPr>
            <a:r>
              <a:rPr lang="en-GB" altLang="" sz="1200"/>
              <a:t/>
            </a:r>
            <a:endParaRPr lang="en-GB" altLang="" sz="1200"/>
          </a:p>
        </p:txBody>
      </p:sp>
      <p:sp>
        <p:nvSpPr>
          <p:cNvPr id="6" name="슬라이드 번호 개체 틀 5"/>
          <p:cNvSpPr>
            <a:spLocks noGrp="1"/>
          </p:cNvSpPr>
          <p:nvPr>
            <p:ph type="sldNum" sz="quarter" idx="12"/>
          </p:nvPr>
        </p:nvSpPr>
        <p:spPr/>
        <p:txBody>
          <a:bodyPr/>
          <a:lstStyle/>
          <a:p>
            <a:pPr algn="r" latinLnBrk="0">
              <a:defRPr lang="ko-KR"/>
            </a:pPr>
            <a:fld id="{DF28FB93-0A08-4E7D-8E63-9EFA29F1E093}" type="slidenum">
              <a:rPr lang="en-GB" altLang="" sz="1200"/>
              <a:pPr algn="r" latinLnBrk="0">
                <a:defRPr lang="ko-KR"/>
              </a:pPr>
              <a:t>‹#›</a:t>
            </a:fld>
            <a:endParaRPr lang="en-GB" altLang="" sz="1200"/>
          </a:p>
        </p:txBody>
      </p:sp>
    </p:spTree>
  </p:cSld>
  <p:clrMapOvr>
    <a:masterClrMapping/>
  </p:clrMapOvr>
  <p:transition xmlns:mc="http://schemas.openxmlformats.org/markup-compatibility/2006" xmlns:hp="http://schemas.haansoft.com/office/presentation/8.0" mc:Ignorable="hp" hp:hslDur="500"/>
</p:sldLayout>
</file>

<file path=ppt/slideLayouts/slideLayout1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Title and Text" type="tx"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vl="0" latinLnBrk="0">
              <a:defRPr lang="en-GB" altLang="en-US"/>
            </a:pPr>
            <a:r>
              <a:rPr lang="en-GB" altLang=""/>
              <a:t>Double tap to edit Master title style</a:t>
            </a:r>
            <a:endParaRPr lang="en-GB" altLang=""/>
          </a:p>
        </p:txBody>
      </p:sp>
      <p:sp>
        <p:nvSpPr>
          <p:cNvPr id="3" name="Text Placeholder 2"/>
          <p:cNvSpPr>
            <a:spLocks noGrp="1"/>
          </p:cNvSpPr>
          <p:nvPr>
            <p:ph type="body" idx="1"/>
          </p:nvPr>
        </p:nvSpPr>
        <p:spPr/>
        <p:txBody>
          <a:bodyPr/>
          <a:lstStyle/>
          <a:p>
            <a:pPr lvl="0" latinLnBrk="0">
              <a:defRPr lang="en-GB" altLang="en-US"/>
            </a:pPr>
            <a:r>
              <a:rPr lang="en-GB" altLang=""/>
              <a:t>Double tap to edit Master text styles</a:t>
            </a:r>
            <a:endParaRPr lang="en-GB" altLang=""/>
          </a:p>
          <a:p>
            <a:pPr lvl="1" latinLnBrk="0">
              <a:defRPr lang="en-GB" altLang="en-US"/>
            </a:pPr>
            <a:r>
              <a:rPr lang="en-GB" altLang=""/>
              <a:t>Second level</a:t>
            </a:r>
            <a:endParaRPr lang="en-GB" altLang=""/>
          </a:p>
          <a:p>
            <a:pPr lvl="2" latinLnBrk="0">
              <a:defRPr lang="en-GB" altLang="en-US"/>
            </a:pPr>
            <a:r>
              <a:rPr lang="en-GB" altLang=""/>
              <a:t>Third level</a:t>
            </a:r>
            <a:endParaRPr lang="en-GB" altLang=""/>
          </a:p>
          <a:p>
            <a:pPr lvl="3" latinLnBrk="0">
              <a:defRPr lang="en-GB" altLang="en-US"/>
            </a:pPr>
            <a:r>
              <a:rPr lang="en-GB" altLang=""/>
              <a:t>Fourth level</a:t>
            </a:r>
            <a:endParaRPr lang="en-GB" altLang=""/>
          </a:p>
          <a:p>
            <a:pPr lvl="4" latinLnBrk="0">
              <a:defRPr lang="en-GB" altLang="en-US"/>
            </a:pPr>
            <a:r>
              <a:rPr lang="en-GB" altLang=""/>
              <a:t>Fifth level</a:t>
            </a:r>
            <a:endParaRPr lang="en-GB" altLang=""/>
          </a:p>
        </p:txBody>
      </p:sp>
      <p:sp>
        <p:nvSpPr>
          <p:cNvPr id="4" name="Date Placeholder 3"/>
          <p:cNvSpPr>
            <a:spLocks noGrp="1"/>
          </p:cNvSpPr>
          <p:nvPr>
            <p:ph type="dt" sz="half" idx="10"/>
          </p:nvPr>
        </p:nvSpPr>
        <p:spPr/>
        <p:txBody>
          <a:bodyPr/>
          <a:lstStyle/>
          <a:p>
            <a:pPr lvl="0" latinLnBrk="0">
              <a:defRPr lang="en-GB" altLang="en-US"/>
            </a:pPr>
            <a:fld id="{D8D7A7C4-C82A-4D21-9AB0-F0C5A1D3EF09}" type="datetime1">
              <a:rPr lang="en-GB" altLang=""/>
              <a:pPr lvl="0" latinLnBrk="0">
                <a:defRPr lang="en-GB" altLang="en-US"/>
              </a:pPr>
              <a:t>2018-03-02</a:t>
            </a:fld>
            <a:endParaRPr lang="en-GB" altLang=""/>
          </a:p>
        </p:txBody>
      </p:sp>
      <p:sp>
        <p:nvSpPr>
          <p:cNvPr id="5" name="Footer Placeholder 4"/>
          <p:cNvSpPr>
            <a:spLocks noGrp="1"/>
          </p:cNvSpPr>
          <p:nvPr>
            <p:ph type="ftr" sz="quarter" idx="11"/>
          </p:nvPr>
        </p:nvSpPr>
        <p:spPr/>
        <p:txBody>
          <a:bodyPr/>
          <a:lstStyle/>
          <a:p>
            <a:pPr lvl="0" latinLnBrk="0">
              <a:defRPr lang="en-GB" altLang="en-US"/>
            </a:pPr>
            <a:r>
              <a:rPr lang="en-GB" altLang=""/>
              <a:t/>
            </a:r>
            <a:endParaRPr lang="en-GB" altLang=""/>
          </a:p>
        </p:txBody>
      </p:sp>
      <p:sp>
        <p:nvSpPr>
          <p:cNvPr id="6" name="Slide Number Placeholder 5"/>
          <p:cNvSpPr>
            <a:spLocks noGrp="1"/>
          </p:cNvSpPr>
          <p:nvPr>
            <p:ph type="sldNum" sz="quarter" idx="12"/>
          </p:nvPr>
        </p:nvSpPr>
        <p:spPr/>
        <p:txBody>
          <a:bodyPr/>
          <a:lstStyle/>
          <a:p>
            <a:pPr lvl="0" latinLnBrk="0">
              <a:defRPr lang="en-GB" altLang="en-US"/>
            </a:pPr>
            <a:fld id="{AD22CD3B-FDDF-4998-970C-76E6E0BEC65F}" type="slidenum">
              <a:rPr lang="en-GB" altLang=""/>
              <a:pPr lvl="0" latinLnBrk="0">
                <a:defRPr lang="en-GB" altLang="en-US"/>
              </a:pPr>
              <a:t>‹#›</a:t>
            </a:fld>
            <a:endParaRPr lang="en-GB" altLang=""/>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Title and Content" type="obj" preserve="1">
  <p:cSld name="Title and Content">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pPr>
            <a:r>
              <a:rPr lang="en-GB" altLang=""/>
              <a:t>Double tap to edit Master title style</a:t>
            </a:r>
            <a:endParaRPr lang="en-GB" altLang=""/>
          </a:p>
        </p:txBody>
      </p:sp>
      <p:sp>
        <p:nvSpPr>
          <p:cNvPr id="3" name="내용 개체 틀 2"/>
          <p:cNvSpPr>
            <a:spLocks noGrp="1"/>
          </p:cNvSpPr>
          <p:nvPr>
            <p:ph idx="1"/>
          </p:nvPr>
        </p:nvSpPr>
        <p:spPr/>
        <p:txBody>
          <a:bodyPr/>
          <a:lstStyle/>
          <a:p>
            <a:pPr lvl="0">
              <a:defRPr lang="ko-KR"/>
            </a:pPr>
            <a:r>
              <a:rPr lang="en-GB" altLang=""/>
              <a:t>Double tap to edit Master text styles</a:t>
            </a:r>
            <a:endParaRPr lang="en-GB" altLang=""/>
          </a:p>
          <a:p>
            <a:pPr lvl="1">
              <a:defRPr lang="ko-KR"/>
            </a:pPr>
            <a:r>
              <a:rPr lang="en-GB" altLang=""/>
              <a:t>Second level</a:t>
            </a:r>
            <a:endParaRPr lang="en-GB" altLang=""/>
          </a:p>
          <a:p>
            <a:pPr lvl="2">
              <a:defRPr lang="ko-KR"/>
            </a:pPr>
            <a:r>
              <a:rPr lang="en-GB" altLang=""/>
              <a:t>Third level</a:t>
            </a:r>
            <a:endParaRPr lang="en-GB" altLang=""/>
          </a:p>
          <a:p>
            <a:pPr lvl="3">
              <a:defRPr lang="ko-KR"/>
            </a:pPr>
            <a:r>
              <a:rPr lang="en-GB" altLang=""/>
              <a:t>Fourth level</a:t>
            </a:r>
            <a:endParaRPr lang="en-GB" altLang=""/>
          </a:p>
          <a:p>
            <a:pPr lvl="4">
              <a:defRPr lang="ko-KR"/>
            </a:pPr>
            <a:r>
              <a:rPr lang="en-GB" altLang=""/>
              <a:t>Fifth level</a:t>
            </a:r>
            <a:endParaRPr lang="en-GB" altLang=""/>
          </a:p>
        </p:txBody>
      </p:sp>
      <p:sp>
        <p:nvSpPr>
          <p:cNvPr id="4" name="날짜 개체 틀 3"/>
          <p:cNvSpPr>
            <a:spLocks noGrp="1"/>
          </p:cNvSpPr>
          <p:nvPr>
            <p:ph type="dt" sz="half" idx="10"/>
          </p:nvPr>
        </p:nvSpPr>
        <p:spPr/>
        <p:txBody>
          <a:bodyPr/>
          <a:lstStyle/>
          <a:p>
            <a:pPr>
              <a:defRPr lang="ko-KR"/>
            </a:pPr>
            <a:fld id="{EA2121F7-E20F-43B2-B3C6-C7E51EA698C5}" type="datetime1">
              <a:rPr lang="en-GB" altLang=""/>
              <a:pPr>
                <a:defRPr lang="ko-KR"/>
              </a:pPr>
              <a:t>3/2/2018</a:t>
            </a:fld>
            <a:endParaRPr lang="en-GB" altLang=""/>
          </a:p>
        </p:txBody>
      </p:sp>
      <p:sp>
        <p:nvSpPr>
          <p:cNvPr id="5" name="바닥글 개체 틀 4"/>
          <p:cNvSpPr>
            <a:spLocks noGrp="1"/>
          </p:cNvSpPr>
          <p:nvPr>
            <p:ph type="ftr" sz="quarter" idx="11"/>
          </p:nvPr>
        </p:nvSpPr>
        <p:spPr/>
        <p:txBody>
          <a:bodyPr/>
          <a:lstStyle/>
          <a:p>
            <a:pPr>
              <a:defRPr lang="ko-KR"/>
            </a:pPr>
            <a:r>
              <a:rPr lang="en-GB" altLang=""/>
              <a:t/>
            </a:r>
            <a:endParaRPr lang="en-GB" altLang=""/>
          </a:p>
        </p:txBody>
      </p:sp>
      <p:sp>
        <p:nvSpPr>
          <p:cNvPr id="6" name="슬라이드 번호 개체 틀 5"/>
          <p:cNvSpPr>
            <a:spLocks noGrp="1"/>
          </p:cNvSpPr>
          <p:nvPr>
            <p:ph type="sldNum" sz="quarter" idx="12"/>
          </p:nvPr>
        </p:nvSpPr>
        <p:spPr/>
        <p:txBody>
          <a:bodyPr/>
          <a:lstStyle/>
          <a:p>
            <a:pPr>
              <a:defRPr lang="ko-KR"/>
            </a:pPr>
            <a:fld id="{AD22CD3B-FDDF-4998-970C-76E6E0BEC65F}" type="slidenum">
              <a:rPr lang="en-GB" altLang=""/>
              <a:pPr>
                <a:defRPr lang="ko-KR"/>
              </a:pPr>
              <a:t>‹#›</a:t>
            </a:fld>
            <a:endParaRPr lang="en-GB" altLang=""/>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Blank" type="blank" preserve="1">
  <p:cSld name="Blank">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pPr>
              <a:defRPr lang="ko-KR"/>
            </a:pPr>
            <a:fld id="{5DAC1609-63DC-4238-90D7-BDA4CCE7E5D2}" type="datetime1">
              <a:rPr lang="en-GB" altLang=""/>
              <a:pPr>
                <a:defRPr lang="ko-KR"/>
              </a:pPr>
              <a:t>3/2/2018</a:t>
            </a:fld>
            <a:endParaRPr lang="en-GB" altLang=""/>
          </a:p>
        </p:txBody>
      </p:sp>
      <p:sp>
        <p:nvSpPr>
          <p:cNvPr id="3" name="바닥글 개체 틀 2"/>
          <p:cNvSpPr>
            <a:spLocks noGrp="1"/>
          </p:cNvSpPr>
          <p:nvPr>
            <p:ph type="ftr" sz="quarter" idx="11"/>
          </p:nvPr>
        </p:nvSpPr>
        <p:spPr/>
        <p:txBody>
          <a:bodyPr/>
          <a:lstStyle/>
          <a:p>
            <a:pPr>
              <a:defRPr lang="ko-KR"/>
            </a:pPr>
            <a:r>
              <a:rPr lang="en-GB" altLang=""/>
              <a:t/>
            </a:r>
            <a:endParaRPr lang="en-GB" altLang=""/>
          </a:p>
        </p:txBody>
      </p:sp>
      <p:sp>
        <p:nvSpPr>
          <p:cNvPr id="4" name="슬라이드 번호 개체 틀 3"/>
          <p:cNvSpPr>
            <a:spLocks noGrp="1"/>
          </p:cNvSpPr>
          <p:nvPr>
            <p:ph type="sldNum" sz="quarter" idx="12"/>
          </p:nvPr>
        </p:nvSpPr>
        <p:spPr/>
        <p:txBody>
          <a:bodyPr/>
          <a:lstStyle/>
          <a:p>
            <a:pPr>
              <a:defRPr lang="ko-KR"/>
            </a:pPr>
            <a:fld id="{AD22CD3B-FDDF-4998-970C-76E6E0BEC65F}" type="slidenum">
              <a:rPr lang="en-GB" altLang=""/>
              <a:pPr>
                <a:defRPr lang="ko-KR"/>
              </a:pPr>
              <a:t>‹#›</a:t>
            </a:fld>
            <a:endParaRPr lang="en-GB" altLang=""/>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Section Header" type="secHead" preserve="1">
  <p:cSld name="Section Header">
    <p:spTree>
      <p:nvGrpSpPr>
        <p:cNvPr id="1" name=""/>
        <p:cNvGrpSpPr/>
        <p:nvPr/>
      </p:nvGrpSpPr>
      <p:grpSpPr>
        <a:xfrm>
          <a:off x="0" y="0"/>
          <a:ext cx="0" cy="0"/>
          <a:chOff x="0" y="0"/>
          <a:chExt cx="0" cy="0"/>
        </a:xfrm>
      </p:grpSpPr>
      <p:grpSp>
        <p:nvGrpSpPr>
          <p:cNvPr id="7" name="그룹 6"/>
          <p:cNvGrpSpPr/>
          <p:nvPr/>
        </p:nvGrpSpPr>
        <p:grpSpPr>
          <a:xfrm rot="0">
            <a:off x="-73151" y="3141914"/>
            <a:ext cx="12305046" cy="3716088"/>
            <a:chOff x="-28573" y="3141915"/>
            <a:chExt cx="9202494" cy="3716088"/>
          </a:xfrm>
        </p:grpSpPr>
        <p:sp>
          <p:nvSpPr>
            <p:cNvPr id="8" name="Freeform 11"/>
            <p:cNvSpPr/>
            <p:nvPr/>
          </p:nvSpPr>
          <p:spPr>
            <a:xfrm rot="10800000" flipH="1">
              <a:off x="13414" y="5642418"/>
              <a:ext cx="3665145" cy="1074154"/>
            </a:xfrm>
            <a:custGeom>
              <a:avLst/>
              <a:gdLst>
                <a:gd name="connsiteX0" fmla="*/ 0 w 2715"/>
                <a:gd name="connsiteY0" fmla="*/ 0 h 1458"/>
                <a:gd name="connsiteX1" fmla="*/ 0 w 2715"/>
                <a:gd name="connsiteY1" fmla="*/ 1458 h 1458"/>
                <a:gd name="connsiteX2" fmla="*/ 2715 w 2715"/>
                <a:gd name="connsiteY2" fmla="*/ 909 h 1458"/>
                <a:gd name="connsiteX3" fmla="*/ 0 w 2715"/>
                <a:gd name="connsiteY3" fmla="*/ 0 h 1458"/>
              </a:gdLst>
              <a:cxnLst>
                <a:cxn ang="0">
                  <a:pos x="connsiteX0" y="connsiteY0"/>
                </a:cxn>
                <a:cxn ang="0">
                  <a:pos x="connsiteX1" y="connsiteY1"/>
                </a:cxn>
                <a:cxn ang="0">
                  <a:pos x="connsiteX2" y="connsiteY2"/>
                </a:cxn>
                <a:cxn ang="0">
                  <a:pos x="connsiteX3" y="connsiteY3"/>
                </a:cxn>
              </a:cxnLst>
              <a:rect l="l" t="t" r="r" b="b"/>
              <a:pathLst>
                <a:path w="2715" h="1458">
                  <a:moveTo>
                    <a:pt x="0" y="0"/>
                  </a:moveTo>
                  <a:lnTo>
                    <a:pt x="0" y="1458"/>
                  </a:lnTo>
                  <a:lnTo>
                    <a:pt x="2715" y="909"/>
                  </a:lnTo>
                  <a:lnTo>
                    <a:pt x="0" y="0"/>
                  </a:lnTo>
                </a:path>
              </a:pathLst>
            </a:custGeom>
            <a:solidFill>
              <a:schemeClr val="accent3">
                <a:lumMod val="40000"/>
                <a:lumOff val="60000"/>
                <a:alpha val="39000"/>
              </a:schemeClr>
            </a:solidFill>
            <a:ln w="9525">
              <a:noFill/>
              <a:round/>
            </a:ln>
          </p:spPr>
          <p:txBody>
            <a:bodyPr anchor="ctr"/>
            <a:p>
              <a:pPr algn="ctr" latinLnBrk="0">
                <a:defRPr lang="ko-KR"/>
              </a:pPr>
              <a:endParaRPr lang="en-GB" altLang=""/>
            </a:p>
          </p:txBody>
        </p:sp>
        <p:sp>
          <p:nvSpPr>
            <p:cNvPr id="9" name="Freeform 15"/>
            <p:cNvSpPr/>
            <p:nvPr/>
          </p:nvSpPr>
          <p:spPr>
            <a:xfrm rot="10800000" flipH="1">
              <a:off x="8017" y="6050481"/>
              <a:ext cx="9154154" cy="807522"/>
            </a:xfrm>
            <a:custGeom>
              <a:avLst/>
              <a:gdLst>
                <a:gd name="connsiteX0" fmla="*/ 6774 w 6774"/>
                <a:gd name="connsiteY0" fmla="*/ 0 h 1097"/>
                <a:gd name="connsiteX1" fmla="*/ 0 w 6774"/>
                <a:gd name="connsiteY1" fmla="*/ 0 h 1097"/>
                <a:gd name="connsiteX2" fmla="*/ 0 w 6774"/>
                <a:gd name="connsiteY2" fmla="*/ 194 h 1097"/>
                <a:gd name="connsiteX3" fmla="*/ 2700 w 6774"/>
                <a:gd name="connsiteY3" fmla="*/ 1097 h 1097"/>
                <a:gd name="connsiteX4" fmla="*/ 6774 w 6774"/>
                <a:gd name="connsiteY4" fmla="*/ 282 h 1097"/>
                <a:gd name="connsiteX5" fmla="*/ 6774 w 6774"/>
                <a:gd name="connsiteY5" fmla="*/ 0 h 10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74" h="1097">
                  <a:moveTo>
                    <a:pt x="6774" y="0"/>
                  </a:moveTo>
                  <a:lnTo>
                    <a:pt x="0" y="0"/>
                  </a:lnTo>
                  <a:lnTo>
                    <a:pt x="0" y="194"/>
                  </a:lnTo>
                  <a:lnTo>
                    <a:pt x="2700" y="1097"/>
                  </a:lnTo>
                  <a:lnTo>
                    <a:pt x="6774" y="282"/>
                  </a:lnTo>
                  <a:lnTo>
                    <a:pt x="6774" y="0"/>
                  </a:lnTo>
                </a:path>
              </a:pathLst>
            </a:custGeom>
            <a:solidFill>
              <a:schemeClr val="accent3">
                <a:alpha val="75000"/>
              </a:schemeClr>
            </a:solidFill>
            <a:ln w="9525">
              <a:noFill/>
              <a:round/>
            </a:ln>
          </p:spPr>
          <p:txBody>
            <a:bodyPr anchor="ctr"/>
            <a:p>
              <a:pPr algn="ctr" latinLnBrk="0">
                <a:defRPr lang="ko-KR"/>
              </a:pPr>
              <a:endParaRPr lang="en-GB" altLang=""/>
            </a:p>
          </p:txBody>
        </p:sp>
        <p:sp>
          <p:nvSpPr>
            <p:cNvPr id="10" name="자유형 9"/>
            <p:cNvSpPr/>
            <p:nvPr/>
          </p:nvSpPr>
          <p:spPr>
            <a:xfrm rot="10800000">
              <a:off x="3672466" y="5238365"/>
              <a:ext cx="5490588" cy="1410652"/>
            </a:xfrm>
            <a:custGeom>
              <a:avLst/>
              <a:gdLst>
                <a:gd name="connsiteX0" fmla="*/ 5486400 w 5486400"/>
                <a:gd name="connsiteY0" fmla="*/ 1085850 h 2571750"/>
                <a:gd name="connsiteX1" fmla="*/ 0 w 5486400"/>
                <a:gd name="connsiteY1" fmla="*/ 0 h 2571750"/>
                <a:gd name="connsiteX2" fmla="*/ 0 w 5486400"/>
                <a:gd name="connsiteY2" fmla="*/ 95250 h 2571750"/>
                <a:gd name="connsiteX3" fmla="*/ 923925 w 5486400"/>
                <a:gd name="connsiteY3" fmla="*/ 2571750 h 2571750"/>
                <a:gd name="connsiteX4" fmla="*/ 5486400 w 5486400"/>
                <a:gd name="connsiteY4" fmla="*/ 1085850 h 2571750"/>
              </a:gd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2571750">
                  <a:moveTo>
                    <a:pt x="5486400" y="1085850"/>
                  </a:moveTo>
                  <a:lnTo>
                    <a:pt x="0" y="0"/>
                  </a:lnTo>
                  <a:lnTo>
                    <a:pt x="0" y="95250"/>
                  </a:lnTo>
                  <a:lnTo>
                    <a:pt x="923925" y="2571750"/>
                  </a:lnTo>
                  <a:lnTo>
                    <a:pt x="5486400" y="1085850"/>
                  </a:lnTo>
                </a:path>
              </a:pathLst>
            </a:custGeom>
            <a:solidFill>
              <a:schemeClr val="accent1">
                <a:lumMod val="60000"/>
                <a:lumOff val="4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sp>
          <p:nvSpPr>
            <p:cNvPr id="11" name="자유형 10"/>
            <p:cNvSpPr/>
            <p:nvPr/>
          </p:nvSpPr>
          <p:spPr>
            <a:xfrm rot="10800000">
              <a:off x="8223873" y="5072085"/>
              <a:ext cx="931774" cy="1548196"/>
            </a:xfrm>
            <a:custGeom>
              <a:avLst/>
              <a:gdLst>
                <a:gd name="connsiteX0" fmla="*/ 0 w 571472"/>
                <a:gd name="connsiteY0" fmla="*/ 3000396 h 3000396"/>
                <a:gd name="connsiteX1" fmla="*/ 0 w 571472"/>
                <a:gd name="connsiteY1" fmla="*/ 0 h 3000396"/>
                <a:gd name="connsiteX2" fmla="*/ 571472 w 571472"/>
                <a:gd name="connsiteY2" fmla="*/ 3000396 h 3000396"/>
                <a:gd name="connsiteX3" fmla="*/ 0 w 571472"/>
                <a:gd name="connsiteY3" fmla="*/ 3000396 h 3000396"/>
                <a:gd name="connsiteX0" fmla="*/ 0 w 928630"/>
                <a:gd name="connsiteY0" fmla="*/ 3000396 h 3000396"/>
                <a:gd name="connsiteX1" fmla="*/ 0 w 928630"/>
                <a:gd name="connsiteY1" fmla="*/ 0 h 3000396"/>
                <a:gd name="connsiteX2" fmla="*/ 928630 w 928630"/>
                <a:gd name="connsiteY2" fmla="*/ 2500306 h 3000396"/>
                <a:gd name="connsiteX3" fmla="*/ 0 w 928630"/>
                <a:gd name="connsiteY3" fmla="*/ 3000396 h 3000396"/>
                <a:gd name="connsiteX0" fmla="*/ 9525 w 938155"/>
                <a:gd name="connsiteY0" fmla="*/ 3067050 h 3067050"/>
                <a:gd name="connsiteX1" fmla="*/ 0 w 938155"/>
                <a:gd name="connsiteY1" fmla="*/ 0 h 3067050"/>
                <a:gd name="connsiteX2" fmla="*/ 938155 w 938155"/>
                <a:gd name="connsiteY2" fmla="*/ 2566960 h 3067050"/>
                <a:gd name="connsiteX3" fmla="*/ 9525 w 938155"/>
                <a:gd name="connsiteY3" fmla="*/ 3067050 h 3067050"/>
                <a:gd name="connsiteX0" fmla="*/ 9525 w 928656"/>
                <a:gd name="connsiteY0" fmla="*/ 3067050 h 3067050"/>
                <a:gd name="connsiteX1" fmla="*/ 0 w 928656"/>
                <a:gd name="connsiteY1" fmla="*/ 0 h 3067050"/>
                <a:gd name="connsiteX2" fmla="*/ 928656 w 928656"/>
                <a:gd name="connsiteY2" fmla="*/ 2509813 h 3067050"/>
                <a:gd name="connsiteX3" fmla="*/ 9525 w 928656"/>
                <a:gd name="connsiteY3" fmla="*/ 3067050 h 3067050"/>
                <a:gd name="connsiteX0" fmla="*/ 9525 w 928656"/>
                <a:gd name="connsiteY0" fmla="*/ 2709836 h 2709836"/>
                <a:gd name="connsiteX1" fmla="*/ 0 w 928656"/>
                <a:gd name="connsiteY1" fmla="*/ 0 h 2709836"/>
                <a:gd name="connsiteX2" fmla="*/ 928656 w 928656"/>
                <a:gd name="connsiteY2" fmla="*/ 2509813 h 2709836"/>
                <a:gd name="connsiteX3" fmla="*/ 9525 w 928656"/>
                <a:gd name="connsiteY3" fmla="*/ 2709836 h 2709836"/>
                <a:gd name="connsiteX0" fmla="*/ 9525 w 928656"/>
                <a:gd name="connsiteY0" fmla="*/ 2781250 h 2781250"/>
                <a:gd name="connsiteX1" fmla="*/ 0 w 928656"/>
                <a:gd name="connsiteY1" fmla="*/ 0 h 2781250"/>
                <a:gd name="connsiteX2" fmla="*/ 928656 w 928656"/>
                <a:gd name="connsiteY2" fmla="*/ 2509813 h 2781250"/>
                <a:gd name="connsiteX3" fmla="*/ 9525 w 928656"/>
                <a:gd name="connsiteY3" fmla="*/ 2781250 h 2781250"/>
                <a:gd name="connsiteX0" fmla="*/ 9525 w 928656"/>
                <a:gd name="connsiteY0" fmla="*/ 2924102 h 2924102"/>
                <a:gd name="connsiteX1" fmla="*/ 0 w 928656"/>
                <a:gd name="connsiteY1" fmla="*/ 0 h 2924102"/>
                <a:gd name="connsiteX2" fmla="*/ 928656 w 928656"/>
                <a:gd name="connsiteY2" fmla="*/ 2509813 h 2924102"/>
                <a:gd name="connsiteX3" fmla="*/ 9525 w 928656"/>
                <a:gd name="connsiteY3" fmla="*/ 2924102 h 2924102"/>
                <a:gd name="connsiteX0" fmla="*/ 9525 w 931063"/>
                <a:gd name="connsiteY0" fmla="*/ 2924102 h 2924102"/>
                <a:gd name="connsiteX1" fmla="*/ 0 w 931063"/>
                <a:gd name="connsiteY1" fmla="*/ 0 h 2924102"/>
                <a:gd name="connsiteX2" fmla="*/ 931063 w 931063"/>
                <a:gd name="connsiteY2" fmla="*/ 2521723 h 2924102"/>
                <a:gd name="connsiteX3" fmla="*/ 9525 w 931063"/>
                <a:gd name="connsiteY3" fmla="*/ 2924102 h 2924102"/>
                <a:gd name="connsiteX0" fmla="*/ 0 w 931063"/>
                <a:gd name="connsiteY0" fmla="*/ 2805040 h 2805040"/>
                <a:gd name="connsiteX1" fmla="*/ 0 w 931063"/>
                <a:gd name="connsiteY1" fmla="*/ 0 h 2805040"/>
                <a:gd name="connsiteX2" fmla="*/ 931063 w 931063"/>
                <a:gd name="connsiteY2" fmla="*/ 2521723 h 2805040"/>
                <a:gd name="connsiteX3" fmla="*/ 0 w 931063"/>
                <a:gd name="connsiteY3" fmla="*/ 2805040 h 2805040"/>
                <a:gd name="connsiteX0" fmla="*/ 6350 w 931063"/>
                <a:gd name="connsiteY0" fmla="*/ 2822504 h 2822504"/>
                <a:gd name="connsiteX1" fmla="*/ 0 w 931063"/>
                <a:gd name="connsiteY1" fmla="*/ 0 h 2822504"/>
                <a:gd name="connsiteX2" fmla="*/ 931063 w 931063"/>
                <a:gd name="connsiteY2" fmla="*/ 2521723 h 2822504"/>
                <a:gd name="connsiteX3" fmla="*/ 6350 w 931063"/>
                <a:gd name="connsiteY3" fmla="*/ 2822504 h 2822504"/>
              </a:gdLst>
              <a:cxnLst>
                <a:cxn ang="0">
                  <a:pos x="connsiteX0" y="connsiteY0"/>
                </a:cxn>
                <a:cxn ang="0">
                  <a:pos x="connsiteX1" y="connsiteY1"/>
                </a:cxn>
                <a:cxn ang="0">
                  <a:pos x="connsiteX2" y="connsiteY2"/>
                </a:cxn>
                <a:cxn ang="0">
                  <a:pos x="connsiteX3" y="connsiteY3"/>
                </a:cxn>
              </a:cxnLst>
              <a:rect l="l" t="t" r="r" b="b"/>
              <a:pathLst>
                <a:path w="931063" h="2822504">
                  <a:moveTo>
                    <a:pt x="6350" y="2822504"/>
                  </a:moveTo>
                  <a:cubicBezTo>
                    <a:pt x="4233" y="1881669"/>
                    <a:pt x="2117" y="940835"/>
                    <a:pt x="0" y="0"/>
                  </a:cubicBezTo>
                  <a:lnTo>
                    <a:pt x="931063" y="2521723"/>
                  </a:lnTo>
                  <a:lnTo>
                    <a:pt x="6350" y="2822504"/>
                  </a:lnTo>
                </a:path>
              </a:pathLst>
            </a:custGeom>
            <a:solidFill>
              <a:schemeClr val="accent1">
                <a:alpha val="74000"/>
              </a:schemeClr>
            </a:solidFill>
            <a:ln w="9525">
              <a:noFill/>
              <a:round/>
            </a:ln>
          </p:spPr>
          <p:txBody>
            <a:bodyPr anchor="ctr"/>
            <a:p>
              <a:pPr algn="ctr" latinLnBrk="0">
                <a:defRPr lang="ko-KR"/>
              </a:pPr>
              <a:endParaRPr lang="en-GB" altLang=""/>
            </a:p>
          </p:txBody>
        </p:sp>
        <p:sp>
          <p:nvSpPr>
            <p:cNvPr id="12" name="자유형 11"/>
            <p:cNvSpPr/>
            <p:nvPr/>
          </p:nvSpPr>
          <p:spPr>
            <a:xfrm rot="16200000">
              <a:off x="2776226" y="337116"/>
              <a:ext cx="3592895" cy="9202494"/>
            </a:xfrm>
            <a:custGeom>
              <a:avLst/>
              <a:gdLst>
                <a:gd name="connsiteX0" fmla="*/ 0 w 500066"/>
                <a:gd name="connsiteY0" fmla="*/ 6858000 h 6858000"/>
                <a:gd name="connsiteX1" fmla="*/ 250033 w 500066"/>
                <a:gd name="connsiteY1" fmla="*/ 0 h 6858000"/>
                <a:gd name="connsiteX2" fmla="*/ 500066 w 500066"/>
                <a:gd name="connsiteY2" fmla="*/ 6858000 h 6858000"/>
                <a:gd name="connsiteX3" fmla="*/ 0 w 500066"/>
                <a:gd name="connsiteY3" fmla="*/ 6858000 h 6858000"/>
                <a:gd name="connsiteX0" fmla="*/ 1638757 w 2138823"/>
                <a:gd name="connsiteY0" fmla="*/ 6876288 h 6876288"/>
                <a:gd name="connsiteX1" fmla="*/ 0 w 2138823"/>
                <a:gd name="connsiteY1" fmla="*/ 0 h 6876288"/>
                <a:gd name="connsiteX2" fmla="*/ 2138823 w 2138823"/>
                <a:gd name="connsiteY2" fmla="*/ 6876288 h 6876288"/>
                <a:gd name="connsiteX3" fmla="*/ 1638757 w 2138823"/>
                <a:gd name="connsiteY3" fmla="*/ 6876288 h 6876288"/>
                <a:gd name="connsiteX0" fmla="*/ 1662729 w 2162795"/>
                <a:gd name="connsiteY0" fmla="*/ 6885432 h 6885432"/>
                <a:gd name="connsiteX1" fmla="*/ 0 w 2162795"/>
                <a:gd name="connsiteY1" fmla="*/ 0 h 6885432"/>
                <a:gd name="connsiteX2" fmla="*/ 2162795 w 2162795"/>
                <a:gd name="connsiteY2" fmla="*/ 6885432 h 6885432"/>
                <a:gd name="connsiteX3" fmla="*/ 1662729 w 2162795"/>
                <a:gd name="connsiteY3" fmla="*/ 6885432 h 6885432"/>
                <a:gd name="connsiteX0" fmla="*/ 1662729 w 3592895"/>
                <a:gd name="connsiteY0" fmla="*/ 6885432 h 6899132"/>
                <a:gd name="connsiteX1" fmla="*/ 0 w 3592895"/>
                <a:gd name="connsiteY1" fmla="*/ 0 h 6899132"/>
                <a:gd name="connsiteX2" fmla="*/ 3592895 w 3592895"/>
                <a:gd name="connsiteY2" fmla="*/ 6899132 h 6899132"/>
                <a:gd name="connsiteX3" fmla="*/ 1662729 w 3592895"/>
                <a:gd name="connsiteY3" fmla="*/ 6885432 h 6899132"/>
              </a:gdLst>
              <a:cxnLst>
                <a:cxn ang="0">
                  <a:pos x="connsiteX0" y="connsiteY0"/>
                </a:cxn>
                <a:cxn ang="0">
                  <a:pos x="connsiteX1" y="connsiteY1"/>
                </a:cxn>
                <a:cxn ang="0">
                  <a:pos x="connsiteX2" y="connsiteY2"/>
                </a:cxn>
                <a:cxn ang="0">
                  <a:pos x="connsiteX3" y="connsiteY3"/>
                </a:cxn>
              </a:cxnLst>
              <a:rect l="l" t="t" r="r" b="b"/>
              <a:pathLst>
                <a:path w="3592895" h="6899132">
                  <a:moveTo>
                    <a:pt x="1662729" y="6885432"/>
                  </a:moveTo>
                  <a:lnTo>
                    <a:pt x="0" y="0"/>
                  </a:lnTo>
                  <a:lnTo>
                    <a:pt x="3592895" y="6899132"/>
                  </a:lnTo>
                  <a:lnTo>
                    <a:pt x="1662729" y="6885432"/>
                  </a:lnTo>
                </a:path>
              </a:pathLst>
            </a:custGeom>
            <a:solidFill>
              <a:schemeClr val="accent3">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grpSp>
      <p:sp>
        <p:nvSpPr>
          <p:cNvPr id="2" name="제목 1"/>
          <p:cNvSpPr>
            <a:spLocks noGrp="1"/>
          </p:cNvSpPr>
          <p:nvPr>
            <p:ph type="title" idx="0"/>
          </p:nvPr>
        </p:nvSpPr>
        <p:spPr>
          <a:xfrm>
            <a:off x="761962" y="2357418"/>
            <a:ext cx="10363199" cy="1158449"/>
          </a:xfrm>
        </p:spPr>
        <p:txBody>
          <a:bodyPr anchor="t"/>
          <a:lstStyle>
            <a:lvl1pPr algn="l">
              <a:defRPr sz="5000" b="0" cap="all"/>
            </a:lvl1pPr>
          </a:lstStyle>
          <a:p>
            <a:pPr lvl="0">
              <a:defRPr lang="ko-KR"/>
            </a:pPr>
            <a:r>
              <a:rPr lang="en-GB" altLang=""/>
              <a:t>Double tap to edit Master title style</a:t>
            </a:r>
            <a:endParaRPr lang="en-GB" altLang=""/>
          </a:p>
        </p:txBody>
      </p:sp>
      <p:sp>
        <p:nvSpPr>
          <p:cNvPr id="3" name="텍스트 개체 틀 2"/>
          <p:cNvSpPr>
            <a:spLocks noGrp="1"/>
          </p:cNvSpPr>
          <p:nvPr>
            <p:ph type="body" idx="1"/>
          </p:nvPr>
        </p:nvSpPr>
        <p:spPr>
          <a:xfrm>
            <a:off x="761962" y="1807029"/>
            <a:ext cx="10363199" cy="550389"/>
          </a:xfrm>
        </p:spPr>
        <p:txBody>
          <a:bodyPr anchor="b"/>
          <a:lstStyle>
            <a:lvl1pPr marL="0" indent="0">
              <a:buNone/>
              <a:defRPr sz="3000">
                <a:solidFill>
                  <a:schemeClr val="bg2">
                    <a:lumMod val="50000"/>
                  </a:schemeClr>
                </a:solidFill>
              </a:defRPr>
            </a:lvl1pPr>
            <a:lvl2pPr marL="457200" indent="0">
              <a:buNone/>
              <a:defRPr sz="3000">
                <a:solidFill>
                  <a:schemeClr val="tx1">
                    <a:tint val="75000"/>
                  </a:schemeClr>
                </a:solidFill>
              </a:defRPr>
            </a:lvl2pPr>
            <a:lvl3pPr marL="914400" indent="0">
              <a:buNone/>
              <a:defRPr sz="3000">
                <a:solidFill>
                  <a:schemeClr val="tx1">
                    <a:tint val="75000"/>
                  </a:schemeClr>
                </a:solidFill>
              </a:defRPr>
            </a:lvl3pPr>
            <a:lvl4pPr marL="1371600" indent="0">
              <a:buNone/>
              <a:defRPr sz="3000">
                <a:solidFill>
                  <a:schemeClr val="tx1">
                    <a:tint val="75000"/>
                  </a:schemeClr>
                </a:solidFill>
              </a:defRPr>
            </a:lvl4pPr>
            <a:lvl5pPr marL="1828800" indent="0">
              <a:buNone/>
              <a:defRPr sz="3000">
                <a:solidFill>
                  <a:schemeClr val="tx1">
                    <a:tint val="75000"/>
                  </a:schemeClr>
                </a:solidFill>
              </a:defRPr>
            </a:lvl5pPr>
            <a:lvl6pPr marL="2286000" indent="0">
              <a:buNone/>
              <a:defRPr sz="3000">
                <a:solidFill>
                  <a:schemeClr val="tx1">
                    <a:tint val="75000"/>
                  </a:schemeClr>
                </a:solidFill>
              </a:defRPr>
            </a:lvl6pPr>
            <a:lvl7pPr marL="2743200" indent="0">
              <a:buNone/>
              <a:defRPr sz="3000">
                <a:solidFill>
                  <a:schemeClr val="tx1">
                    <a:tint val="75000"/>
                  </a:schemeClr>
                </a:solidFill>
              </a:defRPr>
            </a:lvl7pPr>
            <a:lvl8pPr marL="3200400" indent="0">
              <a:buNone/>
              <a:defRPr sz="3000">
                <a:solidFill>
                  <a:schemeClr val="tx1">
                    <a:tint val="75000"/>
                  </a:schemeClr>
                </a:solidFill>
              </a:defRPr>
            </a:lvl8pPr>
            <a:lvl9pPr marL="3657600" indent="0">
              <a:buNone/>
              <a:defRPr sz="3000">
                <a:solidFill>
                  <a:schemeClr val="tx1">
                    <a:tint val="75000"/>
                  </a:schemeClr>
                </a:solidFill>
              </a:defRPr>
            </a:lvl9pPr>
          </a:lstStyle>
          <a:p>
            <a:pPr lvl="0">
              <a:defRPr lang="ko-KR"/>
            </a:pPr>
            <a:r>
              <a:rPr lang="en-GB" altLang=""/>
              <a:t>Double tap to edit Master text styles</a:t>
            </a:r>
            <a:endParaRPr lang="en-GB" altLang=""/>
          </a:p>
        </p:txBody>
      </p:sp>
      <p:sp>
        <p:nvSpPr>
          <p:cNvPr id="4" name="날짜 개체 틀 3"/>
          <p:cNvSpPr>
            <a:spLocks noGrp="1"/>
          </p:cNvSpPr>
          <p:nvPr>
            <p:ph type="dt" sz="half" idx="10"/>
          </p:nvPr>
        </p:nvSpPr>
        <p:spPr/>
        <p:txBody>
          <a:bodyPr/>
          <a:lstStyle/>
          <a:p>
            <a:pPr algn="l" latinLnBrk="0">
              <a:defRPr lang="ko-KR"/>
            </a:pPr>
            <a:fld id="{21794FCA-B30B-4B0B-A06E-872BCCC939B8}" type="datetime1">
              <a:rPr lang="en-GB" altLang="" sz="1200"/>
              <a:pPr algn="l" latinLnBrk="0">
                <a:defRPr lang="ko-KR"/>
              </a:pPr>
              <a:t>2018-03-04</a:t>
            </a:fld>
            <a:endParaRPr lang="en-GB" altLang="" sz="1200"/>
          </a:p>
        </p:txBody>
      </p:sp>
      <p:sp>
        <p:nvSpPr>
          <p:cNvPr id="5" name="바닥글 개체 틀 4"/>
          <p:cNvSpPr>
            <a:spLocks noGrp="1"/>
          </p:cNvSpPr>
          <p:nvPr>
            <p:ph type="ftr" sz="quarter" idx="11"/>
          </p:nvPr>
        </p:nvSpPr>
        <p:spPr/>
        <p:txBody>
          <a:bodyPr/>
          <a:lstStyle/>
          <a:p>
            <a:pPr algn="ctr" latinLnBrk="0">
              <a:defRPr lang="ko-KR"/>
            </a:pPr>
            <a:r>
              <a:rPr lang="en-GB" altLang="" sz="1200"/>
              <a:t/>
            </a:r>
            <a:endParaRPr lang="en-GB" altLang="" sz="1200"/>
          </a:p>
        </p:txBody>
      </p:sp>
      <p:sp>
        <p:nvSpPr>
          <p:cNvPr id="6" name="슬라이드 번호 개체 틀 5"/>
          <p:cNvSpPr>
            <a:spLocks noGrp="1"/>
          </p:cNvSpPr>
          <p:nvPr>
            <p:ph type="sldNum" sz="quarter" idx="12"/>
          </p:nvPr>
        </p:nvSpPr>
        <p:spPr/>
        <p:txBody>
          <a:bodyPr/>
          <a:lstStyle/>
          <a:p>
            <a:pPr algn="r" latinLnBrk="0">
              <a:defRPr lang="ko-KR"/>
            </a:pPr>
            <a:fld id="{DF28FB93-0A08-4E7D-8E63-9EFA29F1E093}" type="slidenum">
              <a:rPr lang="en-GB" altLang="" sz="1200"/>
              <a:pPr algn="r" latinLnBrk="0">
                <a:defRPr lang="ko-KR"/>
              </a:pPr>
              <a:t>‹#›</a:t>
            </a:fld>
            <a:endParaRPr lang="en-GB" altLang="" sz="1200"/>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Two Contents" type="twoObj" preserve="1">
  <p:cSld name="Two Contents">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pPr>
            <a:r>
              <a:rPr lang="en-GB" altLang=""/>
              <a:t>Double tap to edit Master title style</a:t>
            </a:r>
            <a:endParaRPr lang="en-GB" altLang=""/>
          </a:p>
        </p:txBody>
      </p:sp>
      <p:sp>
        <p:nvSpPr>
          <p:cNvPr id="3" name="내용 개체 틀 2"/>
          <p:cNvSpPr>
            <a:spLocks noGrp="1"/>
          </p:cNvSpPr>
          <p:nvPr>
            <p:ph sz="half" idx="1"/>
          </p:nvPr>
        </p:nvSpPr>
        <p:spPr>
          <a:xfrm>
            <a:off x="609599" y="1600200"/>
            <a:ext cx="5384799" cy="4525963"/>
          </a:xfrm>
        </p:spPr>
        <p:txBody>
          <a:bodyPr/>
          <a:lstStyle>
            <a:lvl1pPr>
              <a:defRPr sz="27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defRPr lang="ko-KR"/>
            </a:pPr>
            <a:r>
              <a:rPr lang="en-GB" altLang=""/>
              <a:t>Double tap to edit Master text styles</a:t>
            </a:r>
            <a:endParaRPr lang="en-GB" altLang=""/>
          </a:p>
          <a:p>
            <a:pPr lvl="1">
              <a:defRPr lang="ko-KR"/>
            </a:pPr>
            <a:r>
              <a:rPr lang="en-GB" altLang=""/>
              <a:t>Second level</a:t>
            </a:r>
            <a:endParaRPr lang="en-GB" altLang=""/>
          </a:p>
          <a:p>
            <a:pPr lvl="2">
              <a:defRPr lang="ko-KR"/>
            </a:pPr>
            <a:r>
              <a:rPr lang="en-GB" altLang=""/>
              <a:t>Third level</a:t>
            </a:r>
            <a:endParaRPr lang="en-GB" altLang=""/>
          </a:p>
          <a:p>
            <a:pPr lvl="3">
              <a:defRPr lang="ko-KR"/>
            </a:pPr>
            <a:r>
              <a:rPr lang="en-GB" altLang=""/>
              <a:t>Fourth level</a:t>
            </a:r>
            <a:endParaRPr lang="en-GB" altLang=""/>
          </a:p>
          <a:p>
            <a:pPr lvl="4">
              <a:defRPr lang="ko-KR"/>
            </a:pPr>
            <a:r>
              <a:rPr lang="en-GB" altLang=""/>
              <a:t>Fifth level</a:t>
            </a:r>
            <a:endParaRPr lang="en-GB" altLang=""/>
          </a:p>
        </p:txBody>
      </p:sp>
      <p:sp>
        <p:nvSpPr>
          <p:cNvPr id="4" name="내용 개체 틀 3"/>
          <p:cNvSpPr>
            <a:spLocks noGrp="1"/>
          </p:cNvSpPr>
          <p:nvPr>
            <p:ph sz="half" idx="2"/>
          </p:nvPr>
        </p:nvSpPr>
        <p:spPr>
          <a:xfrm>
            <a:off x="6197599" y="1600200"/>
            <a:ext cx="5384799" cy="4525963"/>
          </a:xfrm>
        </p:spPr>
        <p:txBody>
          <a:bodyPr/>
          <a:lstStyle>
            <a:lvl1pPr>
              <a:defRPr sz="27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defRPr lang="ko-KR"/>
            </a:pPr>
            <a:r>
              <a:rPr lang="en-GB" altLang=""/>
              <a:t>Double tap to edit Master text styles</a:t>
            </a:r>
            <a:endParaRPr lang="en-GB" altLang=""/>
          </a:p>
          <a:p>
            <a:pPr lvl="1">
              <a:defRPr lang="ko-KR"/>
            </a:pPr>
            <a:r>
              <a:rPr lang="en-GB" altLang=""/>
              <a:t>Second level</a:t>
            </a:r>
            <a:endParaRPr lang="en-GB" altLang=""/>
          </a:p>
          <a:p>
            <a:pPr lvl="2">
              <a:defRPr lang="ko-KR"/>
            </a:pPr>
            <a:r>
              <a:rPr lang="en-GB" altLang=""/>
              <a:t>Third level</a:t>
            </a:r>
            <a:endParaRPr lang="en-GB" altLang=""/>
          </a:p>
          <a:p>
            <a:pPr lvl="3">
              <a:defRPr lang="ko-KR"/>
            </a:pPr>
            <a:r>
              <a:rPr lang="en-GB" altLang=""/>
              <a:t>Fourth level</a:t>
            </a:r>
            <a:endParaRPr lang="en-GB" altLang=""/>
          </a:p>
          <a:p>
            <a:pPr lvl="4">
              <a:defRPr lang="ko-KR"/>
            </a:pPr>
            <a:r>
              <a:rPr lang="en-GB" altLang=""/>
              <a:t>Fifth level</a:t>
            </a:r>
            <a:endParaRPr lang="en-GB" altLang=""/>
          </a:p>
        </p:txBody>
      </p:sp>
      <p:sp>
        <p:nvSpPr>
          <p:cNvPr id="5" name="날짜 개체 틀 4"/>
          <p:cNvSpPr>
            <a:spLocks noGrp="1"/>
          </p:cNvSpPr>
          <p:nvPr>
            <p:ph type="dt" sz="half" idx="10"/>
          </p:nvPr>
        </p:nvSpPr>
        <p:spPr/>
        <p:txBody>
          <a:bodyPr/>
          <a:lstStyle/>
          <a:p>
            <a:pPr latinLnBrk="0">
              <a:defRPr lang="ko-KR"/>
            </a:pPr>
            <a:fld id="{82B4FBC9-0152-4321-B5AE-8A4D40C68623}" type="datetime1">
              <a:rPr lang="en-GB" altLang=""/>
              <a:pPr latinLnBrk="0">
                <a:defRPr lang="ko-KR"/>
              </a:pPr>
              <a:t>2018-03-04</a:t>
            </a:fld>
            <a:endParaRPr lang="en-GB" altLang=""/>
          </a:p>
        </p:txBody>
      </p:sp>
      <p:sp>
        <p:nvSpPr>
          <p:cNvPr id="6" name="바닥글 개체 틀 5"/>
          <p:cNvSpPr>
            <a:spLocks noGrp="1"/>
          </p:cNvSpPr>
          <p:nvPr>
            <p:ph type="ftr" sz="quarter" idx="11"/>
          </p:nvPr>
        </p:nvSpPr>
        <p:spPr/>
        <p:txBody>
          <a:bodyPr/>
          <a:lstStyle/>
          <a:p>
            <a:pPr latinLnBrk="0">
              <a:defRPr lang="ko-KR"/>
            </a:pPr>
            <a:r>
              <a:rPr lang="en-GB" altLang=""/>
              <a:t/>
            </a:r>
            <a:endParaRPr lang="en-GB" altLang=""/>
          </a:p>
        </p:txBody>
      </p:sp>
      <p:sp>
        <p:nvSpPr>
          <p:cNvPr id="7" name="슬라이드 번호 개체 틀 6"/>
          <p:cNvSpPr>
            <a:spLocks noGrp="1"/>
          </p:cNvSpPr>
          <p:nvPr>
            <p:ph type="sldNum" sz="quarter" idx="12"/>
          </p:nvPr>
        </p:nvSpPr>
        <p:spPr/>
        <p:txBody>
          <a:bodyPr/>
          <a:lstStyle/>
          <a:p>
            <a:pPr latinLnBrk="0">
              <a:defRPr lang="ko-KR"/>
            </a:pPr>
            <a:fld id="{AD22CD3B-FDDF-4998-970C-76E6E0BEC65F}" type="slidenum">
              <a:rPr lang="en-GB" altLang=""/>
              <a:pPr latinLnBrk="0">
                <a:defRPr lang="ko-KR"/>
              </a:pPr>
              <a:t>‹#›</a:t>
            </a:fld>
            <a:endParaRPr lang="en-GB" altLang=""/>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Title Only" type="titleOnly" preserve="1">
  <p:cSld name="Title Only">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pPr latinLnBrk="0">
              <a:defRPr lang="ko-KR"/>
            </a:pPr>
            <a:fld id="{F5271060-A817-4E00-9021-886881503EBB}" type="datetime1">
              <a:rPr lang="en-GB" altLang=""/>
              <a:pPr latinLnBrk="0">
                <a:defRPr lang="ko-KR"/>
              </a:pPr>
              <a:t>2018-03-04</a:t>
            </a:fld>
            <a:endParaRPr lang="en-GB" altLang=""/>
          </a:p>
        </p:txBody>
      </p:sp>
      <p:sp>
        <p:nvSpPr>
          <p:cNvPr id="4" name="바닥글 개체 틀 3"/>
          <p:cNvSpPr>
            <a:spLocks noGrp="1"/>
          </p:cNvSpPr>
          <p:nvPr>
            <p:ph type="ftr" sz="quarter" idx="11"/>
          </p:nvPr>
        </p:nvSpPr>
        <p:spPr/>
        <p:txBody>
          <a:bodyPr/>
          <a:lstStyle/>
          <a:p>
            <a:pPr latinLnBrk="0">
              <a:defRPr lang="ko-KR"/>
            </a:pPr>
            <a:r>
              <a:rPr lang="en-GB" altLang=""/>
              <a:t/>
            </a:r>
            <a:endParaRPr lang="en-GB" altLang=""/>
          </a:p>
        </p:txBody>
      </p:sp>
      <p:sp>
        <p:nvSpPr>
          <p:cNvPr id="5" name="슬라이드 번호 개체 틀 4"/>
          <p:cNvSpPr>
            <a:spLocks noGrp="1"/>
          </p:cNvSpPr>
          <p:nvPr>
            <p:ph type="sldNum" sz="quarter" idx="12"/>
          </p:nvPr>
        </p:nvSpPr>
        <p:spPr/>
        <p:txBody>
          <a:bodyPr/>
          <a:lstStyle/>
          <a:p>
            <a:pPr latinLnBrk="0">
              <a:defRPr lang="ko-KR"/>
            </a:pPr>
            <a:fld id="{AD22CD3B-FDDF-4998-970C-76E6E0BEC65F}" type="slidenum">
              <a:rPr lang="en-GB" altLang=""/>
              <a:pPr latinLnBrk="0">
                <a:defRPr lang="ko-KR"/>
              </a:pPr>
              <a:t>‹#›</a:t>
            </a:fld>
            <a:endParaRPr lang="en-GB" altLang=""/>
          </a:p>
        </p:txBody>
      </p:sp>
      <p:sp>
        <p:nvSpPr>
          <p:cNvPr id="6" name="제목 개체 틀 1"/>
          <p:cNvSpPr>
            <a:spLocks noGrp="1"/>
          </p:cNvSpPr>
          <p:nvPr>
            <p:ph type="title" idx="0"/>
          </p:nvPr>
        </p:nvSpPr>
        <p:spPr>
          <a:xfrm>
            <a:off x="431799" y="123801"/>
            <a:ext cx="11302999" cy="939784"/>
          </a:xfrm>
          <a:prstGeom prst="rect">
            <a:avLst/>
          </a:prstGeom>
        </p:spPr>
        <p:txBody>
          <a:bodyPr vert="horz" lIns="91440" tIns="45720" rIns="91440" bIns="45720" anchor="ctr"/>
          <a:lstStyle/>
          <a:p>
            <a:pPr lvl="0">
              <a:defRPr lang="ko-KR"/>
            </a:pPr>
            <a:r>
              <a:rPr lang="en-GB" altLang=""/>
              <a:t>Double tap to edit Master title style</a:t>
            </a:r>
            <a:endParaRPr lang="en-GB" altLang=""/>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Table" type="tbl" preserve="1">
  <p:cSld name="Table">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lvl1pPr>
              <a:defRPr/>
            </a:lvl1pPr>
          </a:lstStyle>
          <a:p>
            <a:pPr lvl="0">
              <a:defRPr lang="ko-KR"/>
            </a:pPr>
            <a:r>
              <a:rPr lang="en-GB" altLang=""/>
              <a:t>Double tap to edit Master title style</a:t>
            </a:r>
            <a:endParaRPr lang="en-GB" altLang=""/>
          </a:p>
        </p:txBody>
      </p:sp>
      <p:sp>
        <p:nvSpPr>
          <p:cNvPr id="3" name="표 개체 틀 2"/>
          <p:cNvSpPr>
            <a:spLocks noGrp="1" noTextEdit="1"/>
          </p:cNvSpPr>
          <p:nvPr>
            <p:ph type="tbl" sz="quarter" idx="13"/>
          </p:nvPr>
        </p:nvSpPr>
        <p:spPr>
          <a:xfrm>
            <a:off x="608037" y="1214421"/>
            <a:ext cx="10972799" cy="4953840"/>
          </a:xfrm>
        </p:spPr>
        <p:txBody>
          <a:bodyPr/>
          <a:lstStyle>
            <a:lvl1pPr>
              <a:buNone/>
              <a:defRPr/>
            </a:lvl1pPr>
          </a:lstStyle>
          <a:p>
            <a:pPr lvl="0">
              <a:defRPr lang="ko-KR"/>
            </a:pPr>
            <a:r>
              <a:rPr lang="en-GB" altLang=""/>
              <a:t>Double tap icon to add table</a:t>
            </a:r>
            <a:endParaRPr lang="en-GB" altLang=""/>
          </a:p>
        </p:txBody>
      </p:sp>
      <p:sp>
        <p:nvSpPr>
          <p:cNvPr id="7" name="날짜 개체 틀 3"/>
          <p:cNvSpPr>
            <a:spLocks noGrp="1"/>
          </p:cNvSpPr>
          <p:nvPr>
            <p:ph type="dt" sz="half" idx="2"/>
          </p:nvPr>
        </p:nvSpPr>
        <p:spPr>
          <a:xfrm>
            <a:off x="431799" y="6356349"/>
            <a:ext cx="2844799" cy="365124"/>
          </a:xfrm>
          <a:prstGeom prst="rect">
            <a:avLst/>
          </a:prstGeom>
        </p:spPr>
        <p:txBody>
          <a:bodyPr vert="horz" lIns="91440" tIns="45720" rIns="91440" bIns="45720" anchor="ctr"/>
          <a:lstStyle>
            <a:lvl1pPr algn="l">
              <a:defRPr sz="1200">
                <a:solidFill>
                  <a:schemeClr val="bg2">
                    <a:lumMod val="25000"/>
                  </a:schemeClr>
                </a:solidFill>
              </a:defRPr>
            </a:lvl1pPr>
          </a:lstStyle>
          <a:p>
            <a:pPr latinLnBrk="0">
              <a:defRPr lang="ko-KR"/>
            </a:pPr>
            <a:fld id="{47ABBE4F-A180-451B-976B-207E95DDA7FB}" type="datetime1">
              <a:rPr lang="en-GB" altLang=""/>
              <a:pPr latinLnBrk="0">
                <a:defRPr lang="ko-KR"/>
              </a:pPr>
              <a:t>2018-03-04</a:t>
            </a:fld>
            <a:endParaRPr lang="en-GB" altLang=""/>
          </a:p>
        </p:txBody>
      </p:sp>
      <p:sp>
        <p:nvSpPr>
          <p:cNvPr id="8" name="바닥글 개체 틀 4"/>
          <p:cNvSpPr>
            <a:spLocks noGrp="1"/>
          </p:cNvSpPr>
          <p:nvPr>
            <p:ph type="ftr" sz="quarter" idx="3"/>
          </p:nvPr>
        </p:nvSpPr>
        <p:spPr>
          <a:xfrm>
            <a:off x="4165599" y="6356349"/>
            <a:ext cx="3860799" cy="365124"/>
          </a:xfrm>
          <a:prstGeom prst="rect">
            <a:avLst/>
          </a:prstGeom>
        </p:spPr>
        <p:txBody>
          <a:bodyPr vert="horz" lIns="91440" tIns="45720" rIns="91440" bIns="45720" anchor="ctr"/>
          <a:lstStyle>
            <a:lvl1pPr algn="ctr">
              <a:defRPr sz="1200">
                <a:solidFill>
                  <a:schemeClr val="bg2">
                    <a:lumMod val="25000"/>
                  </a:schemeClr>
                </a:solidFill>
              </a:defRPr>
            </a:lvl1pPr>
          </a:lstStyle>
          <a:p>
            <a:pPr latinLnBrk="0">
              <a:defRPr lang="ko-KR"/>
            </a:pPr>
            <a:r>
              <a:rPr lang="en-GB" altLang=""/>
              <a:t/>
            </a:r>
            <a:endParaRPr lang="en-GB" altLang=""/>
          </a:p>
        </p:txBody>
      </p:sp>
      <p:sp>
        <p:nvSpPr>
          <p:cNvPr id="9" name="슬라이드 번호 개체 틀 5"/>
          <p:cNvSpPr>
            <a:spLocks noGrp="1"/>
          </p:cNvSpPr>
          <p:nvPr>
            <p:ph type="sldNum" sz="quarter" idx="4"/>
          </p:nvPr>
        </p:nvSpPr>
        <p:spPr>
          <a:xfrm>
            <a:off x="8889999" y="6356349"/>
            <a:ext cx="2844799" cy="365124"/>
          </a:xfrm>
          <a:prstGeom prst="rect">
            <a:avLst/>
          </a:prstGeom>
        </p:spPr>
        <p:txBody>
          <a:bodyPr vert="horz" lIns="91440" tIns="45720" rIns="91440" bIns="45720" anchor="ctr"/>
          <a:lstStyle>
            <a:lvl1pPr algn="r">
              <a:defRPr sz="1200">
                <a:solidFill>
                  <a:schemeClr val="bg2">
                    <a:lumMod val="25000"/>
                  </a:schemeClr>
                </a:solidFill>
              </a:defRPr>
            </a:lvl1pPr>
          </a:lstStyle>
          <a:p>
            <a:pPr latinLnBrk="0">
              <a:defRPr lang="ko-KR"/>
            </a:pPr>
            <a:fld id="{AD22CD3B-FDDF-4998-970C-76E6E0BEC65F}" type="slidenum">
              <a:rPr lang="en-GB" altLang=""/>
              <a:pPr latinLnBrk="0">
                <a:defRPr lang="ko-KR"/>
              </a:pPr>
              <a:t>‹#›</a:t>
            </a:fld>
            <a:endParaRPr lang="en-GB" altLang=""/>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Four Contents" type="fourObj" preserve="1">
  <p:cSld name="Four Contents">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pPr>
            <a:r>
              <a:rPr lang="en-GB" altLang=""/>
              <a:t>Double tap to edit Master title style</a:t>
            </a:r>
            <a:endParaRPr lang="en-GB" altLang=""/>
          </a:p>
        </p:txBody>
      </p:sp>
      <p:sp>
        <p:nvSpPr>
          <p:cNvPr id="3" name="내용 개체 틀 2"/>
          <p:cNvSpPr>
            <a:spLocks noGrp="1"/>
          </p:cNvSpPr>
          <p:nvPr>
            <p:ph sz="quarter" idx="1"/>
          </p:nvPr>
        </p:nvSpPr>
        <p:spPr>
          <a:xfrm>
            <a:off x="609599" y="1277872"/>
            <a:ext cx="5384799" cy="2338876"/>
          </a:xfrm>
        </p:spPr>
        <p:txBody>
          <a:bodyPr/>
          <a:lstStyle>
            <a:lvl1pPr>
              <a:defRPr sz="2500"/>
            </a:lvl1pPr>
            <a:lvl2pPr>
              <a:defRPr sz="2200"/>
            </a:lvl2pPr>
            <a:lvl3pPr>
              <a:defRPr sz="2000"/>
            </a:lvl3pPr>
            <a:lvl4pPr>
              <a:defRPr sz="1800"/>
            </a:lvl4pPr>
            <a:lvl5pPr>
              <a:defRPr sz="1600"/>
            </a:lvl5pPr>
            <a:lvl6pPr>
              <a:defRPr sz="2200"/>
            </a:lvl6pPr>
            <a:lvl7pPr>
              <a:defRPr sz="2200"/>
            </a:lvl7pPr>
            <a:lvl8pPr>
              <a:defRPr sz="2200"/>
            </a:lvl8pPr>
            <a:lvl9pPr>
              <a:defRPr sz="2200"/>
            </a:lvl9pPr>
          </a:lstStyle>
          <a:p>
            <a:pPr lvl="0">
              <a:defRPr lang="ko-KR"/>
            </a:pPr>
            <a:r>
              <a:rPr lang="en-GB" altLang=""/>
              <a:t>Double tap to edit Master text styles</a:t>
            </a:r>
            <a:endParaRPr lang="en-GB" altLang=""/>
          </a:p>
          <a:p>
            <a:pPr lvl="1">
              <a:defRPr lang="ko-KR"/>
            </a:pPr>
            <a:r>
              <a:rPr lang="en-GB" altLang=""/>
              <a:t>Second level</a:t>
            </a:r>
            <a:endParaRPr lang="en-GB" altLang=""/>
          </a:p>
          <a:p>
            <a:pPr lvl="2">
              <a:defRPr lang="ko-KR"/>
            </a:pPr>
            <a:r>
              <a:rPr lang="en-GB" altLang=""/>
              <a:t>Third level</a:t>
            </a:r>
            <a:endParaRPr lang="en-GB" altLang=""/>
          </a:p>
          <a:p>
            <a:pPr lvl="3">
              <a:defRPr lang="ko-KR"/>
            </a:pPr>
            <a:r>
              <a:rPr lang="en-GB" altLang=""/>
              <a:t>Fourth level</a:t>
            </a:r>
            <a:endParaRPr lang="en-GB" altLang=""/>
          </a:p>
          <a:p>
            <a:pPr lvl="4">
              <a:defRPr lang="ko-KR"/>
            </a:pPr>
            <a:r>
              <a:rPr lang="en-GB" altLang=""/>
              <a:t>Fifth level</a:t>
            </a:r>
            <a:endParaRPr lang="en-GB" altLang=""/>
          </a:p>
        </p:txBody>
      </p:sp>
      <p:sp>
        <p:nvSpPr>
          <p:cNvPr id="4" name="내용 개체 틀 3"/>
          <p:cNvSpPr>
            <a:spLocks noGrp="1"/>
          </p:cNvSpPr>
          <p:nvPr>
            <p:ph sz="quarter" idx="2"/>
          </p:nvPr>
        </p:nvSpPr>
        <p:spPr>
          <a:xfrm>
            <a:off x="6197599" y="1277872"/>
            <a:ext cx="5384799" cy="2338876"/>
          </a:xfrm>
        </p:spPr>
        <p:txBody>
          <a:bodyPr/>
          <a:lstStyle>
            <a:lvl1pPr>
              <a:defRPr sz="2500"/>
            </a:lvl1pPr>
            <a:lvl2pPr>
              <a:defRPr sz="2200"/>
            </a:lvl2pPr>
            <a:lvl3pPr>
              <a:defRPr sz="2000"/>
            </a:lvl3pPr>
            <a:lvl4pPr>
              <a:defRPr sz="1800"/>
            </a:lvl4pPr>
            <a:lvl5pPr>
              <a:defRPr sz="1600"/>
            </a:lvl5pPr>
            <a:lvl6pPr>
              <a:defRPr sz="2200"/>
            </a:lvl6pPr>
            <a:lvl7pPr>
              <a:defRPr sz="2200"/>
            </a:lvl7pPr>
            <a:lvl8pPr>
              <a:defRPr sz="2200"/>
            </a:lvl8pPr>
            <a:lvl9pPr>
              <a:defRPr sz="2200"/>
            </a:lvl9pPr>
          </a:lstStyle>
          <a:p>
            <a:pPr lvl="0">
              <a:defRPr lang="ko-KR"/>
            </a:pPr>
            <a:r>
              <a:rPr lang="en-GB" altLang=""/>
              <a:t>Double tap to edit Master text styles</a:t>
            </a:r>
            <a:endParaRPr lang="en-GB" altLang=""/>
          </a:p>
          <a:p>
            <a:pPr lvl="1">
              <a:defRPr lang="ko-KR"/>
            </a:pPr>
            <a:r>
              <a:rPr lang="en-GB" altLang=""/>
              <a:t>Second level</a:t>
            </a:r>
            <a:endParaRPr lang="en-GB" altLang=""/>
          </a:p>
          <a:p>
            <a:pPr lvl="2">
              <a:defRPr lang="ko-KR"/>
            </a:pPr>
            <a:r>
              <a:rPr lang="en-GB" altLang=""/>
              <a:t>Third level</a:t>
            </a:r>
            <a:endParaRPr lang="en-GB" altLang=""/>
          </a:p>
          <a:p>
            <a:pPr lvl="3">
              <a:defRPr lang="ko-KR"/>
            </a:pPr>
            <a:r>
              <a:rPr lang="en-GB" altLang=""/>
              <a:t>Fourth level</a:t>
            </a:r>
            <a:endParaRPr lang="en-GB" altLang=""/>
          </a:p>
          <a:p>
            <a:pPr lvl="4">
              <a:defRPr lang="ko-KR"/>
            </a:pPr>
            <a:r>
              <a:rPr lang="en-GB" altLang=""/>
              <a:t>Fifth level</a:t>
            </a:r>
            <a:endParaRPr lang="en-GB" altLang=""/>
          </a:p>
        </p:txBody>
      </p:sp>
      <p:sp>
        <p:nvSpPr>
          <p:cNvPr id="5" name="내용 개체 틀 4"/>
          <p:cNvSpPr>
            <a:spLocks noGrp="1"/>
          </p:cNvSpPr>
          <p:nvPr>
            <p:ph sz="quarter" idx="3"/>
          </p:nvPr>
        </p:nvSpPr>
        <p:spPr>
          <a:xfrm>
            <a:off x="608037" y="3786189"/>
            <a:ext cx="5384799" cy="2338876"/>
          </a:xfrm>
        </p:spPr>
        <p:txBody>
          <a:bodyPr/>
          <a:lstStyle>
            <a:lvl1pPr>
              <a:defRPr sz="2500"/>
            </a:lvl1pPr>
            <a:lvl2pPr>
              <a:defRPr sz="2200"/>
            </a:lvl2pPr>
            <a:lvl3pPr>
              <a:defRPr sz="2000"/>
            </a:lvl3pPr>
            <a:lvl4pPr>
              <a:defRPr sz="1800"/>
            </a:lvl4pPr>
            <a:lvl5pPr>
              <a:defRPr sz="1600"/>
            </a:lvl5pPr>
            <a:lvl6pPr>
              <a:defRPr sz="2200"/>
            </a:lvl6pPr>
            <a:lvl7pPr>
              <a:defRPr sz="2200"/>
            </a:lvl7pPr>
            <a:lvl8pPr>
              <a:defRPr sz="2200"/>
            </a:lvl8pPr>
            <a:lvl9pPr>
              <a:defRPr sz="2200"/>
            </a:lvl9pPr>
          </a:lstStyle>
          <a:p>
            <a:pPr lvl="0">
              <a:defRPr lang="ko-KR"/>
            </a:pPr>
            <a:r>
              <a:rPr lang="en-GB" altLang=""/>
              <a:t>Double tap to edit Master text styles</a:t>
            </a:r>
            <a:endParaRPr lang="en-GB" altLang=""/>
          </a:p>
          <a:p>
            <a:pPr lvl="1">
              <a:defRPr lang="ko-KR"/>
            </a:pPr>
            <a:r>
              <a:rPr lang="en-GB" altLang=""/>
              <a:t>Second level</a:t>
            </a:r>
            <a:endParaRPr lang="en-GB" altLang=""/>
          </a:p>
          <a:p>
            <a:pPr lvl="2">
              <a:defRPr lang="ko-KR"/>
            </a:pPr>
            <a:r>
              <a:rPr lang="en-GB" altLang=""/>
              <a:t>Third level</a:t>
            </a:r>
            <a:endParaRPr lang="en-GB" altLang=""/>
          </a:p>
          <a:p>
            <a:pPr lvl="3">
              <a:defRPr lang="ko-KR"/>
            </a:pPr>
            <a:r>
              <a:rPr lang="en-GB" altLang=""/>
              <a:t>Fourth level</a:t>
            </a:r>
            <a:endParaRPr lang="en-GB" altLang=""/>
          </a:p>
          <a:p>
            <a:pPr lvl="4">
              <a:defRPr lang="ko-KR"/>
            </a:pPr>
            <a:r>
              <a:rPr lang="en-GB" altLang=""/>
              <a:t>Fifth level</a:t>
            </a:r>
            <a:endParaRPr lang="en-GB" altLang=""/>
          </a:p>
        </p:txBody>
      </p:sp>
      <p:sp>
        <p:nvSpPr>
          <p:cNvPr id="6" name="내용 개체 틀 5"/>
          <p:cNvSpPr>
            <a:spLocks noGrp="1"/>
          </p:cNvSpPr>
          <p:nvPr>
            <p:ph sz="quarter" idx="4"/>
          </p:nvPr>
        </p:nvSpPr>
        <p:spPr>
          <a:xfrm>
            <a:off x="6196037" y="3786189"/>
            <a:ext cx="5384799" cy="2338876"/>
          </a:xfrm>
        </p:spPr>
        <p:txBody>
          <a:bodyPr/>
          <a:lstStyle>
            <a:lvl1pPr>
              <a:defRPr sz="2500"/>
            </a:lvl1pPr>
            <a:lvl2pPr>
              <a:defRPr sz="2200"/>
            </a:lvl2pPr>
            <a:lvl3pPr>
              <a:defRPr sz="2000"/>
            </a:lvl3pPr>
            <a:lvl4pPr>
              <a:defRPr sz="1800"/>
            </a:lvl4pPr>
            <a:lvl5pPr>
              <a:defRPr sz="1600"/>
            </a:lvl5pPr>
            <a:lvl6pPr>
              <a:defRPr sz="2200"/>
            </a:lvl6pPr>
            <a:lvl7pPr>
              <a:defRPr sz="2200"/>
            </a:lvl7pPr>
            <a:lvl8pPr>
              <a:defRPr sz="2200"/>
            </a:lvl8pPr>
            <a:lvl9pPr>
              <a:defRPr sz="2200"/>
            </a:lvl9pPr>
          </a:lstStyle>
          <a:p>
            <a:pPr lvl="0">
              <a:defRPr lang="ko-KR"/>
            </a:pPr>
            <a:r>
              <a:rPr lang="en-GB" altLang=""/>
              <a:t>Double tap to edit Master text styles</a:t>
            </a:r>
            <a:endParaRPr lang="en-GB" altLang=""/>
          </a:p>
          <a:p>
            <a:pPr lvl="1">
              <a:defRPr lang="ko-KR"/>
            </a:pPr>
            <a:r>
              <a:rPr lang="en-GB" altLang=""/>
              <a:t>Second level</a:t>
            </a:r>
            <a:endParaRPr lang="en-GB" altLang=""/>
          </a:p>
          <a:p>
            <a:pPr lvl="2">
              <a:defRPr lang="ko-KR"/>
            </a:pPr>
            <a:r>
              <a:rPr lang="en-GB" altLang=""/>
              <a:t>Third level</a:t>
            </a:r>
            <a:endParaRPr lang="en-GB" altLang=""/>
          </a:p>
          <a:p>
            <a:pPr lvl="3">
              <a:defRPr lang="ko-KR"/>
            </a:pPr>
            <a:r>
              <a:rPr lang="en-GB" altLang=""/>
              <a:t>Fourth level</a:t>
            </a:r>
            <a:endParaRPr lang="en-GB" altLang=""/>
          </a:p>
          <a:p>
            <a:pPr lvl="4">
              <a:defRPr lang="ko-KR"/>
            </a:pPr>
            <a:r>
              <a:rPr lang="en-GB" altLang=""/>
              <a:t>Fifth level</a:t>
            </a:r>
            <a:endParaRPr lang="en-GB" altLang=""/>
          </a:p>
        </p:txBody>
      </p:sp>
      <p:sp>
        <p:nvSpPr>
          <p:cNvPr id="10" name="날짜 개체 틀 3"/>
          <p:cNvSpPr>
            <a:spLocks noGrp="1"/>
          </p:cNvSpPr>
          <p:nvPr>
            <p:ph type="dt" sz="half" idx="10"/>
          </p:nvPr>
        </p:nvSpPr>
        <p:spPr>
          <a:xfrm>
            <a:off x="431799" y="6356349"/>
            <a:ext cx="2844799" cy="365124"/>
          </a:xfrm>
          <a:prstGeom prst="rect">
            <a:avLst/>
          </a:prstGeom>
        </p:spPr>
        <p:txBody>
          <a:bodyPr vert="horz" lIns="91440" tIns="45720" rIns="91440" bIns="45720" anchor="ctr"/>
          <a:lstStyle>
            <a:lvl1pPr algn="l">
              <a:defRPr sz="1200">
                <a:solidFill>
                  <a:schemeClr val="bg2">
                    <a:lumMod val="25000"/>
                  </a:schemeClr>
                </a:solidFill>
              </a:defRPr>
            </a:lvl1pPr>
          </a:lstStyle>
          <a:p>
            <a:pPr latinLnBrk="0">
              <a:defRPr lang="ko-KR"/>
            </a:pPr>
            <a:fld id="{F0DB8ECF-E18C-4D8D-A7A0-FA2FABCA5290}" type="datetime1">
              <a:rPr lang="en-GB" altLang=""/>
              <a:pPr latinLnBrk="0">
                <a:defRPr lang="ko-KR"/>
              </a:pPr>
              <a:t>2018-03-04</a:t>
            </a:fld>
            <a:endParaRPr lang="en-GB" altLang=""/>
          </a:p>
        </p:txBody>
      </p:sp>
      <p:sp>
        <p:nvSpPr>
          <p:cNvPr id="11" name="바닥글 개체 틀 4"/>
          <p:cNvSpPr>
            <a:spLocks noGrp="1"/>
          </p:cNvSpPr>
          <p:nvPr>
            <p:ph type="ftr" sz="quarter" idx="11"/>
          </p:nvPr>
        </p:nvSpPr>
        <p:spPr>
          <a:xfrm>
            <a:off x="4165599" y="6356349"/>
            <a:ext cx="3860799" cy="365124"/>
          </a:xfrm>
          <a:prstGeom prst="rect">
            <a:avLst/>
          </a:prstGeom>
        </p:spPr>
        <p:txBody>
          <a:bodyPr vert="horz" lIns="91440" tIns="45720" rIns="91440" bIns="45720" anchor="ctr"/>
          <a:lstStyle>
            <a:lvl1pPr algn="ctr">
              <a:defRPr sz="1200">
                <a:solidFill>
                  <a:schemeClr val="bg2">
                    <a:lumMod val="25000"/>
                  </a:schemeClr>
                </a:solidFill>
              </a:defRPr>
            </a:lvl1pPr>
          </a:lstStyle>
          <a:p>
            <a:pPr latinLnBrk="0">
              <a:defRPr lang="ko-KR"/>
            </a:pPr>
            <a:r>
              <a:rPr lang="en-GB" altLang=""/>
              <a:t/>
            </a:r>
            <a:endParaRPr lang="en-GB" altLang=""/>
          </a:p>
        </p:txBody>
      </p:sp>
      <p:sp>
        <p:nvSpPr>
          <p:cNvPr id="12" name="슬라이드 번호 개체 틀 5"/>
          <p:cNvSpPr>
            <a:spLocks noGrp="1"/>
          </p:cNvSpPr>
          <p:nvPr>
            <p:ph type="sldNum" sz="quarter" idx="12"/>
          </p:nvPr>
        </p:nvSpPr>
        <p:spPr>
          <a:xfrm>
            <a:off x="8889999" y="6356349"/>
            <a:ext cx="2844799" cy="365124"/>
          </a:xfrm>
          <a:prstGeom prst="rect">
            <a:avLst/>
          </a:prstGeom>
        </p:spPr>
        <p:txBody>
          <a:bodyPr vert="horz" lIns="91440" tIns="45720" rIns="91440" bIns="45720" anchor="ctr"/>
          <a:lstStyle>
            <a:lvl1pPr algn="r">
              <a:defRPr sz="1200">
                <a:solidFill>
                  <a:schemeClr val="bg2">
                    <a:lumMod val="25000"/>
                  </a:schemeClr>
                </a:solidFill>
              </a:defRPr>
            </a:lvl1pPr>
          </a:lstStyle>
          <a:p>
            <a:pPr latinLnBrk="0">
              <a:defRPr lang="ko-KR"/>
            </a:pPr>
            <a:fld id="{AD22CD3B-FDDF-4998-970C-76E6E0BEC65F}" type="slidenum">
              <a:rPr lang="en-GB" altLang=""/>
              <a:pPr latinLnBrk="0">
                <a:defRPr lang="ko-KR"/>
              </a:pPr>
              <a:t>‹#›</a:t>
            </a:fld>
            <a:endParaRPr lang="en-GB" altLang=""/>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Picture with Caption" type="picTx" preserve="1">
  <p:cSld name="Picture with Caption">
    <p:spTree>
      <p:nvGrpSpPr>
        <p:cNvPr id="1" name=""/>
        <p:cNvGrpSpPr/>
        <p:nvPr/>
      </p:nvGrpSpPr>
      <p:grpSpPr>
        <a:xfrm>
          <a:off x="0" y="0"/>
          <a:ext cx="0" cy="0"/>
          <a:chOff x="0" y="0"/>
          <a:chExt cx="0" cy="0"/>
        </a:xfrm>
      </p:grpSpPr>
      <p:sp>
        <p:nvSpPr>
          <p:cNvPr id="20" name="직각 삼각형 19"/>
          <p:cNvSpPr/>
          <p:nvPr/>
        </p:nvSpPr>
        <p:spPr>
          <a:xfrm rot="5400000">
            <a:off x="-3325273" y="3324858"/>
            <a:ext cx="6863999" cy="21428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latinLnBrk="0">
              <a:defRPr lang="ko-KR"/>
            </a:pPr>
            <a:endParaRPr lang="en-GB" altLang=""/>
          </a:p>
        </p:txBody>
      </p:sp>
      <p:grpSp>
        <p:nvGrpSpPr>
          <p:cNvPr id="21" name="그룹 20"/>
          <p:cNvGrpSpPr/>
          <p:nvPr/>
        </p:nvGrpSpPr>
        <p:grpSpPr>
          <a:xfrm rot="0" flipH="1">
            <a:off x="-2" y="-9525"/>
            <a:ext cx="12192002" cy="6877051"/>
            <a:chOff x="-2" y="-9525"/>
            <a:chExt cx="9144002" cy="6877051"/>
          </a:xfrm>
        </p:grpSpPr>
        <p:sp>
          <p:nvSpPr>
            <p:cNvPr id="22" name="Freeform 61"/>
            <p:cNvSpPr/>
            <p:nvPr/>
          </p:nvSpPr>
          <p:spPr>
            <a:xfrm>
              <a:off x="0" y="6184705"/>
              <a:ext cx="2309196" cy="673295"/>
            </a:xfrm>
            <a:custGeom>
              <a:avLst/>
              <a:gdLst>
                <a:gd name="connsiteX0" fmla="*/ 1754 w 1942"/>
                <a:gd name="connsiteY0" fmla="*/ 0 h 560"/>
                <a:gd name="connsiteX1" fmla="*/ 0 w 1942"/>
                <a:gd name="connsiteY1" fmla="*/ 367 h 560"/>
                <a:gd name="connsiteX2" fmla="*/ 0 w 1942"/>
                <a:gd name="connsiteY2" fmla="*/ 560 h 560"/>
                <a:gd name="connsiteX3" fmla="*/ 1942 w 1942"/>
                <a:gd name="connsiteY3" fmla="*/ 560 h 560"/>
                <a:gd name="connsiteX4" fmla="*/ 1754 w 1942"/>
                <a:gd name="connsiteY4" fmla="*/ 0 h 56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42" h="560">
                  <a:moveTo>
                    <a:pt x="1754" y="0"/>
                  </a:moveTo>
                  <a:lnTo>
                    <a:pt x="0" y="367"/>
                  </a:lnTo>
                  <a:lnTo>
                    <a:pt x="0" y="560"/>
                  </a:lnTo>
                  <a:lnTo>
                    <a:pt x="1942" y="560"/>
                  </a:lnTo>
                  <a:cubicBezTo>
                    <a:pt x="1879" y="373"/>
                    <a:pt x="1817" y="187"/>
                    <a:pt x="1754" y="0"/>
                  </a:cubicBezTo>
                </a:path>
              </a:pathLst>
            </a:custGeom>
            <a:solidFill>
              <a:schemeClr val="accent2">
                <a:lumMod val="50000"/>
                <a:lumOff val="50000"/>
                <a:alpha val="20000"/>
              </a:schemeClr>
            </a:solidFill>
            <a:ln w="9525">
              <a:noFill/>
              <a:round/>
            </a:ln>
          </p:spPr>
          <p:txBody>
            <a:bodyPr anchor="ctr"/>
            <a:p>
              <a:pPr algn="ctr" latinLnBrk="0">
                <a:defRPr lang="ko-KR"/>
              </a:pPr>
              <a:endParaRPr lang="en-GB" altLang=""/>
            </a:p>
          </p:txBody>
        </p:sp>
        <p:grpSp>
          <p:nvGrpSpPr>
            <p:cNvPr id="23" name="그룹 105"/>
            <p:cNvGrpSpPr/>
            <p:nvPr/>
          </p:nvGrpSpPr>
          <p:grpSpPr>
            <a:xfrm rot="0">
              <a:off x="-2" y="-9525"/>
              <a:ext cx="9144002" cy="6877051"/>
              <a:chOff x="-1" y="-9525"/>
              <a:chExt cx="9144002" cy="6877051"/>
            </a:xfrm>
          </p:grpSpPr>
          <p:sp>
            <p:nvSpPr>
              <p:cNvPr id="24" name="Freeform 51"/>
              <p:cNvSpPr/>
              <p:nvPr/>
            </p:nvSpPr>
            <p:spPr>
              <a:xfrm rot="21600000">
                <a:off x="428022" y="-9524"/>
                <a:ext cx="2026193" cy="3135634"/>
              </a:xfrm>
              <a:custGeom>
                <a:avLst/>
                <a:gdLst/>
                <a:cxnLst>
                  <a:cxn ang="0">
                    <a:pos x="1704" y="0"/>
                  </a:cxn>
                  <a:cxn ang="0">
                    <a:pos x="0" y="0"/>
                  </a:cxn>
                  <a:cxn ang="0">
                    <a:pos x="711" y="2609"/>
                  </a:cxn>
                  <a:cxn ang="0">
                    <a:pos x="1704" y="0"/>
                  </a:cxn>
                </a:cxnLst>
                <a:rect l="0" t="0" r="r" b="b"/>
                <a:pathLst>
                  <a:path w="1704" h="2609">
                    <a:moveTo>
                      <a:pt x="1704" y="0"/>
                    </a:moveTo>
                    <a:lnTo>
                      <a:pt x="0" y="0"/>
                    </a:lnTo>
                    <a:lnTo>
                      <a:pt x="711" y="2609"/>
                    </a:lnTo>
                    <a:lnTo>
                      <a:pt x="1704" y="0"/>
                    </a:lnTo>
                  </a:path>
                </a:pathLst>
              </a:custGeom>
              <a:solidFill>
                <a:schemeClr val="accent1">
                  <a:lumMod val="40000"/>
                  <a:lumOff val="60000"/>
                  <a:alpha val="80000"/>
                </a:schemeClr>
              </a:solidFill>
              <a:ln w="9525">
                <a:noFill/>
                <a:round/>
              </a:ln>
            </p:spPr>
            <p:txBody>
              <a:bodyPr anchor="ctr"/>
              <a:p>
                <a:pPr algn="ctr" latinLnBrk="0">
                  <a:defRPr lang="ko-KR"/>
                </a:pPr>
                <a:endParaRPr lang="en-GB" altLang=""/>
              </a:p>
            </p:txBody>
          </p:sp>
          <p:sp>
            <p:nvSpPr>
              <p:cNvPr id="25" name="Freeform 53"/>
              <p:cNvSpPr/>
              <p:nvPr/>
            </p:nvSpPr>
            <p:spPr>
              <a:xfrm>
                <a:off x="6028605" y="4696234"/>
                <a:ext cx="3115394" cy="1976604"/>
              </a:xfrm>
              <a:custGeom>
                <a:avLst/>
                <a:gdLst>
                  <a:gd name="connsiteX0" fmla="*/ 2610 w 2610"/>
                  <a:gd name="connsiteY0" fmla="*/ 0 h 1645"/>
                  <a:gd name="connsiteX1" fmla="*/ 0 w 2610"/>
                  <a:gd name="connsiteY1" fmla="*/ 535 h 1645"/>
                  <a:gd name="connsiteX2" fmla="*/ 2610 w 2610"/>
                  <a:gd name="connsiteY2" fmla="*/ 1645 h 1645"/>
                  <a:gd name="connsiteX3" fmla="*/ 2610 w 2610"/>
                  <a:gd name="connsiteY3" fmla="*/ 0 h 1645"/>
                  <a:gd name="connsiteX0" fmla="*/ 2620 w 2620"/>
                  <a:gd name="connsiteY0" fmla="*/ 0 h 1645"/>
                  <a:gd name="connsiteX1" fmla="*/ 0 w 2620"/>
                  <a:gd name="connsiteY1" fmla="*/ 541 h 1645"/>
                  <a:gd name="connsiteX2" fmla="*/ 2620 w 2620"/>
                  <a:gd name="connsiteY2" fmla="*/ 1645 h 1645"/>
                  <a:gd name="connsiteX3" fmla="*/ 2620 w 2620"/>
                  <a:gd name="connsiteY3" fmla="*/ 0 h 1645"/>
                </a:gdLst>
                <a:cxnLst>
                  <a:cxn ang="0">
                    <a:pos x="connsiteX0" y="connsiteY0"/>
                  </a:cxn>
                  <a:cxn ang="0">
                    <a:pos x="connsiteX1" y="connsiteY1"/>
                  </a:cxn>
                  <a:cxn ang="0">
                    <a:pos x="connsiteX2" y="connsiteY2"/>
                  </a:cxn>
                  <a:cxn ang="0">
                    <a:pos x="connsiteX3" y="connsiteY3"/>
                  </a:cxn>
                </a:cxnLst>
                <a:rect l="l" t="t" r="r" b="b"/>
                <a:pathLst>
                  <a:path w="2620" h="1645">
                    <a:moveTo>
                      <a:pt x="2620" y="0"/>
                    </a:moveTo>
                    <a:lnTo>
                      <a:pt x="0" y="541"/>
                    </a:lnTo>
                    <a:lnTo>
                      <a:pt x="2620" y="1645"/>
                    </a:lnTo>
                    <a:lnTo>
                      <a:pt x="2620" y="0"/>
                    </a:lnTo>
                  </a:path>
                </a:pathLst>
              </a:custGeom>
              <a:solidFill>
                <a:schemeClr val="accent2">
                  <a:lumMod val="50000"/>
                  <a:lumOff val="50000"/>
                  <a:alpha val="20000"/>
                </a:schemeClr>
              </a:solidFill>
              <a:ln w="9525">
                <a:noFill/>
                <a:round/>
              </a:ln>
            </p:spPr>
            <p:txBody>
              <a:bodyPr anchor="ctr"/>
              <a:p>
                <a:pPr algn="ctr" latinLnBrk="0">
                  <a:defRPr lang="ko-KR"/>
                </a:pPr>
                <a:endParaRPr lang="en-GB" altLang=""/>
              </a:p>
            </p:txBody>
          </p:sp>
          <p:sp>
            <p:nvSpPr>
              <p:cNvPr id="26" name="Freeform 59"/>
              <p:cNvSpPr/>
              <p:nvPr/>
            </p:nvSpPr>
            <p:spPr>
              <a:xfrm rot="21600000">
                <a:off x="2089194" y="5355048"/>
                <a:ext cx="7054805" cy="1512478"/>
              </a:xfrm>
              <a:custGeom>
                <a:avLst/>
                <a:gdLst>
                  <a:gd name="connsiteX0" fmla="*/ 3491 w 5944"/>
                  <a:gd name="connsiteY0" fmla="*/ 0 h 1293"/>
                  <a:gd name="connsiteX1" fmla="*/ 0 w 5944"/>
                  <a:gd name="connsiteY1" fmla="*/ 743 h 1293"/>
                  <a:gd name="connsiteX2" fmla="*/ 194 w 5944"/>
                  <a:gd name="connsiteY2" fmla="*/ 1293 h 1293"/>
                  <a:gd name="connsiteX3" fmla="*/ 5944 w 5944"/>
                  <a:gd name="connsiteY3" fmla="*/ 1293 h 1293"/>
                  <a:gd name="connsiteX4" fmla="*/ 5944 w 5944"/>
                  <a:gd name="connsiteY4" fmla="*/ 1130 h 1293"/>
                  <a:gd name="connsiteX5" fmla="*/ 3491 w 5944"/>
                  <a:gd name="connsiteY5" fmla="*/ 0 h 1293"/>
                  <a:gd name="connsiteX0" fmla="*/ 3347 w 5944"/>
                  <a:gd name="connsiteY0" fmla="*/ 0 h 1264"/>
                  <a:gd name="connsiteX1" fmla="*/ 0 w 5944"/>
                  <a:gd name="connsiteY1" fmla="*/ 714 h 1264"/>
                  <a:gd name="connsiteX2" fmla="*/ 194 w 5944"/>
                  <a:gd name="connsiteY2" fmla="*/ 1264 h 1264"/>
                  <a:gd name="connsiteX3" fmla="*/ 5944 w 5944"/>
                  <a:gd name="connsiteY3" fmla="*/ 1264 h 1264"/>
                  <a:gd name="connsiteX4" fmla="*/ 5944 w 5944"/>
                  <a:gd name="connsiteY4" fmla="*/ 1101 h 1264"/>
                  <a:gd name="connsiteX5" fmla="*/ 3347 w 5944"/>
                  <a:gd name="connsiteY5" fmla="*/ 0 h 1264"/>
                  <a:gd name="connsiteX0" fmla="*/ 3323 w 5944"/>
                  <a:gd name="connsiteY0" fmla="*/ 0 h 1257"/>
                  <a:gd name="connsiteX1" fmla="*/ 0 w 5944"/>
                  <a:gd name="connsiteY1" fmla="*/ 707 h 1257"/>
                  <a:gd name="connsiteX2" fmla="*/ 194 w 5944"/>
                  <a:gd name="connsiteY2" fmla="*/ 1257 h 1257"/>
                  <a:gd name="connsiteX3" fmla="*/ 5944 w 5944"/>
                  <a:gd name="connsiteY3" fmla="*/ 1257 h 1257"/>
                  <a:gd name="connsiteX4" fmla="*/ 5944 w 5944"/>
                  <a:gd name="connsiteY4" fmla="*/ 1094 h 1257"/>
                  <a:gd name="connsiteX5" fmla="*/ 3323 w 5944"/>
                  <a:gd name="connsiteY5" fmla="*/ 0 h 1257"/>
                  <a:gd name="connsiteX0" fmla="*/ 3279 w 5900"/>
                  <a:gd name="connsiteY0" fmla="*/ 0 h 1257"/>
                  <a:gd name="connsiteX1" fmla="*/ 0 w 5900"/>
                  <a:gd name="connsiteY1" fmla="*/ 687 h 1257"/>
                  <a:gd name="connsiteX2" fmla="*/ 150 w 5900"/>
                  <a:gd name="connsiteY2" fmla="*/ 1257 h 1257"/>
                  <a:gd name="connsiteX3" fmla="*/ 5900 w 5900"/>
                  <a:gd name="connsiteY3" fmla="*/ 1257 h 1257"/>
                  <a:gd name="connsiteX4" fmla="*/ 5900 w 5900"/>
                  <a:gd name="connsiteY4" fmla="*/ 1094 h 1257"/>
                  <a:gd name="connsiteX5" fmla="*/ 3279 w 5900"/>
                  <a:gd name="connsiteY5" fmla="*/ 0 h 1257"/>
                  <a:gd name="connsiteX0" fmla="*/ 3314 w 5935"/>
                  <a:gd name="connsiteY0" fmla="*/ 0 h 1257"/>
                  <a:gd name="connsiteX1" fmla="*/ 0 w 5935"/>
                  <a:gd name="connsiteY1" fmla="*/ 695 h 1257"/>
                  <a:gd name="connsiteX2" fmla="*/ 185 w 5935"/>
                  <a:gd name="connsiteY2" fmla="*/ 1257 h 1257"/>
                  <a:gd name="connsiteX3" fmla="*/ 5935 w 5935"/>
                  <a:gd name="connsiteY3" fmla="*/ 1257 h 1257"/>
                  <a:gd name="connsiteX4" fmla="*/ 5935 w 5935"/>
                  <a:gd name="connsiteY4" fmla="*/ 1094 h 1257"/>
                  <a:gd name="connsiteX5" fmla="*/ 3314 w 5935"/>
                  <a:gd name="connsiteY5" fmla="*/ 0 h 12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5" h="1257">
                    <a:moveTo>
                      <a:pt x="3314" y="0"/>
                    </a:moveTo>
                    <a:lnTo>
                      <a:pt x="0" y="695"/>
                    </a:lnTo>
                    <a:cubicBezTo>
                      <a:pt x="51" y="884"/>
                      <a:pt x="134" y="1068"/>
                      <a:pt x="185" y="1257"/>
                    </a:cubicBezTo>
                    <a:lnTo>
                      <a:pt x="5935" y="1257"/>
                    </a:lnTo>
                    <a:lnTo>
                      <a:pt x="5935" y="1094"/>
                    </a:lnTo>
                    <a:lnTo>
                      <a:pt x="3314" y="0"/>
                    </a:lnTo>
                  </a:path>
                </a:pathLst>
              </a:custGeom>
              <a:solidFill>
                <a:schemeClr val="accent2">
                  <a:lumMod val="25000"/>
                  <a:lumOff val="75000"/>
                  <a:alpha val="32000"/>
                </a:schemeClr>
              </a:solidFill>
              <a:ln w="9525">
                <a:noFill/>
                <a:round/>
              </a:ln>
            </p:spPr>
            <p:txBody>
              <a:bodyPr anchor="ctr"/>
              <a:p>
                <a:pPr algn="ctr" latinLnBrk="0">
                  <a:defRPr lang="ko-KR"/>
                </a:pPr>
                <a:endParaRPr lang="en-GB" altLang=""/>
              </a:p>
            </p:txBody>
          </p:sp>
          <p:sp>
            <p:nvSpPr>
              <p:cNvPr id="27" name="Freeform 65"/>
              <p:cNvSpPr/>
              <p:nvPr/>
            </p:nvSpPr>
            <p:spPr>
              <a:xfrm rot="21600000">
                <a:off x="-1" y="-9525"/>
                <a:ext cx="1281830" cy="3138040"/>
              </a:xfrm>
              <a:custGeom>
                <a:avLst/>
                <a:gdLst/>
                <a:cxnLst>
                  <a:cxn ang="0">
                    <a:pos x="372" y="0"/>
                  </a:cxn>
                  <a:cxn ang="0">
                    <a:pos x="1" y="0"/>
                  </a:cxn>
                  <a:cxn ang="0">
                    <a:pos x="0" y="2121"/>
                  </a:cxn>
                  <a:cxn ang="0">
                    <a:pos x="1078" y="2609"/>
                  </a:cxn>
                  <a:cxn ang="0">
                    <a:pos x="372" y="0"/>
                  </a:cxn>
                </a:cxnLst>
                <a:rect l="0" t="0" r="r" b="b"/>
                <a:pathLst>
                  <a:path w="1078" h="2609">
                    <a:moveTo>
                      <a:pt x="372" y="0"/>
                    </a:moveTo>
                    <a:lnTo>
                      <a:pt x="1" y="0"/>
                    </a:lnTo>
                    <a:lnTo>
                      <a:pt x="0" y="2121"/>
                    </a:lnTo>
                    <a:lnTo>
                      <a:pt x="1078" y="2609"/>
                    </a:lnTo>
                    <a:lnTo>
                      <a:pt x="372" y="0"/>
                    </a:lnTo>
                  </a:path>
                </a:pathLst>
              </a:custGeom>
              <a:solidFill>
                <a:schemeClr val="accent1">
                  <a:alpha val="75000"/>
                </a:schemeClr>
              </a:solidFill>
              <a:ln w="9525">
                <a:noFill/>
                <a:round/>
              </a:ln>
            </p:spPr>
            <p:txBody>
              <a:bodyPr anchor="ctr"/>
              <a:p>
                <a:pPr algn="ctr" latinLnBrk="0">
                  <a:defRPr lang="ko-KR"/>
                </a:pPr>
                <a:endParaRPr lang="en-GB" altLang=""/>
              </a:p>
            </p:txBody>
          </p:sp>
          <p:sp>
            <p:nvSpPr>
              <p:cNvPr id="28" name="Freeform 67"/>
              <p:cNvSpPr/>
              <p:nvPr/>
            </p:nvSpPr>
            <p:spPr>
              <a:xfrm rot="21600000">
                <a:off x="0" y="3152773"/>
                <a:ext cx="2088009" cy="3477127"/>
              </a:xfrm>
              <a:custGeom>
                <a:avLst/>
                <a:gdLst>
                  <a:gd name="connsiteX0" fmla="*/ 1074 w 1779"/>
                  <a:gd name="connsiteY0" fmla="*/ 0 h 2893"/>
                  <a:gd name="connsiteX1" fmla="*/ 0 w 1779"/>
                  <a:gd name="connsiteY1" fmla="*/ 2893 h 2893"/>
                  <a:gd name="connsiteX2" fmla="*/ 1779 w 1779"/>
                  <a:gd name="connsiteY2" fmla="*/ 2604 h 2893"/>
                  <a:gd name="connsiteX3" fmla="*/ 1074 w 1779"/>
                  <a:gd name="connsiteY3" fmla="*/ 0 h 2893"/>
                  <a:gd name="connsiteX0" fmla="*/ 1074 w 1755"/>
                  <a:gd name="connsiteY0" fmla="*/ 0 h 2893"/>
                  <a:gd name="connsiteX1" fmla="*/ 0 w 1755"/>
                  <a:gd name="connsiteY1" fmla="*/ 2893 h 2893"/>
                  <a:gd name="connsiteX2" fmla="*/ 1755 w 1755"/>
                  <a:gd name="connsiteY2" fmla="*/ 2525 h 2893"/>
                  <a:gd name="connsiteX3" fmla="*/ 1074 w 1755"/>
                  <a:gd name="connsiteY3" fmla="*/ 0 h 2893"/>
                </a:gdLst>
                <a:cxnLst>
                  <a:cxn ang="0">
                    <a:pos x="connsiteX0" y="connsiteY0"/>
                  </a:cxn>
                  <a:cxn ang="0">
                    <a:pos x="connsiteX1" y="connsiteY1"/>
                  </a:cxn>
                  <a:cxn ang="0">
                    <a:pos x="connsiteX2" y="connsiteY2"/>
                  </a:cxn>
                  <a:cxn ang="0">
                    <a:pos x="connsiteX3" y="connsiteY3"/>
                  </a:cxn>
                </a:cxnLst>
                <a:rect l="l" t="t" r="r" b="b"/>
                <a:pathLst>
                  <a:path w="1755" h="2893">
                    <a:moveTo>
                      <a:pt x="1074" y="0"/>
                    </a:moveTo>
                    <a:lnTo>
                      <a:pt x="0" y="2893"/>
                    </a:lnTo>
                    <a:lnTo>
                      <a:pt x="1755" y="2525"/>
                    </a:lnTo>
                    <a:lnTo>
                      <a:pt x="1074" y="0"/>
                    </a:lnTo>
                  </a:path>
                </a:pathLst>
              </a:custGeom>
              <a:solidFill>
                <a:schemeClr val="accent2">
                  <a:lumMod val="50000"/>
                  <a:lumOff val="50000"/>
                  <a:alpha val="25000"/>
                </a:schemeClr>
              </a:solidFill>
              <a:ln w="9525">
                <a:noFill/>
                <a:round/>
              </a:ln>
            </p:spPr>
            <p:txBody>
              <a:bodyPr anchor="ctr"/>
              <a:p>
                <a:pPr algn="ctr" latinLnBrk="0">
                  <a:defRPr lang="ko-KR"/>
                </a:pPr>
                <a:endParaRPr lang="en-GB" altLang=""/>
              </a:p>
            </p:txBody>
          </p:sp>
          <p:sp>
            <p:nvSpPr>
              <p:cNvPr id="29" name="Freeform 69"/>
              <p:cNvSpPr/>
              <p:nvPr/>
            </p:nvSpPr>
            <p:spPr>
              <a:xfrm rot="21600000">
                <a:off x="1" y="2541581"/>
                <a:ext cx="1285398" cy="4121531"/>
              </a:xfrm>
              <a:custGeom>
                <a:avLst/>
                <a:gdLst>
                  <a:gd name="connsiteX0" fmla="*/ 0 w 1081"/>
                  <a:gd name="connsiteY0" fmla="*/ 0 h 3427"/>
                  <a:gd name="connsiteX1" fmla="*/ 0 w 1081"/>
                  <a:gd name="connsiteY1" fmla="*/ 3427 h 3427"/>
                  <a:gd name="connsiteX2" fmla="*/ 1081 w 1081"/>
                  <a:gd name="connsiteY2" fmla="*/ 490 h 3427"/>
                  <a:gd name="connsiteX3" fmla="*/ 0 w 1081"/>
                  <a:gd name="connsiteY3" fmla="*/ 0 h 3427"/>
                </a:gdLst>
                <a:cxnLst>
                  <a:cxn ang="0">
                    <a:pos x="connsiteX0" y="connsiteY0"/>
                  </a:cxn>
                  <a:cxn ang="0">
                    <a:pos x="connsiteX1" y="connsiteY1"/>
                  </a:cxn>
                  <a:cxn ang="0">
                    <a:pos x="connsiteX2" y="connsiteY2"/>
                  </a:cxn>
                  <a:cxn ang="0">
                    <a:pos x="connsiteX3" y="connsiteY3"/>
                  </a:cxn>
                </a:cxnLst>
                <a:rect l="l" t="t" r="r" b="b"/>
                <a:pathLst>
                  <a:path w="1081" h="3427">
                    <a:moveTo>
                      <a:pt x="0" y="0"/>
                    </a:moveTo>
                    <a:lnTo>
                      <a:pt x="0" y="3427"/>
                    </a:lnTo>
                    <a:lnTo>
                      <a:pt x="1081" y="490"/>
                    </a:lnTo>
                    <a:lnTo>
                      <a:pt x="0" y="0"/>
                    </a:lnTo>
                  </a:path>
                </a:pathLst>
              </a:custGeom>
              <a:solidFill>
                <a:schemeClr val="accent3">
                  <a:lumMod val="40000"/>
                  <a:lumOff val="60000"/>
                  <a:alpha val="50000"/>
                </a:schemeClr>
              </a:solidFill>
              <a:ln w="9525">
                <a:noFill/>
                <a:round/>
              </a:ln>
            </p:spPr>
            <p:txBody>
              <a:bodyPr anchor="ctr"/>
              <a:p>
                <a:pPr algn="ctr" latinLnBrk="0">
                  <a:defRPr lang="ko-KR"/>
                </a:pPr>
                <a:endParaRPr lang="en-GB" altLang=""/>
              </a:p>
            </p:txBody>
          </p:sp>
        </p:grpSp>
      </p:grpSp>
      <p:sp>
        <p:nvSpPr>
          <p:cNvPr id="2" name="제목 1"/>
          <p:cNvSpPr>
            <a:spLocks noGrp="1"/>
          </p:cNvSpPr>
          <p:nvPr>
            <p:ph type="title" idx="0"/>
          </p:nvPr>
        </p:nvSpPr>
        <p:spPr>
          <a:xfrm>
            <a:off x="952463" y="4772044"/>
            <a:ext cx="8680109" cy="566737"/>
          </a:xfrm>
        </p:spPr>
        <p:txBody>
          <a:bodyPr anchor="b"/>
          <a:lstStyle>
            <a:lvl1pPr algn="l">
              <a:defRPr sz="3000" b="0"/>
            </a:lvl1pPr>
          </a:lstStyle>
          <a:p>
            <a:pPr lvl="0">
              <a:defRPr lang="ko-KR"/>
            </a:pPr>
            <a:r>
              <a:rPr lang="en-GB" altLang=""/>
              <a:t>Double tap to edit Master title style</a:t>
            </a:r>
            <a:endParaRPr lang="en-GB" altLang=""/>
          </a:p>
        </p:txBody>
      </p:sp>
      <p:sp>
        <p:nvSpPr>
          <p:cNvPr id="3" name="그림 개체 틀 2"/>
          <p:cNvSpPr>
            <a:spLocks noGrp="1" noTextEdit="1"/>
          </p:cNvSpPr>
          <p:nvPr>
            <p:ph type="pic" idx="1"/>
          </p:nvPr>
        </p:nvSpPr>
        <p:spPr>
          <a:xfrm>
            <a:off x="952463" y="584218"/>
            <a:ext cx="868010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pPr>
            <a:r>
              <a:rPr lang="en-GB" altLang=""/>
              <a:t>Double tap icon to add picture</a:t>
            </a:r>
            <a:endParaRPr lang="en-GB" altLang=""/>
          </a:p>
        </p:txBody>
      </p:sp>
      <p:sp>
        <p:nvSpPr>
          <p:cNvPr id="4" name="텍스트 개체 틀 3"/>
          <p:cNvSpPr>
            <a:spLocks noGrp="1"/>
          </p:cNvSpPr>
          <p:nvPr>
            <p:ph type="body" sz="half" idx="2"/>
          </p:nvPr>
        </p:nvSpPr>
        <p:spPr>
          <a:xfrm>
            <a:off x="952463" y="5338781"/>
            <a:ext cx="8680109" cy="804861"/>
          </a:xfr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pPr>
            <a:r>
              <a:rPr lang="en-GB" altLang=""/>
              <a:t>Double tap to edit Master text styles</a:t>
            </a:r>
            <a:endParaRPr lang="en-GB" altLang=""/>
          </a:p>
        </p:txBody>
      </p:sp>
      <p:sp>
        <p:nvSpPr>
          <p:cNvPr id="18" name="날짜 개체 틀 3"/>
          <p:cNvSpPr>
            <a:spLocks noGrp="1"/>
          </p:cNvSpPr>
          <p:nvPr>
            <p:ph type="dt" sz="half" idx="10"/>
          </p:nvPr>
        </p:nvSpPr>
        <p:spPr>
          <a:xfrm>
            <a:off x="431799" y="6356349"/>
            <a:ext cx="2844799" cy="365124"/>
          </a:xfrm>
          <a:prstGeom prst="rect">
            <a:avLst/>
          </a:prstGeom>
        </p:spPr>
        <p:txBody>
          <a:bodyPr vert="horz" lIns="91440" tIns="45720" rIns="91440" bIns="45720" anchor="ctr"/>
          <a:lstStyle>
            <a:lvl1pPr algn="l">
              <a:defRPr sz="1200">
                <a:solidFill>
                  <a:schemeClr val="bg2">
                    <a:lumMod val="25000"/>
                  </a:schemeClr>
                </a:solidFill>
              </a:defRPr>
            </a:lvl1pPr>
          </a:lstStyle>
          <a:p>
            <a:pPr latinLnBrk="0">
              <a:defRPr lang="ko-KR"/>
            </a:pPr>
            <a:fld id="{8C9FE912-2C94-4152-970B-97CA7CEA7709}" type="datetime1">
              <a:rPr lang="en-GB" altLang=""/>
              <a:pPr latinLnBrk="0">
                <a:defRPr lang="ko-KR"/>
              </a:pPr>
              <a:t>2018-03-04</a:t>
            </a:fld>
            <a:endParaRPr lang="en-GB" altLang=""/>
          </a:p>
        </p:txBody>
      </p:sp>
      <p:sp>
        <p:nvSpPr>
          <p:cNvPr id="19" name="바닥글 개체 틀 4"/>
          <p:cNvSpPr>
            <a:spLocks noGrp="1"/>
          </p:cNvSpPr>
          <p:nvPr>
            <p:ph type="ftr" sz="quarter" idx="3"/>
          </p:nvPr>
        </p:nvSpPr>
        <p:spPr>
          <a:xfrm>
            <a:off x="4165599" y="6356349"/>
            <a:ext cx="3860799" cy="365124"/>
          </a:xfrm>
          <a:prstGeom prst="rect">
            <a:avLst/>
          </a:prstGeom>
        </p:spPr>
        <p:txBody>
          <a:bodyPr vert="horz" lIns="91440" tIns="45720" rIns="91440" bIns="45720" anchor="ctr"/>
          <a:lstStyle>
            <a:lvl1pPr algn="ctr">
              <a:defRPr sz="1200">
                <a:solidFill>
                  <a:schemeClr val="bg2">
                    <a:lumMod val="25000"/>
                  </a:schemeClr>
                </a:solidFill>
              </a:defRPr>
            </a:lvl1pPr>
          </a:lstStyle>
          <a:p>
            <a:pPr latinLnBrk="0">
              <a:defRPr lang="ko-KR"/>
            </a:pPr>
            <a:r>
              <a:rPr lang="en-GB" altLang=""/>
              <a:t/>
            </a:r>
            <a:endParaRPr lang="en-GB" altLang=""/>
          </a:p>
        </p:txBody>
      </p:sp>
      <p:sp>
        <p:nvSpPr>
          <p:cNvPr id="30" name="슬라이드 번호 개체 틀 5"/>
          <p:cNvSpPr>
            <a:spLocks noGrp="1"/>
          </p:cNvSpPr>
          <p:nvPr>
            <p:ph type="sldNum" sz="quarter" idx="4"/>
          </p:nvPr>
        </p:nvSpPr>
        <p:spPr>
          <a:xfrm>
            <a:off x="8889999" y="6356349"/>
            <a:ext cx="2844799" cy="365124"/>
          </a:xfrm>
          <a:prstGeom prst="rect">
            <a:avLst/>
          </a:prstGeom>
        </p:spPr>
        <p:txBody>
          <a:bodyPr vert="horz" lIns="91440" tIns="45720" rIns="91440" bIns="45720" anchor="ctr"/>
          <a:lstStyle>
            <a:lvl1pPr algn="r">
              <a:defRPr sz="1200">
                <a:solidFill>
                  <a:schemeClr val="bg2">
                    <a:lumMod val="25000"/>
                  </a:schemeClr>
                </a:solidFill>
              </a:defRPr>
            </a:lvl1pPr>
          </a:lstStyle>
          <a:p>
            <a:pPr latinLnBrk="0">
              <a:defRPr lang="ko-KR"/>
            </a:pPr>
            <a:fld id="{AD22CD3B-FDDF-4998-970C-76E6E0BEC65F}" type="slidenum">
              <a:rPr lang="en-GB" altLang=""/>
              <a:pPr latinLnBrk="0">
                <a:defRPr lang="ko-KR"/>
              </a:pPr>
              <a:t>‹#›</a:t>
            </a:fld>
            <a:endParaRPr lang="en-GB" altLang=""/>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Cross">
    <p:bg>
      <p:bgRef idx="1001">
        <a:schemeClr val="bg1"/>
      </p:bgRef>
    </p:bg>
    <p:spTree>
      <p:nvGrpSpPr>
        <p:cNvPr id="1" name=""/>
        <p:cNvGrpSpPr/>
        <p:nvPr/>
      </p:nvGrpSpPr>
      <p:grpSpPr>
        <a:xfrm>
          <a:off x="0" y="0"/>
          <a:ext cx="0" cy="0"/>
          <a:chOff x="0" y="0"/>
          <a:chExt cx="0" cy="0"/>
        </a:xfrm>
      </p:grpSpPr>
      <p:sp>
        <p:nvSpPr>
          <p:cNvPr id="100" name="Freeform 57"/>
          <p:cNvSpPr/>
          <p:nvPr/>
        </p:nvSpPr>
        <p:spPr>
          <a:xfrm>
            <a:off x="1732842" y="3147876"/>
            <a:ext cx="6308395" cy="3037100"/>
          </a:xfrm>
          <a:custGeom>
            <a:avLst/>
            <a:gdLst>
              <a:gd name="connsiteX0" fmla="*/ 0 w 4175"/>
              <a:gd name="connsiteY0" fmla="*/ 0 h 2538"/>
              <a:gd name="connsiteX1" fmla="*/ 12 w 4175"/>
              <a:gd name="connsiteY1" fmla="*/ 44 h 2538"/>
              <a:gd name="connsiteX2" fmla="*/ 685 w 4175"/>
              <a:gd name="connsiteY2" fmla="*/ 2538 h 2538"/>
              <a:gd name="connsiteX3" fmla="*/ 4175 w 4175"/>
              <a:gd name="connsiteY3" fmla="*/ 1923 h 2538"/>
              <a:gd name="connsiteX4" fmla="*/ 25 w 4175"/>
              <a:gd name="connsiteY4" fmla="*/ 11 h 2538"/>
              <a:gd name="connsiteX5" fmla="*/ 0 w 4175"/>
              <a:gd name="connsiteY5" fmla="*/ 0 h 2538"/>
              <a:gd name="connsiteX0" fmla="*/ 0 w 4003"/>
              <a:gd name="connsiteY0" fmla="*/ 0 h 2538"/>
              <a:gd name="connsiteX1" fmla="*/ 12 w 4003"/>
              <a:gd name="connsiteY1" fmla="*/ 44 h 2538"/>
              <a:gd name="connsiteX2" fmla="*/ 685 w 4003"/>
              <a:gd name="connsiteY2" fmla="*/ 2538 h 2538"/>
              <a:gd name="connsiteX3" fmla="*/ 4003 w 4003"/>
              <a:gd name="connsiteY3" fmla="*/ 1844 h 2538"/>
              <a:gd name="connsiteX4" fmla="*/ 25 w 4003"/>
              <a:gd name="connsiteY4" fmla="*/ 11 h 2538"/>
              <a:gd name="connsiteX5" fmla="*/ 0 w 4003"/>
              <a:gd name="connsiteY5" fmla="*/ 0 h 2538"/>
              <a:gd name="connsiteX0" fmla="*/ 0 w 4003"/>
              <a:gd name="connsiteY0" fmla="*/ 0 h 2538"/>
              <a:gd name="connsiteX1" fmla="*/ 685 w 4003"/>
              <a:gd name="connsiteY1" fmla="*/ 2538 h 2538"/>
              <a:gd name="connsiteX2" fmla="*/ 4003 w 4003"/>
              <a:gd name="connsiteY2" fmla="*/ 1844 h 2538"/>
              <a:gd name="connsiteX3" fmla="*/ 25 w 4003"/>
              <a:gd name="connsiteY3" fmla="*/ 11 h 2538"/>
              <a:gd name="connsiteX4" fmla="*/ 0 w 4003"/>
              <a:gd name="connsiteY4" fmla="*/ 0 h 2538"/>
              <a:gd name="connsiteX0" fmla="*/ 0 w 4003"/>
              <a:gd name="connsiteY0" fmla="*/ 0 h 2538"/>
              <a:gd name="connsiteX1" fmla="*/ 685 w 4003"/>
              <a:gd name="connsiteY1" fmla="*/ 2538 h 2538"/>
              <a:gd name="connsiteX2" fmla="*/ 4003 w 4003"/>
              <a:gd name="connsiteY2" fmla="*/ 1844 h 2538"/>
              <a:gd name="connsiteX3" fmla="*/ 25 w 4003"/>
              <a:gd name="connsiteY3" fmla="*/ 11 h 2538"/>
              <a:gd name="connsiteX4" fmla="*/ 0 w 4003"/>
              <a:gd name="connsiteY4" fmla="*/ 0 h 2538"/>
              <a:gd name="connsiteX0" fmla="*/ 553 w 4531"/>
              <a:gd name="connsiteY0" fmla="*/ 0 h 2527"/>
              <a:gd name="connsiteX1" fmla="*/ 1213 w 4531"/>
              <a:gd name="connsiteY1" fmla="*/ 2527 h 2527"/>
              <a:gd name="connsiteX2" fmla="*/ 4531 w 4531"/>
              <a:gd name="connsiteY2" fmla="*/ 1833 h 2527"/>
              <a:gd name="connsiteX3" fmla="*/ 553 w 4531"/>
              <a:gd name="connsiteY3" fmla="*/ 0 h 2527"/>
              <a:gd name="connsiteX0" fmla="*/ 3 w 3981"/>
              <a:gd name="connsiteY0" fmla="*/ 0 h 2527"/>
              <a:gd name="connsiteX1" fmla="*/ 663 w 3981"/>
              <a:gd name="connsiteY1" fmla="*/ 2527 h 2527"/>
              <a:gd name="connsiteX2" fmla="*/ 3981 w 3981"/>
              <a:gd name="connsiteY2" fmla="*/ 1833 h 2527"/>
              <a:gd name="connsiteX3" fmla="*/ 3 w 3981"/>
              <a:gd name="connsiteY3" fmla="*/ 0 h 2527"/>
              <a:gd name="connsiteX0" fmla="*/ 0 w 3978"/>
              <a:gd name="connsiteY0" fmla="*/ 0 h 2527"/>
              <a:gd name="connsiteX1" fmla="*/ 660 w 3978"/>
              <a:gd name="connsiteY1" fmla="*/ 2527 h 2527"/>
              <a:gd name="connsiteX2" fmla="*/ 3978 w 3978"/>
              <a:gd name="connsiteY2" fmla="*/ 1833 h 2527"/>
              <a:gd name="connsiteX3" fmla="*/ 0 w 3978"/>
              <a:gd name="connsiteY3" fmla="*/ 0 h 2527"/>
            </a:gdLst>
            <a:cxnLst>
              <a:cxn ang="0">
                <a:pos x="connsiteX0" y="connsiteY0"/>
              </a:cxn>
              <a:cxn ang="0">
                <a:pos x="connsiteX1" y="connsiteY1"/>
              </a:cxn>
              <a:cxn ang="0">
                <a:pos x="connsiteX2" y="connsiteY2"/>
              </a:cxn>
              <a:cxn ang="0">
                <a:pos x="connsiteX3" y="connsiteY3"/>
              </a:cxn>
            </a:cxnLst>
            <a:rect l="l" t="t" r="r" b="b"/>
            <a:pathLst>
              <a:path w="3978" h="2527">
                <a:moveTo>
                  <a:pt x="0" y="0"/>
                </a:moveTo>
                <a:cubicBezTo>
                  <a:pt x="90" y="449"/>
                  <a:pt x="484" y="1911"/>
                  <a:pt x="660" y="2527"/>
                </a:cubicBezTo>
                <a:lnTo>
                  <a:pt x="3978" y="1833"/>
                </a:lnTo>
                <a:lnTo>
                  <a:pt x="0" y="0"/>
                </a:lnTo>
              </a:path>
            </a:pathLst>
          </a:custGeom>
          <a:solidFill>
            <a:schemeClr val="accent4">
              <a:lumMod val="20000"/>
              <a:lumOff val="80000"/>
              <a:alpha val="26000"/>
            </a:schemeClr>
          </a:solidFill>
          <a:ln w="9525">
            <a:noFill/>
            <a:round/>
          </a:ln>
        </p:spPr>
        <p:txBody>
          <a:bodyPr anchor="ctr"/>
          <a:p>
            <a:pPr algn="ctr" latinLnBrk="0">
              <a:defRPr lang="ko-KR"/>
            </a:pPr>
            <a:endParaRPr lang="en-GB" altLang=""/>
          </a:p>
        </p:txBody>
      </p:sp>
      <p:grpSp>
        <p:nvGrpSpPr>
          <p:cNvPr id="107" name="그룹 106"/>
          <p:cNvGrpSpPr/>
          <p:nvPr/>
        </p:nvGrpSpPr>
        <p:grpSpPr>
          <a:xfrm rot="0">
            <a:off x="-1" y="0"/>
            <a:ext cx="12192001" cy="6858001"/>
            <a:chOff x="-1" y="0"/>
            <a:chExt cx="9144001" cy="6858001"/>
          </a:xfrm>
        </p:grpSpPr>
        <p:sp>
          <p:nvSpPr>
            <p:cNvPr id="102" name="Freeform 61"/>
            <p:cNvSpPr/>
            <p:nvPr/>
          </p:nvSpPr>
          <p:spPr>
            <a:xfrm>
              <a:off x="0" y="6184705"/>
              <a:ext cx="2309196" cy="673295"/>
            </a:xfrm>
            <a:custGeom>
              <a:avLst/>
              <a:gdLst>
                <a:gd name="connsiteX0" fmla="*/ 1754 w 1942"/>
                <a:gd name="connsiteY0" fmla="*/ 0 h 560"/>
                <a:gd name="connsiteX1" fmla="*/ 0 w 1942"/>
                <a:gd name="connsiteY1" fmla="*/ 367 h 560"/>
                <a:gd name="connsiteX2" fmla="*/ 0 w 1942"/>
                <a:gd name="connsiteY2" fmla="*/ 560 h 560"/>
                <a:gd name="connsiteX3" fmla="*/ 1942 w 1942"/>
                <a:gd name="connsiteY3" fmla="*/ 560 h 560"/>
                <a:gd name="connsiteX4" fmla="*/ 1754 w 1942"/>
                <a:gd name="connsiteY4" fmla="*/ 0 h 56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42" h="560">
                  <a:moveTo>
                    <a:pt x="1754" y="0"/>
                  </a:moveTo>
                  <a:lnTo>
                    <a:pt x="0" y="367"/>
                  </a:lnTo>
                  <a:lnTo>
                    <a:pt x="0" y="560"/>
                  </a:lnTo>
                  <a:lnTo>
                    <a:pt x="1942" y="560"/>
                  </a:lnTo>
                  <a:cubicBezTo>
                    <a:pt x="1879" y="373"/>
                    <a:pt x="1817" y="187"/>
                    <a:pt x="1754" y="0"/>
                  </a:cubicBezTo>
                </a:path>
              </a:pathLst>
            </a:custGeom>
            <a:solidFill>
              <a:srgbClr val="b6b8ba">
                <a:alpha val="15000"/>
              </a:srgbClr>
            </a:solidFill>
            <a:ln w="9525">
              <a:noFill/>
              <a:round/>
            </a:ln>
          </p:spPr>
          <p:txBody>
            <a:bodyPr anchor="ctr"/>
            <a:p>
              <a:pPr algn="ctr" latinLnBrk="0">
                <a:defRPr lang="ko-KR"/>
              </a:pPr>
              <a:endParaRPr lang="en-GB" altLang=""/>
            </a:p>
          </p:txBody>
        </p:sp>
        <p:grpSp>
          <p:nvGrpSpPr>
            <p:cNvPr id="106" name="그룹 105"/>
            <p:cNvGrpSpPr/>
            <p:nvPr/>
          </p:nvGrpSpPr>
          <p:grpSpPr>
            <a:xfrm rot="0">
              <a:off x="-1" y="0"/>
              <a:ext cx="9144001" cy="6858001"/>
              <a:chOff x="-1" y="0"/>
              <a:chExt cx="9144001" cy="6858001"/>
            </a:xfrm>
          </p:grpSpPr>
          <p:sp>
            <p:nvSpPr>
              <p:cNvPr id="98" name="Freeform 51"/>
              <p:cNvSpPr/>
              <p:nvPr/>
            </p:nvSpPr>
            <p:spPr>
              <a:xfrm>
                <a:off x="428023" y="0"/>
                <a:ext cx="2026194" cy="3135635"/>
              </a:xfrm>
              <a:custGeom>
                <a:avLst/>
                <a:gdLst/>
                <a:cxnLst>
                  <a:cxn ang="0">
                    <a:pos x="1704" y="0"/>
                  </a:cxn>
                  <a:cxn ang="0">
                    <a:pos x="0" y="0"/>
                  </a:cxn>
                  <a:cxn ang="0">
                    <a:pos x="711" y="2609"/>
                  </a:cxn>
                  <a:cxn ang="0">
                    <a:pos x="1704" y="0"/>
                  </a:cxn>
                </a:cxnLst>
                <a:rect l="0" t="0" r="r" b="b"/>
                <a:pathLst>
                  <a:path w="1704" h="2609">
                    <a:moveTo>
                      <a:pt x="1704" y="0"/>
                    </a:moveTo>
                    <a:lnTo>
                      <a:pt x="0" y="0"/>
                    </a:lnTo>
                    <a:lnTo>
                      <a:pt x="711" y="2609"/>
                    </a:lnTo>
                    <a:lnTo>
                      <a:pt x="1704" y="0"/>
                    </a:lnTo>
                  </a:path>
                </a:pathLst>
              </a:custGeom>
              <a:solidFill>
                <a:schemeClr val="accent1">
                  <a:lumMod val="20000"/>
                  <a:lumOff val="80000"/>
                  <a:alpha val="31000"/>
                </a:schemeClr>
              </a:solidFill>
              <a:ln w="9525">
                <a:noFill/>
                <a:round/>
              </a:ln>
            </p:spPr>
            <p:txBody>
              <a:bodyPr anchor="ctr"/>
              <a:p>
                <a:pPr algn="ctr" latinLnBrk="0">
                  <a:defRPr lang="ko-KR"/>
                </a:pPr>
                <a:endParaRPr lang="en-GB" altLang=""/>
              </a:p>
            </p:txBody>
          </p:sp>
          <p:sp>
            <p:nvSpPr>
              <p:cNvPr id="99" name="Freeform 53"/>
              <p:cNvSpPr/>
              <p:nvPr/>
            </p:nvSpPr>
            <p:spPr>
              <a:xfrm>
                <a:off x="6028605" y="4696234"/>
                <a:ext cx="3115394" cy="1976604"/>
              </a:xfrm>
              <a:custGeom>
                <a:avLst/>
                <a:gdLst>
                  <a:gd name="connsiteX0" fmla="*/ 2610 w 2610"/>
                  <a:gd name="connsiteY0" fmla="*/ 0 h 1645"/>
                  <a:gd name="connsiteX1" fmla="*/ 0 w 2610"/>
                  <a:gd name="connsiteY1" fmla="*/ 535 h 1645"/>
                  <a:gd name="connsiteX2" fmla="*/ 2610 w 2610"/>
                  <a:gd name="connsiteY2" fmla="*/ 1645 h 1645"/>
                  <a:gd name="connsiteX3" fmla="*/ 2610 w 2610"/>
                  <a:gd name="connsiteY3" fmla="*/ 0 h 1645"/>
                  <a:gd name="connsiteX0" fmla="*/ 2620 w 2620"/>
                  <a:gd name="connsiteY0" fmla="*/ 0 h 1645"/>
                  <a:gd name="connsiteX1" fmla="*/ 0 w 2620"/>
                  <a:gd name="connsiteY1" fmla="*/ 541 h 1645"/>
                  <a:gd name="connsiteX2" fmla="*/ 2620 w 2620"/>
                  <a:gd name="connsiteY2" fmla="*/ 1645 h 1645"/>
                  <a:gd name="connsiteX3" fmla="*/ 2620 w 2620"/>
                  <a:gd name="connsiteY3" fmla="*/ 0 h 1645"/>
                </a:gdLst>
                <a:cxnLst>
                  <a:cxn ang="0">
                    <a:pos x="connsiteX0" y="connsiteY0"/>
                  </a:cxn>
                  <a:cxn ang="0">
                    <a:pos x="connsiteX1" y="connsiteY1"/>
                  </a:cxn>
                  <a:cxn ang="0">
                    <a:pos x="connsiteX2" y="connsiteY2"/>
                  </a:cxn>
                  <a:cxn ang="0">
                    <a:pos x="connsiteX3" y="connsiteY3"/>
                  </a:cxn>
                </a:cxnLst>
                <a:rect l="l" t="t" r="r" b="b"/>
                <a:pathLst>
                  <a:path w="2620" h="1645">
                    <a:moveTo>
                      <a:pt x="2620" y="0"/>
                    </a:moveTo>
                    <a:lnTo>
                      <a:pt x="0" y="541"/>
                    </a:lnTo>
                    <a:lnTo>
                      <a:pt x="2620" y="1645"/>
                    </a:lnTo>
                    <a:lnTo>
                      <a:pt x="2620" y="0"/>
                    </a:lnTo>
                  </a:path>
                </a:pathLst>
              </a:custGeom>
              <a:solidFill>
                <a:srgbClr val="c6c8ca">
                  <a:alpha val="17000"/>
                </a:srgbClr>
              </a:solidFill>
              <a:ln w="9525">
                <a:noFill/>
                <a:round/>
              </a:ln>
            </p:spPr>
            <p:txBody>
              <a:bodyPr anchor="ctr"/>
              <a:p>
                <a:pPr algn="ctr" latinLnBrk="0">
                  <a:defRPr lang="ko-KR"/>
                </a:pPr>
                <a:endParaRPr lang="en-GB" altLang=""/>
              </a:p>
            </p:txBody>
          </p:sp>
          <p:sp>
            <p:nvSpPr>
              <p:cNvPr id="101" name="Freeform 59"/>
              <p:cNvSpPr/>
              <p:nvPr/>
            </p:nvSpPr>
            <p:spPr>
              <a:xfrm>
                <a:off x="2089194" y="5345523"/>
                <a:ext cx="7054806" cy="1512478"/>
              </a:xfrm>
              <a:custGeom>
                <a:avLst/>
                <a:gdLst>
                  <a:gd name="connsiteX0" fmla="*/ 3491 w 5944"/>
                  <a:gd name="connsiteY0" fmla="*/ 0 h 1293"/>
                  <a:gd name="connsiteX1" fmla="*/ 0 w 5944"/>
                  <a:gd name="connsiteY1" fmla="*/ 743 h 1293"/>
                  <a:gd name="connsiteX2" fmla="*/ 194 w 5944"/>
                  <a:gd name="connsiteY2" fmla="*/ 1293 h 1293"/>
                  <a:gd name="connsiteX3" fmla="*/ 5944 w 5944"/>
                  <a:gd name="connsiteY3" fmla="*/ 1293 h 1293"/>
                  <a:gd name="connsiteX4" fmla="*/ 5944 w 5944"/>
                  <a:gd name="connsiteY4" fmla="*/ 1130 h 1293"/>
                  <a:gd name="connsiteX5" fmla="*/ 3491 w 5944"/>
                  <a:gd name="connsiteY5" fmla="*/ 0 h 1293"/>
                  <a:gd name="connsiteX0" fmla="*/ 3347 w 5944"/>
                  <a:gd name="connsiteY0" fmla="*/ 0 h 1264"/>
                  <a:gd name="connsiteX1" fmla="*/ 0 w 5944"/>
                  <a:gd name="connsiteY1" fmla="*/ 714 h 1264"/>
                  <a:gd name="connsiteX2" fmla="*/ 194 w 5944"/>
                  <a:gd name="connsiteY2" fmla="*/ 1264 h 1264"/>
                  <a:gd name="connsiteX3" fmla="*/ 5944 w 5944"/>
                  <a:gd name="connsiteY3" fmla="*/ 1264 h 1264"/>
                  <a:gd name="connsiteX4" fmla="*/ 5944 w 5944"/>
                  <a:gd name="connsiteY4" fmla="*/ 1101 h 1264"/>
                  <a:gd name="connsiteX5" fmla="*/ 3347 w 5944"/>
                  <a:gd name="connsiteY5" fmla="*/ 0 h 1264"/>
                  <a:gd name="connsiteX0" fmla="*/ 3323 w 5944"/>
                  <a:gd name="connsiteY0" fmla="*/ 0 h 1257"/>
                  <a:gd name="connsiteX1" fmla="*/ 0 w 5944"/>
                  <a:gd name="connsiteY1" fmla="*/ 707 h 1257"/>
                  <a:gd name="connsiteX2" fmla="*/ 194 w 5944"/>
                  <a:gd name="connsiteY2" fmla="*/ 1257 h 1257"/>
                  <a:gd name="connsiteX3" fmla="*/ 5944 w 5944"/>
                  <a:gd name="connsiteY3" fmla="*/ 1257 h 1257"/>
                  <a:gd name="connsiteX4" fmla="*/ 5944 w 5944"/>
                  <a:gd name="connsiteY4" fmla="*/ 1094 h 1257"/>
                  <a:gd name="connsiteX5" fmla="*/ 3323 w 5944"/>
                  <a:gd name="connsiteY5" fmla="*/ 0 h 1257"/>
                  <a:gd name="connsiteX0" fmla="*/ 3279 w 5900"/>
                  <a:gd name="connsiteY0" fmla="*/ 0 h 1257"/>
                  <a:gd name="connsiteX1" fmla="*/ 0 w 5900"/>
                  <a:gd name="connsiteY1" fmla="*/ 687 h 1257"/>
                  <a:gd name="connsiteX2" fmla="*/ 150 w 5900"/>
                  <a:gd name="connsiteY2" fmla="*/ 1257 h 1257"/>
                  <a:gd name="connsiteX3" fmla="*/ 5900 w 5900"/>
                  <a:gd name="connsiteY3" fmla="*/ 1257 h 1257"/>
                  <a:gd name="connsiteX4" fmla="*/ 5900 w 5900"/>
                  <a:gd name="connsiteY4" fmla="*/ 1094 h 1257"/>
                  <a:gd name="connsiteX5" fmla="*/ 3279 w 5900"/>
                  <a:gd name="connsiteY5" fmla="*/ 0 h 1257"/>
                  <a:gd name="connsiteX0" fmla="*/ 3314 w 5935"/>
                  <a:gd name="connsiteY0" fmla="*/ 0 h 1257"/>
                  <a:gd name="connsiteX1" fmla="*/ 0 w 5935"/>
                  <a:gd name="connsiteY1" fmla="*/ 695 h 1257"/>
                  <a:gd name="connsiteX2" fmla="*/ 185 w 5935"/>
                  <a:gd name="connsiteY2" fmla="*/ 1257 h 1257"/>
                  <a:gd name="connsiteX3" fmla="*/ 5935 w 5935"/>
                  <a:gd name="connsiteY3" fmla="*/ 1257 h 1257"/>
                  <a:gd name="connsiteX4" fmla="*/ 5935 w 5935"/>
                  <a:gd name="connsiteY4" fmla="*/ 1094 h 1257"/>
                  <a:gd name="connsiteX5" fmla="*/ 3314 w 5935"/>
                  <a:gd name="connsiteY5" fmla="*/ 0 h 12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5" h="1257">
                    <a:moveTo>
                      <a:pt x="3314" y="0"/>
                    </a:moveTo>
                    <a:lnTo>
                      <a:pt x="0" y="695"/>
                    </a:lnTo>
                    <a:cubicBezTo>
                      <a:pt x="51" y="884"/>
                      <a:pt x="134" y="1068"/>
                      <a:pt x="185" y="1257"/>
                    </a:cubicBezTo>
                    <a:lnTo>
                      <a:pt x="5935" y="1257"/>
                    </a:lnTo>
                    <a:lnTo>
                      <a:pt x="5935" y="1094"/>
                    </a:lnTo>
                    <a:lnTo>
                      <a:pt x="3314" y="0"/>
                    </a:lnTo>
                  </a:path>
                </a:pathLst>
              </a:custGeom>
              <a:solidFill>
                <a:srgbClr val="b6b8ba">
                  <a:alpha val="6000"/>
                </a:srgbClr>
              </a:solidFill>
              <a:ln w="9525">
                <a:noFill/>
                <a:round/>
              </a:ln>
            </p:spPr>
            <p:txBody>
              <a:bodyPr anchor="ctr"/>
              <a:p>
                <a:pPr algn="ctr" latinLnBrk="0">
                  <a:defRPr lang="ko-KR"/>
                </a:pPr>
                <a:endParaRPr lang="en-GB" altLang=""/>
              </a:p>
            </p:txBody>
          </p:sp>
          <p:sp>
            <p:nvSpPr>
              <p:cNvPr id="103" name="Freeform 65"/>
              <p:cNvSpPr/>
              <p:nvPr/>
            </p:nvSpPr>
            <p:spPr>
              <a:xfrm>
                <a:off x="-1" y="0"/>
                <a:ext cx="1281830" cy="3138040"/>
              </a:xfrm>
              <a:custGeom>
                <a:avLst/>
                <a:gdLst/>
                <a:cxnLst>
                  <a:cxn ang="0">
                    <a:pos x="372" y="0"/>
                  </a:cxn>
                  <a:cxn ang="0">
                    <a:pos x="1" y="0"/>
                  </a:cxn>
                  <a:cxn ang="0">
                    <a:pos x="0" y="2121"/>
                  </a:cxn>
                  <a:cxn ang="0">
                    <a:pos x="1078" y="2609"/>
                  </a:cxn>
                  <a:cxn ang="0">
                    <a:pos x="372" y="0"/>
                  </a:cxn>
                </a:cxnLst>
                <a:rect l="0" t="0" r="r" b="b"/>
                <a:pathLst>
                  <a:path w="1078" h="2609">
                    <a:moveTo>
                      <a:pt x="372" y="0"/>
                    </a:moveTo>
                    <a:lnTo>
                      <a:pt x="1" y="0"/>
                    </a:lnTo>
                    <a:lnTo>
                      <a:pt x="0" y="2121"/>
                    </a:lnTo>
                    <a:lnTo>
                      <a:pt x="1078" y="2609"/>
                    </a:lnTo>
                    <a:lnTo>
                      <a:pt x="372" y="0"/>
                    </a:lnTo>
                  </a:path>
                </a:pathLst>
              </a:custGeom>
              <a:solidFill>
                <a:schemeClr val="accent1">
                  <a:lumMod val="40000"/>
                  <a:lumOff val="60000"/>
                  <a:alpha val="27000"/>
                </a:schemeClr>
              </a:solidFill>
              <a:ln w="9525">
                <a:noFill/>
                <a:round/>
              </a:ln>
            </p:spPr>
            <p:txBody>
              <a:bodyPr anchor="ctr"/>
              <a:p>
                <a:pPr algn="ctr" latinLnBrk="0">
                  <a:defRPr lang="ko-KR"/>
                </a:pPr>
                <a:endParaRPr lang="en-GB" altLang=""/>
              </a:p>
            </p:txBody>
          </p:sp>
          <p:sp>
            <p:nvSpPr>
              <p:cNvPr id="97" name="Freeform 69"/>
              <p:cNvSpPr/>
              <p:nvPr/>
            </p:nvSpPr>
            <p:spPr>
              <a:xfrm>
                <a:off x="1" y="2551106"/>
                <a:ext cx="1285398" cy="4121532"/>
              </a:xfrm>
              <a:custGeom>
                <a:avLst/>
                <a:gdLst>
                  <a:gd name="connsiteX0" fmla="*/ 0 w 1081"/>
                  <a:gd name="connsiteY0" fmla="*/ 0 h 3427"/>
                  <a:gd name="connsiteX1" fmla="*/ 0 w 1081"/>
                  <a:gd name="connsiteY1" fmla="*/ 3427 h 3427"/>
                  <a:gd name="connsiteX2" fmla="*/ 1081 w 1081"/>
                  <a:gd name="connsiteY2" fmla="*/ 490 h 3427"/>
                  <a:gd name="connsiteX3" fmla="*/ 0 w 1081"/>
                  <a:gd name="connsiteY3" fmla="*/ 0 h 3427"/>
                </a:gdLst>
                <a:cxnLst>
                  <a:cxn ang="0">
                    <a:pos x="connsiteX0" y="connsiteY0"/>
                  </a:cxn>
                  <a:cxn ang="0">
                    <a:pos x="connsiteX1" y="connsiteY1"/>
                  </a:cxn>
                  <a:cxn ang="0">
                    <a:pos x="connsiteX2" y="connsiteY2"/>
                  </a:cxn>
                  <a:cxn ang="0">
                    <a:pos x="connsiteX3" y="connsiteY3"/>
                  </a:cxn>
                </a:cxnLst>
                <a:rect l="l" t="t" r="r" b="b"/>
                <a:pathLst>
                  <a:path w="1081" h="3427">
                    <a:moveTo>
                      <a:pt x="0" y="0"/>
                    </a:moveTo>
                    <a:lnTo>
                      <a:pt x="0" y="3427"/>
                    </a:lnTo>
                    <a:lnTo>
                      <a:pt x="1081" y="490"/>
                    </a:lnTo>
                    <a:lnTo>
                      <a:pt x="0" y="0"/>
                    </a:lnTo>
                  </a:path>
                </a:pathLst>
              </a:custGeom>
              <a:solidFill>
                <a:schemeClr val="accent1">
                  <a:lumMod val="40000"/>
                  <a:lumOff val="60000"/>
                  <a:alpha val="8000"/>
                </a:schemeClr>
              </a:solidFill>
              <a:ln w="9525">
                <a:noFill/>
                <a:round/>
              </a:ln>
            </p:spPr>
            <p:txBody>
              <a:bodyPr anchor="ctr"/>
              <a:p>
                <a:pPr algn="ctr" latinLnBrk="0">
                  <a:defRPr lang="ko-KR"/>
                </a:pPr>
                <a:endParaRPr lang="en-GB" altLang=""/>
              </a:p>
            </p:txBody>
          </p:sp>
        </p:grpSp>
      </p:grpSp>
      <p:sp>
        <p:nvSpPr>
          <p:cNvPr id="2" name="제목 개체 틀 1"/>
          <p:cNvSpPr>
            <a:spLocks noGrp="1"/>
          </p:cNvSpPr>
          <p:nvPr>
            <p:ph type="title" idx="0"/>
          </p:nvPr>
        </p:nvSpPr>
        <p:spPr>
          <a:xfrm>
            <a:off x="431799" y="123801"/>
            <a:ext cx="11302999" cy="939784"/>
          </a:xfrm>
          <a:prstGeom prst="rect">
            <a:avLst/>
          </a:prstGeom>
        </p:spPr>
        <p:txBody>
          <a:bodyPr vert="horz" lIns="91440" tIns="45720" rIns="91440" bIns="45720" anchor="ctr">
            <a:normAutofit/>
          </a:bodyPr>
          <a:lstStyle/>
          <a:p>
            <a:pPr lvl="0">
              <a:defRPr lang="ko-KR"/>
            </a:pPr>
            <a:r>
              <a:rPr lang="en-GB" altLang=""/>
              <a:t>Double tap to edit Master title style</a:t>
            </a:r>
            <a:endParaRPr lang="en-GB" altLang=""/>
          </a:p>
        </p:txBody>
      </p:sp>
      <p:sp>
        <p:nvSpPr>
          <p:cNvPr id="3" name="텍스트 개체 틀 2"/>
          <p:cNvSpPr>
            <a:spLocks noGrp="1"/>
          </p:cNvSpPr>
          <p:nvPr>
            <p:ph type="body" idx="1"/>
          </p:nvPr>
        </p:nvSpPr>
        <p:spPr>
          <a:xfrm>
            <a:off x="431799" y="1308100"/>
            <a:ext cx="11302999" cy="4960939"/>
          </a:xfrm>
          <a:prstGeom prst="rect">
            <a:avLst/>
          </a:prstGeom>
        </p:spPr>
        <p:txBody>
          <a:bodyPr vert="horz" lIns="91440" tIns="45720" rIns="91440" bIns="45720">
            <a:normAutofit/>
          </a:bodyPr>
          <a:lstStyle/>
          <a:p>
            <a:pPr lvl="0">
              <a:defRPr lang="ko-KR"/>
            </a:pPr>
            <a:r>
              <a:rPr lang="en-GB" altLang=""/>
              <a:t>Double tap to edit Master text styles</a:t>
            </a:r>
            <a:endParaRPr lang="en-GB" altLang=""/>
          </a:p>
          <a:p>
            <a:pPr lvl="1">
              <a:defRPr lang="ko-KR"/>
            </a:pPr>
            <a:r>
              <a:rPr lang="en-GB" altLang=""/>
              <a:t>Second level</a:t>
            </a:r>
            <a:endParaRPr lang="en-GB" altLang=""/>
          </a:p>
          <a:p>
            <a:pPr lvl="2">
              <a:defRPr lang="ko-KR"/>
            </a:pPr>
            <a:r>
              <a:rPr lang="en-GB" altLang=""/>
              <a:t>Third level</a:t>
            </a:r>
            <a:endParaRPr lang="en-GB" altLang=""/>
          </a:p>
          <a:p>
            <a:pPr lvl="3">
              <a:defRPr lang="ko-KR"/>
            </a:pPr>
            <a:r>
              <a:rPr lang="en-GB" altLang=""/>
              <a:t>Fourth level</a:t>
            </a:r>
            <a:endParaRPr lang="en-GB" altLang=""/>
          </a:p>
          <a:p>
            <a:pPr lvl="4">
              <a:defRPr lang="ko-KR"/>
            </a:pPr>
            <a:r>
              <a:rPr lang="en-GB" altLang=""/>
              <a:t>Fifth level</a:t>
            </a:r>
            <a:endParaRPr lang="en-GB" altLang=""/>
          </a:p>
          <a:p>
            <a:pPr lvl="8">
              <a:defRPr lang="ko-KR"/>
            </a:pPr>
            <a:endParaRPr lang="en-GB" altLang=""/>
          </a:p>
        </p:txBody>
      </p:sp>
      <p:sp>
        <p:nvSpPr>
          <p:cNvPr id="4" name="날짜 개체 틀 3"/>
          <p:cNvSpPr>
            <a:spLocks noGrp="1"/>
          </p:cNvSpPr>
          <p:nvPr>
            <p:ph type="dt" sz="half" idx="2"/>
          </p:nvPr>
        </p:nvSpPr>
        <p:spPr>
          <a:xfrm>
            <a:off x="431799" y="6356349"/>
            <a:ext cx="2844799" cy="365124"/>
          </a:xfrm>
          <a:prstGeom prst="rect">
            <a:avLst/>
          </a:prstGeom>
        </p:spPr>
        <p:txBody>
          <a:bodyPr vert="horz" lIns="91440" tIns="45720" rIns="91440" bIns="45720" anchor="ctr"/>
          <a:lstStyle>
            <a:lvl1pPr algn="l">
              <a:defRPr sz="1200">
                <a:solidFill>
                  <a:schemeClr val="bg2">
                    <a:lumMod val="25000"/>
                  </a:schemeClr>
                </a:solidFill>
              </a:defRPr>
            </a:lvl1pPr>
          </a:lstStyle>
          <a:p>
            <a:pPr>
              <a:defRPr lang="ko-KR"/>
            </a:pPr>
            <a:fld id="{FD839B8E-F55D-4BF8-852C-25AF74D46B3E}" type="datetime1">
              <a:rPr lang="en-GB" altLang=""/>
              <a:pPr>
                <a:defRPr lang="ko-KR"/>
              </a:pPr>
              <a:t>3/2/2018</a:t>
            </a:fld>
            <a:endParaRPr lang="en-GB" altLang=""/>
          </a:p>
        </p:txBody>
      </p:sp>
      <p:sp>
        <p:nvSpPr>
          <p:cNvPr id="5" name="바닥글 개체 틀 4"/>
          <p:cNvSpPr>
            <a:spLocks noGrp="1"/>
          </p:cNvSpPr>
          <p:nvPr>
            <p:ph type="ftr" sz="quarter" idx="3"/>
          </p:nvPr>
        </p:nvSpPr>
        <p:spPr>
          <a:xfrm>
            <a:off x="4165599" y="6356349"/>
            <a:ext cx="3860799" cy="365124"/>
          </a:xfrm>
          <a:prstGeom prst="rect">
            <a:avLst/>
          </a:prstGeom>
        </p:spPr>
        <p:txBody>
          <a:bodyPr vert="horz" lIns="91440" tIns="45720" rIns="91440" bIns="45720" anchor="ctr"/>
          <a:lstStyle>
            <a:lvl1pPr algn="ctr">
              <a:defRPr sz="1200">
                <a:solidFill>
                  <a:schemeClr val="bg2">
                    <a:lumMod val="25000"/>
                  </a:schemeClr>
                </a:solidFill>
              </a:defRPr>
            </a:lvl1pPr>
          </a:lstStyle>
          <a:p>
            <a:pPr>
              <a:defRPr lang="ko-KR"/>
            </a:pPr>
            <a:r>
              <a:rPr lang="en-GB" altLang=""/>
              <a:t/>
            </a:r>
            <a:endParaRPr lang="en-GB" altLang=""/>
          </a:p>
        </p:txBody>
      </p:sp>
      <p:sp>
        <p:nvSpPr>
          <p:cNvPr id="6" name="슬라이드 번호 개체 틀 5"/>
          <p:cNvSpPr>
            <a:spLocks noGrp="1"/>
          </p:cNvSpPr>
          <p:nvPr>
            <p:ph type="sldNum" sz="quarter" idx="4"/>
          </p:nvPr>
        </p:nvSpPr>
        <p:spPr>
          <a:xfrm>
            <a:off x="8889999" y="6356349"/>
            <a:ext cx="2844799" cy="365124"/>
          </a:xfrm>
          <a:prstGeom prst="rect">
            <a:avLst/>
          </a:prstGeom>
        </p:spPr>
        <p:txBody>
          <a:bodyPr vert="horz" lIns="91440" tIns="45720" rIns="91440" bIns="45720" anchor="ctr"/>
          <a:lstStyle>
            <a:lvl1pPr algn="r">
              <a:defRPr sz="1200">
                <a:solidFill>
                  <a:schemeClr val="bg2">
                    <a:lumMod val="25000"/>
                  </a:schemeClr>
                </a:solidFill>
              </a:defRPr>
            </a:lvl1pPr>
          </a:lstStyle>
          <a:p>
            <a:pPr>
              <a:defRPr lang="ko-KR"/>
            </a:pPr>
            <a:fld id="{AD22CD3B-FDDF-4998-970C-76E6E0BEC65F}" type="slidenum">
              <a:rPr lang="en-GB" altLang=""/>
              <a:pPr>
                <a:defRPr lang="ko-KR"/>
              </a:pPr>
              <a:t>‹#›</a:t>
            </a:fld>
            <a:endParaRPr lang="en-GB" altLang=""/>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ransition xmlns:mc="http://schemas.openxmlformats.org/markup-compatibility/2006" xmlns:hp="http://schemas.haansoft.com/office/presentation/8.0" mc:Ignorable="hp" hp:hslDur="500"/>
  <p:hf sldNum="0" hdr="0" ftr="0" dt="0"/>
  <p:txStyles>
    <p:titleStyle>
      <a:lvl1pPr algn="l" defTabSz="914400" rtl="0" eaLnBrk="1" latinLnBrk="0" hangingPunct="1">
        <a:spcBef>
          <a:spcPct val="0"/>
        </a:spcBef>
        <a:buNone/>
        <a:defRPr sz="5000" kern="1200">
          <a:solidFill>
            <a:schemeClr val="accent6"/>
          </a:solidFill>
          <a:latin typeface="+mj-lt"/>
          <a:ea typeface="+mj-ea"/>
          <a:cs typeface="+mj-cs"/>
        </a:defRPr>
      </a:lvl1pPr>
    </p:titleStyle>
    <p:bodyStyle>
      <a:lvl1pPr marL="266700" indent="-306700" algn="l" defTabSz="914400" rtl="0" eaLnBrk="1" latinLnBrk="0" hangingPunct="1">
        <a:spcBef>
          <a:spcPct val="20000"/>
        </a:spcBef>
        <a:buClr>
          <a:schemeClr val="bg2">
            <a:lumMod val="25000"/>
          </a:schemeClr>
        </a:buClr>
        <a:buSzPct val="80000"/>
        <a:buFont typeface="Wingdings 3"/>
        <a:buChar char=""/>
        <a:defRPr sz="3000" kern="1200">
          <a:solidFill>
            <a:schemeClr val="bg2">
              <a:lumMod val="25000"/>
            </a:schemeClr>
          </a:solidFill>
          <a:latin typeface="+mn-lt"/>
          <a:ea typeface="+mn-ea"/>
          <a:cs typeface="+mn-cs"/>
        </a:defRPr>
      </a:lvl1pPr>
      <a:lvl2pPr marL="447675" indent="-257175" algn="l" defTabSz="914400" rtl="0" eaLnBrk="1" latinLnBrk="0" hangingPunct="1">
        <a:spcBef>
          <a:spcPct val="20000"/>
        </a:spcBef>
        <a:buClr>
          <a:schemeClr val="bg2">
            <a:lumMod val="50000"/>
          </a:schemeClr>
        </a:buClr>
        <a:buFont typeface="Wingdings"/>
        <a:buChar char="§"/>
        <a:defRPr sz="2600" kern="1200">
          <a:solidFill>
            <a:schemeClr val="bg2">
              <a:lumMod val="50000"/>
            </a:schemeClr>
          </a:solidFill>
          <a:latin typeface="+mn-lt"/>
          <a:ea typeface="+mn-ea"/>
          <a:cs typeface="+mn-cs"/>
        </a:defRPr>
      </a:lvl2pPr>
      <a:lvl3pPr marL="628650" indent="-180975" algn="l" defTabSz="914400" rtl="0" eaLnBrk="1" latinLnBrk="0" hangingPunct="1">
        <a:spcBef>
          <a:spcPct val="20000"/>
        </a:spcBef>
        <a:buClr>
          <a:schemeClr val="bg2">
            <a:lumMod val="50000"/>
          </a:schemeClr>
        </a:buClr>
        <a:buFont typeface="Arial"/>
        <a:buChar char="•"/>
        <a:defRPr sz="2400" kern="1200">
          <a:solidFill>
            <a:schemeClr val="bg2">
              <a:lumMod val="50000"/>
            </a:schemeClr>
          </a:solidFill>
          <a:latin typeface="+mn-lt"/>
          <a:ea typeface="+mn-ea"/>
          <a:cs typeface="+mn-cs"/>
        </a:defRPr>
      </a:lvl3pPr>
      <a:lvl4pPr marL="809625" indent="-180975" algn="l" defTabSz="914400" rtl="0" eaLnBrk="1" latinLnBrk="0" hangingPunct="1">
        <a:spcBef>
          <a:spcPct val="20000"/>
        </a:spcBef>
        <a:buClr>
          <a:schemeClr val="bg2">
            <a:lumMod val="50000"/>
          </a:schemeClr>
        </a:buClr>
        <a:buFont typeface="Arial"/>
        <a:buChar char="–"/>
        <a:defRPr sz="2200" kern="1200">
          <a:solidFill>
            <a:schemeClr val="bg2">
              <a:lumMod val="50000"/>
            </a:schemeClr>
          </a:solidFill>
          <a:latin typeface="+mn-lt"/>
          <a:ea typeface="+mn-ea"/>
          <a:cs typeface="+mn-cs"/>
        </a:defRPr>
      </a:lvl4pPr>
      <a:lvl5pPr marL="990600" indent="-171450" algn="l" defTabSz="914400" rtl="0" eaLnBrk="1" latinLnBrk="0" hangingPunct="1">
        <a:spcBef>
          <a:spcPct val="20000"/>
        </a:spcBef>
        <a:buClr>
          <a:schemeClr val="bg2">
            <a:lumMod val="50000"/>
          </a:schemeClr>
        </a:buClr>
        <a:buFont typeface="Arial"/>
        <a:buChar char="»"/>
        <a:defRPr sz="2200" kern="1200">
          <a:solidFill>
            <a:schemeClr val="bg2">
              <a:lumMod val="50000"/>
            </a:schemeClr>
          </a:solidFill>
          <a:latin typeface="+mn-lt"/>
          <a:ea typeface="+mn-ea"/>
          <a:cs typeface="+mn-cs"/>
        </a:defRPr>
      </a:lvl5pPr>
      <a:lvl6pPr marL="1160463" indent="-173038" algn="l" defTabSz="914400" rtl="0" eaLnBrk="1" latinLnBrk="0" hangingPunct="1">
        <a:spcBef>
          <a:spcPct val="20000"/>
        </a:spcBef>
        <a:buClr>
          <a:schemeClr val="bg2">
            <a:lumMod val="50000"/>
          </a:schemeClr>
        </a:buClr>
        <a:buFont typeface="Lucida Sans Unicode"/>
        <a:buChar char="»"/>
        <a:defRPr sz="2200" kern="1200">
          <a:solidFill>
            <a:schemeClr val="bg2">
              <a:lumMod val="50000"/>
            </a:schemeClr>
          </a:solidFill>
          <a:latin typeface="+mn-lt"/>
          <a:ea typeface="+mn-ea"/>
          <a:cs typeface="+mn-cs"/>
        </a:defRPr>
      </a:lvl6pPr>
      <a:lvl7pPr marL="1349375" indent="-188913" algn="l" defTabSz="914400" rtl="0" eaLnBrk="1" latinLnBrk="0" hangingPunct="1">
        <a:spcBef>
          <a:spcPct val="20000"/>
        </a:spcBef>
        <a:buClr>
          <a:schemeClr val="bg2">
            <a:lumMod val="50000"/>
          </a:schemeClr>
        </a:buClr>
        <a:buFont typeface="Lucida Sans Unicode"/>
        <a:buChar char="»"/>
        <a:tabLst>
          <a:tab pos="1349375" algn="l"/>
        </a:tabLst>
        <a:defRPr sz="2200" kern="1200">
          <a:solidFill>
            <a:schemeClr val="bg2">
              <a:lumMod val="50000"/>
            </a:schemeClr>
          </a:solidFill>
          <a:latin typeface="+mn-lt"/>
          <a:ea typeface="+mn-ea"/>
          <a:cs typeface="+mn-cs"/>
        </a:defRPr>
      </a:lvl7pPr>
      <a:lvl8pPr marL="1524000" indent="-174625" algn="l" defTabSz="914400" rtl="0" eaLnBrk="1" latinLnBrk="0" hangingPunct="1">
        <a:spcBef>
          <a:spcPct val="20000"/>
        </a:spcBef>
        <a:buClr>
          <a:schemeClr val="bg2">
            <a:lumMod val="50000"/>
          </a:schemeClr>
        </a:buClr>
        <a:buFont typeface="Lucida Sans Unicode"/>
        <a:buChar char="»"/>
        <a:defRPr sz="2200" kern="1200">
          <a:solidFill>
            <a:schemeClr val="bg2">
              <a:lumMod val="50000"/>
            </a:schemeClr>
          </a:solidFill>
          <a:latin typeface="+mn-lt"/>
          <a:ea typeface="+mn-ea"/>
          <a:cs typeface="+mn-cs"/>
        </a:defRPr>
      </a:lvl8pPr>
      <a:lvl9pPr marL="1698625" indent="-174625" algn="l" defTabSz="914400" rtl="0" eaLnBrk="1" latinLnBrk="0" hangingPunct="1">
        <a:spcBef>
          <a:spcPct val="20000"/>
        </a:spcBef>
        <a:buClr>
          <a:schemeClr val="bg2">
            <a:lumMod val="50000"/>
          </a:schemeClr>
        </a:buClr>
        <a:buFont typeface="Lucida Sans Unicode"/>
        <a:buChar char="»"/>
        <a:defRPr sz="2200" kern="1200">
          <a:solidFill>
            <a:schemeClr val="bg2">
              <a:lumMod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5.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2.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3.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3" name=""/>
          <p:cNvPicPr>
            <a:picLocks noChangeAspect="1"/>
          </p:cNvPicPr>
          <p:nvPr/>
        </p:nvPicPr>
        <p:blipFill rotWithShape="1">
          <a:blip r:embed="rId2"/>
          <a:stretch>
            <a:fillRect/>
          </a:stretch>
        </p:blipFill>
        <p:spPr>
          <a:xfrm>
            <a:off x="5087874" y="2564892"/>
            <a:ext cx="3960495" cy="3960495"/>
          </a:xfrm>
          <a:prstGeom prst="rect">
            <a:avLst/>
          </a:prstGeom>
        </p:spPr>
      </p:pic>
      <p:sp>
        <p:nvSpPr>
          <p:cNvPr id="4" name="Title 1"/>
          <p:cNvSpPr>
            <a:spLocks noGrp="1"/>
          </p:cNvSpPr>
          <p:nvPr>
            <p:ph type="ctrTitle" idx="0"/>
          </p:nvPr>
        </p:nvSpPr>
        <p:spPr>
          <a:xfrm rot="19977046">
            <a:off x="2352658" y="2029562"/>
            <a:ext cx="6427726" cy="1457826"/>
          </a:xfrm>
        </p:spPr>
        <p:txBody>
          <a:bodyPr/>
          <a:lstStyle/>
          <a:p>
            <a:pPr latinLnBrk="0">
              <a:defRPr lang="en-GB" altLang="en-US"/>
            </a:pPr>
            <a:r>
              <a:rPr lang="en-GB" altLang="en-US" sz="6600">
                <a:latin typeface="Impact"/>
                <a:ea typeface="HyhwpEQ"/>
                <a:sym typeface="HyhwpEQ"/>
              </a:rPr>
              <a:t>SMART STEP </a:t>
            </a:r>
            <a:endParaRPr lang="en-GB" altLang="en-US" sz="6600">
              <a:latin typeface="Impact"/>
              <a:ea typeface="HyhwpEQ"/>
              <a:sym typeface="HyhwpEQ"/>
            </a:endParaRPr>
          </a:p>
        </p:txBody>
      </p:sp>
    </p:spTree>
  </p:cSld>
  <p:clrMapOvr>
    <a:masterClrMapping/>
  </p:clrMapOvr>
  <p:transition xmlns:mc="http://schemas.openxmlformats.org/markup-compatibility/2006" xmlns:hp="http://schemas.haansoft.com/office/presentation/8.0" spd="med" mc:Ignorable="hp" hp:hslDur="1000"/>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
          <p:cNvPicPr>
            <a:picLocks noChangeAspect="1"/>
          </p:cNvPicPr>
          <p:nvPr/>
        </p:nvPicPr>
        <p:blipFill rotWithShape="1">
          <a:blip r:embed="rId2"/>
          <a:stretch>
            <a:fillRect/>
          </a:stretch>
        </p:blipFill>
        <p:spPr>
          <a:xfrm>
            <a:off x="9525" y="433387"/>
            <a:ext cx="12182475" cy="5991225"/>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3" name=""/>
          <p:cNvPicPr>
            <a:picLocks noChangeAspect="1"/>
          </p:cNvPicPr>
          <p:nvPr/>
        </p:nvPicPr>
        <p:blipFill rotWithShape="1">
          <a:blip r:embed="rId2"/>
          <a:stretch>
            <a:fillRect/>
          </a:stretch>
        </p:blipFill>
        <p:spPr>
          <a:xfrm>
            <a:off x="1916049" y="0"/>
            <a:ext cx="8359902" cy="6858000"/>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atinLnBrk="0">
              <a:defRPr lang="en-GB" altLang="en-US"/>
            </a:pPr>
            <a:r>
              <a:rPr lang="en-GB" altLang="en-US"/>
              <a:t>LOW POWER SCHEMES</a:t>
            </a:r>
            <a:endParaRPr lang="en-GB" altLang="en-US"/>
          </a:p>
        </p:txBody>
      </p:sp>
      <p:sp>
        <p:nvSpPr>
          <p:cNvPr id="3" name="Content Placeholder 2"/>
          <p:cNvSpPr>
            <a:spLocks noGrp="1"/>
          </p:cNvSpPr>
          <p:nvPr>
            <p:ph idx="1"/>
          </p:nvPr>
        </p:nvSpPr>
        <p:spPr/>
        <p:txBody>
          <a:bodyPr/>
          <a:lstStyle/>
          <a:p>
            <a:pPr latinLnBrk="0">
              <a:defRPr lang="en-GB" altLang="en-US"/>
            </a:pPr>
            <a:r>
              <a:rPr lang="en-GB" altLang="en-US" sz="2800"/>
              <a:t>During advertising, the smart step remains in limited discoverable mode.</a:t>
            </a:r>
            <a:endParaRPr lang="en-GB" altLang="en-US" sz="2800"/>
          </a:p>
          <a:p>
            <a:pPr latinLnBrk="0">
              <a:defRPr lang="en-GB" altLang="en-US"/>
            </a:pPr>
            <a:r>
              <a:rPr lang="en-GB" altLang="en-US" sz="2800"/>
              <a:t>For the sensor data transmission from the server to the client, notification methodology is used as opposed to indication methodology.</a:t>
            </a:r>
            <a:endParaRPr lang="en-GB" altLang="en-US" sz="2800"/>
          </a:p>
          <a:p>
            <a:pPr latinLnBrk="0">
              <a:defRPr lang="en-GB" altLang="en-US"/>
            </a:pPr>
            <a:r>
              <a:rPr lang="en-GB" altLang="en-US" sz="2800"/>
              <a:t>While in measurement mode, the ADXL346 operates in low power, with the output data rate set to 25Hz. This low-power mode is slightly noisier than the normal operating mode of ADXL346, but consumes 50% less current than in the normal mode.</a:t>
            </a:r>
            <a:endParaRPr lang="en-GB" altLang="en-US" sz="2800"/>
          </a:p>
        </p:txBody>
      </p:sp>
    </p:spTree>
  </p:cSld>
  <p:clrMapOvr>
    <a:masterClrMapping/>
  </p:clrMapOvr>
  <p:transition xmlns:mc="http://schemas.openxmlformats.org/markup-compatibility/2006" xmlns:hp="http://schemas.haansoft.com/office/presentation/8.0" mc:Ignorable="hp" hp:hslDur="500"/>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atinLnBrk="0">
              <a:defRPr lang="en-GB" altLang="en-US"/>
            </a:pPr>
            <a:r>
              <a:rPr lang="en-GB" altLang="en-US"/>
              <a:t>ANDROID IMPLEMENTATION </a:t>
            </a:r>
            <a:endParaRPr lang="en-GB" altLang="en-US"/>
          </a:p>
        </p:txBody>
      </p:sp>
      <p:sp>
        <p:nvSpPr>
          <p:cNvPr id="3" name="Text Placeholder 2"/>
          <p:cNvSpPr>
            <a:spLocks noGrp="1"/>
          </p:cNvSpPr>
          <p:nvPr>
            <p:ph type="body" idx="1"/>
          </p:nvPr>
        </p:nvSpPr>
        <p:spPr/>
        <p:txBody>
          <a:bodyPr/>
          <a:lstStyle/>
          <a:p>
            <a:pPr latinLnBrk="0">
              <a:defRPr lang="en-GB" altLang="en-US"/>
            </a:pPr>
            <a:r>
              <a:rPr lang="en-GB" altLang="en-US" sz="2800"/>
              <a:t>The current implementation of android application (APP) is based on Google's most recent Android version 4.4.2, which has native android support for BLE.</a:t>
            </a:r>
            <a:endParaRPr lang="en-GB" altLang="en-US" sz="2800"/>
          </a:p>
          <a:p>
            <a:pPr latinLnBrk="0">
              <a:defRPr lang="en-GB" altLang="en-US"/>
            </a:pPr>
            <a:r>
              <a:rPr lang="en-GB" altLang="en-US" sz="2800"/>
              <a:t>The application checks radio signal strength indicator (RSSI) during scanning and automatic reconnection takes place</a:t>
            </a:r>
            <a:endParaRPr lang="en-GB" altLang="en-US" sz="2800"/>
          </a:p>
        </p:txBody>
      </p:sp>
    </p:spTree>
  </p:cSld>
  <p:clrMapOvr>
    <a:masterClrMapping/>
  </p:clrMapOvr>
  <p:transition xmlns:mc="http://schemas.openxmlformats.org/markup-compatibility/2006" xmlns:hp="http://schemas.haansoft.com/office/presentation/8.0" mc:Ignorable="hp" hp:hslDur="500"/>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3" name=""/>
          <p:cNvPicPr>
            <a:picLocks noChangeAspect="1"/>
          </p:cNvPicPr>
          <p:nvPr/>
        </p:nvPicPr>
        <p:blipFill rotWithShape="1">
          <a:blip r:embed="rId2"/>
          <a:stretch>
            <a:fillRect/>
          </a:stretch>
        </p:blipFill>
        <p:spPr>
          <a:xfrm>
            <a:off x="562412" y="1412762"/>
            <a:ext cx="11067176" cy="4392540"/>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atinLnBrk="0">
              <a:defRPr lang="en-GB" altLang="en-US"/>
            </a:pPr>
            <a:r>
              <a:rPr lang="en-GB" altLang="en-US"/>
              <a:t>CONCLUSION </a:t>
            </a:r>
            <a:endParaRPr lang="en-GB" altLang="en-US"/>
          </a:p>
        </p:txBody>
      </p:sp>
      <p:sp>
        <p:nvSpPr>
          <p:cNvPr id="3" name="Text Placeholder 2"/>
          <p:cNvSpPr>
            <a:spLocks noGrp="1"/>
          </p:cNvSpPr>
          <p:nvPr>
            <p:ph type="body" idx="1"/>
          </p:nvPr>
        </p:nvSpPr>
        <p:spPr/>
        <p:txBody>
          <a:bodyPr/>
          <a:lstStyle/>
          <a:p>
            <a:pPr latinLnBrk="0">
              <a:defRPr lang="en-GB" altLang="en-US"/>
            </a:pPr>
            <a:r>
              <a:rPr lang="en-GB" altLang="en-US" sz="2800"/>
              <a:t>The results from mechanical reliability experiment suggested that the smartstep pressure sensors tolerated prolonged human wear.</a:t>
            </a:r>
            <a:endParaRPr lang="en-GB" altLang="en-US" sz="2800"/>
          </a:p>
          <a:p>
            <a:pPr latinLnBrk="0">
              <a:defRPr lang="en-GB" altLang="en-US"/>
            </a:pPr>
            <a:r>
              <a:rPr lang="en-GB" altLang="en-US" sz="2800"/>
              <a:t>These, results along with the proposed improvements, suggest that the SmartStep can be used in the long-term monitoring of gait, physical activity or other parameters.</a:t>
            </a:r>
            <a:endParaRPr lang="en-GB" altLang="en-US" sz="2800"/>
          </a:p>
          <a:p>
            <a:pPr latinLnBrk="0">
              <a:defRPr lang="en-GB" altLang="en-US"/>
            </a:pPr>
            <a:r>
              <a:rPr lang="en-GB" altLang="en-US" sz="2800"/>
              <a:t>Utilizing the smartstep monitoring systems in studies on the physical activity and gait monitoring of human subjects, in free living conditions, and processing the sensor data captured from Smartstep will be topics of our future research. </a:t>
            </a:r>
            <a:endParaRPr lang="en-GB" altLang="en-US" sz="2800"/>
          </a:p>
        </p:txBody>
      </p:sp>
    </p:spTree>
  </p:cSld>
  <p:clrMapOvr>
    <a:masterClrMapping/>
  </p:clrMapOvr>
  <p:transition xmlns:mc="http://schemas.openxmlformats.org/markup-compatibility/2006" xmlns:hp="http://schemas.haansoft.com/office/presentation/8.0" mc:Ignorable="hp" hp:hslDur="500"/>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0"/>
          </p:nvPr>
        </p:nvSpPr>
        <p:spPr>
          <a:xfrm rot="20342480">
            <a:off x="1103757" y="2420874"/>
            <a:ext cx="9984486" cy="1298575"/>
          </a:xfrm>
        </p:spPr>
        <p:txBody>
          <a:bodyPr/>
          <a:lstStyle/>
          <a:p>
            <a:pPr latinLnBrk="0">
              <a:defRPr lang="en-GB" altLang="en-US"/>
            </a:pPr>
            <a:r>
              <a:rPr lang="en-GB" altLang="en-US"/>
              <a:t>THANK YOU</a:t>
            </a:r>
            <a:endParaRPr lang="en-GB" altLang="en-US"/>
          </a:p>
        </p:txBody>
      </p:sp>
    </p:spTree>
  </p:cSld>
  <p:clrMapOvr>
    <a:masterClrMapping/>
  </p:clrMapOvr>
  <p:transition xmlns:mc="http://schemas.openxmlformats.org/markup-compatibility/2006" xmlns:hp="http://schemas.haansoft.com/office/presentation/8.0" mc:Ignorable="hp" hp:hslDur="500"/>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atinLnBrk="0">
              <a:defRPr lang="en-GB" altLang="en-US"/>
            </a:pPr>
            <a:r>
              <a:rPr lang="en-GB" altLang="en-US"/>
              <a:t>Contents</a:t>
            </a:r>
            <a:endParaRPr lang="en-GB" altLang="en-US"/>
          </a:p>
        </p:txBody>
      </p:sp>
      <p:sp>
        <p:nvSpPr>
          <p:cNvPr id="3" name="Content Placeholder 2"/>
          <p:cNvSpPr>
            <a:spLocks noGrp="1"/>
          </p:cNvSpPr>
          <p:nvPr>
            <p:ph idx="1"/>
          </p:nvPr>
        </p:nvSpPr>
        <p:spPr/>
        <p:txBody>
          <a:bodyPr/>
          <a:lstStyle/>
          <a:p>
            <a:pPr latinLnBrk="0">
              <a:defRPr lang="en-GB" altLang="en-US"/>
            </a:pPr>
            <a:r>
              <a:rPr lang="en-GB" altLang="en-US"/>
              <a:t>Abstract</a:t>
            </a:r>
            <a:endParaRPr lang="en-GB" altLang="en-US"/>
          </a:p>
          <a:p>
            <a:pPr latinLnBrk="0">
              <a:defRPr lang="en-GB" altLang="en-US"/>
            </a:pPr>
            <a:r>
              <a:rPr lang="en-GB" altLang="en-US"/>
              <a:t>Introduction</a:t>
            </a:r>
            <a:endParaRPr lang="en-GB" altLang="en-US"/>
          </a:p>
          <a:p>
            <a:pPr algn="just" latinLnBrk="0">
              <a:defRPr lang="en-GB" altLang="en-US"/>
            </a:pPr>
            <a:r>
              <a:rPr lang="en-GB" altLang="en-US"/>
              <a:t>Smart Step Hardware</a:t>
            </a:r>
            <a:endParaRPr lang="en-GB" altLang="en-US"/>
          </a:p>
          <a:p>
            <a:pPr algn="just" latinLnBrk="0">
              <a:defRPr lang="en-GB" altLang="en-US"/>
            </a:pPr>
            <a:r>
              <a:rPr lang="en-GB" altLang="en-US"/>
              <a:t>Smart Step Firmware</a:t>
            </a:r>
            <a:endParaRPr lang="en-GB" altLang="en-US"/>
          </a:p>
          <a:p>
            <a:pPr algn="just" latinLnBrk="0">
              <a:defRPr lang="en-GB" altLang="en-US"/>
            </a:pPr>
            <a:r>
              <a:rPr lang="en-GB" altLang="en-US"/>
              <a:t>Low Power Schemes</a:t>
            </a:r>
            <a:endParaRPr lang="en-GB" altLang="en-US"/>
          </a:p>
          <a:p>
            <a:pPr algn="just" latinLnBrk="0">
              <a:defRPr lang="en-GB" altLang="en-US"/>
            </a:pPr>
            <a:r>
              <a:rPr lang="en-GB" altLang="en-US"/>
              <a:t>Android Implementation</a:t>
            </a:r>
            <a:endParaRPr lang="en-GB" altLang="en-US"/>
          </a:p>
          <a:p>
            <a:pPr algn="just" latinLnBrk="0">
              <a:defRPr lang="en-GB" altLang="en-US"/>
            </a:pPr>
            <a:r>
              <a:rPr lang="en-GB" altLang="en-US"/>
              <a:t>Conclusion </a:t>
            </a:r>
            <a:endParaRPr lang="en-GB" altLang="en-US"/>
          </a:p>
          <a:p>
            <a:pPr algn="just" latinLnBrk="0">
              <a:defRPr lang="en-GB" altLang="en-US"/>
            </a:pPr>
            <a:endParaRPr lang="en-GB" altLang=""/>
          </a:p>
          <a:p>
            <a:pPr algn="just" latinLnBrk="0">
              <a:defRPr lang="en-GB" altLang="en-US"/>
            </a:pPr>
            <a:endParaRPr lang="en-GB" altLang=""/>
          </a:p>
        </p:txBody>
      </p:sp>
    </p:spTree>
  </p:cSld>
  <p:clrMapOvr>
    <a:masterClrMapping/>
  </p:clrMapOvr>
  <p:transition xmlns:mc="http://schemas.openxmlformats.org/markup-compatibility/2006" xmlns:hp="http://schemas.haansoft.com/office/presentation/8.0" spd="med" mc:Ignorable="hp" hp:hslDur="1000"/>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a:xfrm>
            <a:off x="609598" y="188598"/>
            <a:ext cx="10972798" cy="1143000"/>
          </a:xfrm>
        </p:spPr>
        <p:txBody>
          <a:bodyPr/>
          <a:lstStyle/>
          <a:p>
            <a:pPr latinLnBrk="0">
              <a:defRPr lang="en-GB" altLang="en-US"/>
            </a:pPr>
            <a:r>
              <a:rPr lang="en-GB" altLang="en-US"/>
              <a:t>ABSTRACT </a:t>
            </a:r>
            <a:endParaRPr lang="en-GB" altLang="en-US"/>
          </a:p>
        </p:txBody>
      </p:sp>
      <p:sp>
        <p:nvSpPr>
          <p:cNvPr id="3" name="Content Placeholder 2"/>
          <p:cNvSpPr>
            <a:spLocks noGrp="1"/>
          </p:cNvSpPr>
          <p:nvPr>
            <p:ph idx="1"/>
          </p:nvPr>
        </p:nvSpPr>
        <p:spPr/>
        <p:txBody>
          <a:bodyPr>
            <a:normAutofit fontScale="85000" lnSpcReduction="20000"/>
          </a:bodyPr>
          <a:lstStyle/>
          <a:p>
            <a:pPr latinLnBrk="0">
              <a:defRPr lang="en-GB" altLang="en-US"/>
            </a:pPr>
            <a:r>
              <a:rPr lang="en-GB" altLang="en-US" sz="2800">
                <a:latin typeface="Arial"/>
                <a:cs typeface="Arial"/>
              </a:rPr>
              <a:t>Shoe-mounted wearable sensors can be used in applications, such as activity monitoring, gait analysis, post - stroke rehabilitation, body weight measurements and energy expenditure studies.</a:t>
            </a:r>
            <a:endParaRPr lang="en-GB" altLang="en-US" sz="2800">
              <a:latin typeface="Arial"/>
              <a:cs typeface="Arial"/>
            </a:endParaRPr>
          </a:p>
          <a:p>
            <a:pPr latinLnBrk="0">
              <a:defRPr lang="en-GB" altLang="en-US"/>
            </a:pPr>
            <a:r>
              <a:rPr lang="en-GB" altLang="en-US" sz="2800">
                <a:latin typeface="Arial"/>
                <a:cs typeface="Arial"/>
              </a:rPr>
              <a:t>The </a:t>
            </a:r>
            <a:r>
              <a:rPr lang="en-GB" altLang="en-US" sz="2800" b="1">
                <a:latin typeface="Arial"/>
                <a:cs typeface="Arial"/>
              </a:rPr>
              <a:t>Smart step </a:t>
            </a:r>
            <a:r>
              <a:rPr lang="en-GB" altLang="en-US" sz="2800" b="0">
                <a:latin typeface="Arial"/>
                <a:cs typeface="Arial"/>
              </a:rPr>
              <a:t>is an always-on electronic device that comprises a 3D accelerometer, a 3D gyroscope and resistive pressure sensors implemented around a CC2540 system-on-chip with an 8051 processor core,Bluetooth low energy(BLE) connectivity and flarsh memory buffer.</a:t>
            </a:r>
            <a:endParaRPr lang="en-GB" altLang="en-US" sz="2800" b="0">
              <a:latin typeface="Arial"/>
              <a:cs typeface="Arial"/>
            </a:endParaRPr>
          </a:p>
          <a:p>
            <a:pPr latinLnBrk="0">
              <a:defRPr lang="en-GB" altLang="en-US"/>
            </a:pPr>
            <a:r>
              <a:rPr lang="en-GB" altLang="en-US" sz="2800" b="0">
                <a:latin typeface="Arial"/>
                <a:cs typeface="Arial"/>
              </a:rPr>
              <a:t>The Smart Stephen is wireless interfaced to an Android smart phone application with data logging and  visualisation capabilities.</a:t>
            </a:r>
            <a:endParaRPr lang="en-GB" altLang="en-US" sz="2800" b="0">
              <a:latin typeface="Arial"/>
              <a:cs typeface="Arial"/>
            </a:endParaRPr>
          </a:p>
          <a:p>
            <a:pPr latinLnBrk="0">
              <a:defRPr lang="en-GB" altLang="en-US"/>
            </a:pPr>
            <a:r>
              <a:rPr lang="en-GB" altLang="en-US" sz="2800" b="0">
                <a:latin typeface="Arial"/>
                <a:cs typeface="Arial"/>
              </a:rPr>
              <a:t>The results of the mechanical reliability test on the Smart Step indicate that the pressure sensors in the Smart Step tolerated prolonged human wear.</a:t>
            </a:r>
            <a:endParaRPr lang="en-GB" altLang="en-US" sz="2800" b="0">
              <a:latin typeface="Arial"/>
              <a:cs typeface="Arial"/>
            </a:endParaRPr>
          </a:p>
          <a:p>
            <a:pPr latinLnBrk="0">
              <a:defRPr lang="en-GB" altLang="en-US"/>
            </a:pPr>
            <a:r>
              <a:rPr lang="en-GB" altLang="en-US" sz="2800" b="0">
                <a:latin typeface="Arial"/>
                <a:cs typeface="Arial"/>
              </a:rPr>
              <a:t>The Smart Step system collected more than 98.5% of the sensor data, in real usage scenarios, having intermittent connectivity with the smartphone.</a:t>
            </a:r>
            <a:endParaRPr lang="en-GB" altLang="en-US" sz="2800" b="0">
              <a:latin typeface="Arial"/>
              <a:cs typeface="Arial"/>
            </a:endParaRPr>
          </a:p>
        </p:txBody>
      </p:sp>
    </p:spTree>
  </p:cSld>
  <p:clrMapOvr>
    <a:masterClrMapping/>
  </p:clrMapOvr>
  <p:transition xmlns:mc="http://schemas.openxmlformats.org/markup-compatibility/2006" xmlns:hp="http://schemas.haansoft.com/office/presentation/8.0" spd="med" mc:Ignorable="hp" hp:hslDur="1000"/>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atinLnBrk="0">
              <a:defRPr lang="en-GB" altLang="en-US"/>
            </a:pPr>
            <a:r>
              <a:rPr lang="en-GB" altLang="en-US"/>
              <a:t>INTRODUCTION</a:t>
            </a:r>
            <a:endParaRPr lang="en-GB" altLang="en-US"/>
          </a:p>
        </p:txBody>
      </p:sp>
      <p:sp>
        <p:nvSpPr>
          <p:cNvPr id="3" name="Content Placeholder 2"/>
          <p:cNvSpPr>
            <a:spLocks noGrp="1"/>
          </p:cNvSpPr>
          <p:nvPr>
            <p:ph idx="1"/>
          </p:nvPr>
        </p:nvSpPr>
        <p:spPr/>
        <p:txBody>
          <a:bodyPr>
            <a:normAutofit fontScale="92500" lnSpcReduction="10000"/>
          </a:bodyPr>
          <a:lstStyle/>
          <a:p>
            <a:pPr latinLnBrk="0">
              <a:defRPr lang="en-GB" altLang="en-US"/>
            </a:pPr>
            <a:r>
              <a:rPr lang="en-GB" altLang="en-US" sz="2800">
                <a:latin typeface="Arial"/>
                <a:cs typeface="Arial"/>
              </a:rPr>
              <a:t>Shoe-based activity and/or gait monitoring systems are gaining widespread popularity in research, as well as in commercial market place.</a:t>
            </a:r>
            <a:endParaRPr lang="en-GB" altLang="en-US" sz="2800">
              <a:latin typeface="Arial"/>
              <a:cs typeface="Arial"/>
            </a:endParaRPr>
          </a:p>
          <a:p>
            <a:pPr latinLnBrk="0">
              <a:defRPr lang="en-GB" altLang="en-US"/>
            </a:pPr>
            <a:r>
              <a:rPr lang="en-GB" altLang="en-US" sz="2800">
                <a:latin typeface="Arial"/>
                <a:cs typeface="Arial"/>
              </a:rPr>
              <a:t>One of the most popular applications for shoe-based sensors is gait analysis, and various analysis systems based on different sensor modalities have been proposed and applied both to healthy individuals and patients with neurological disorders. </a:t>
            </a:r>
            <a:endParaRPr lang="en-GB" altLang="en-US" sz="2800">
              <a:latin typeface="Arial"/>
              <a:cs typeface="Arial"/>
            </a:endParaRPr>
          </a:p>
          <a:p>
            <a:pPr latinLnBrk="0">
              <a:defRPr lang="en-GB" altLang="en-US"/>
            </a:pPr>
            <a:r>
              <a:rPr lang="en-GB" altLang="en-US" sz="2800">
                <a:latin typeface="Arial"/>
                <a:cs typeface="Arial"/>
              </a:rPr>
              <a:t>Smartshoe had demonstrated the accurate(98%) classification of the six major postures and activities in healthy individuals and the comparable recognition of postures and activities in post-stroke individuals.</a:t>
            </a:r>
            <a:endParaRPr lang="en-GB" altLang="en-US" sz="2800">
              <a:latin typeface="Arial"/>
              <a:cs typeface="Arial"/>
            </a:endParaRPr>
          </a:p>
          <a:p>
            <a:pPr latinLnBrk="0">
              <a:defRPr lang="en-GB" altLang="en-US"/>
            </a:pPr>
            <a:r>
              <a:rPr lang="en-GB" altLang="en-US" sz="2800">
                <a:latin typeface="Arial"/>
                <a:cs typeface="Arial"/>
              </a:rPr>
              <a:t>SamrtShoe was also used for the estimation of the body weights of wearers  and to accurately capure the temporal gait parameters of healthy and post-stroke individuals.</a:t>
            </a:r>
            <a:endParaRPr lang="en-GB" altLang="en-US" sz="2800">
              <a:latin typeface="Arial"/>
              <a:cs typeface="Arial"/>
            </a:endParaRPr>
          </a:p>
          <a:p>
            <a:pPr latinLnBrk="0">
              <a:defRPr lang="en-GB" altLang="en-US"/>
            </a:pPr>
            <a:endParaRPr lang="en-GB" altLang="" sz="2800">
              <a:latin typeface="Arial"/>
              <a:cs typeface="Arial"/>
            </a:endParaRPr>
          </a:p>
        </p:txBody>
      </p:sp>
    </p:spTree>
  </p:cSld>
  <p:clrMapOvr>
    <a:masterClrMapping/>
  </p:clrMapOvr>
  <p:transition xmlns:mc="http://schemas.openxmlformats.org/markup-compatibility/2006" xmlns:hp="http://schemas.haansoft.com/office/presentation/8.0" mc:Ignorable="hp" hp:hslDur="500"/>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3" name=""/>
          <p:cNvPicPr>
            <a:picLocks noChangeAspect="1"/>
          </p:cNvPicPr>
          <p:nvPr/>
        </p:nvPicPr>
        <p:blipFill rotWithShape="1">
          <a:blip r:embed="rId2"/>
          <a:stretch>
            <a:fillRect/>
          </a:stretch>
        </p:blipFill>
        <p:spPr>
          <a:xfrm>
            <a:off x="385517" y="0"/>
            <a:ext cx="11615220" cy="6858000"/>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atinLnBrk="0">
              <a:defRPr lang="en-GB" altLang="en-US"/>
            </a:pPr>
            <a:r>
              <a:rPr lang="en-GB" altLang="en-US"/>
              <a:t>SMART STEP HARDWARE </a:t>
            </a:r>
            <a:endParaRPr lang="en-GB" altLang="en-US"/>
          </a:p>
        </p:txBody>
      </p:sp>
      <p:sp>
        <p:nvSpPr>
          <p:cNvPr id="3" name="Content Placeholder 2"/>
          <p:cNvSpPr>
            <a:spLocks noGrp="1"/>
          </p:cNvSpPr>
          <p:nvPr>
            <p:ph idx="1"/>
          </p:nvPr>
        </p:nvSpPr>
        <p:spPr>
          <a:xfrm>
            <a:off x="609599" y="1927403"/>
            <a:ext cx="10972798" cy="4525963"/>
          </a:xfrm>
        </p:spPr>
        <p:txBody>
          <a:bodyPr>
            <a:normAutofit fontScale="92500" lnSpcReduction="20000"/>
          </a:bodyPr>
          <a:lstStyle/>
          <a:p>
            <a:pPr latinLnBrk="0">
              <a:defRPr lang="en-GB" altLang="en-US"/>
            </a:pPr>
            <a:r>
              <a:rPr lang="en-GB" altLang="en-US" sz="2800">
                <a:latin typeface="Arial"/>
                <a:cs typeface="Arial"/>
              </a:rPr>
              <a:t>The 0.8mm thick, 4 layer PCB is 24mm×19mm in size. The fully assembled board together with the battery weighs 4g. The embedded system hardware is comprised of BR-LE4. 0-S2A Bluetooth Low Energy(BTLE) module, a 3D accelerometer (ADXL 346), power management circuitry, pressure sensor interface,AT25DF641 flash and ML2020  45mAh rechargeable Lithium battery.</a:t>
            </a:r>
            <a:endParaRPr lang="en-GB" altLang="en-US" sz="2800">
              <a:latin typeface="Arial"/>
              <a:cs typeface="Arial"/>
            </a:endParaRPr>
          </a:p>
          <a:p>
            <a:pPr latinLnBrk="0">
              <a:defRPr lang="en-GB" altLang="en-US"/>
            </a:pPr>
            <a:r>
              <a:rPr lang="en-GB" altLang="en-US" sz="2800">
                <a:latin typeface="Arial"/>
                <a:cs typeface="Arial"/>
              </a:rPr>
              <a:t>Smart step is based on Blueradios  BR-LE4.0-S2A BTLE module, which utilizes Texts Instruments CC2540 System-On-Chip, and has a footprint of 11.8mm×17.6mm.</a:t>
            </a:r>
            <a:endParaRPr lang="en-GB" altLang="en-US" sz="2800">
              <a:latin typeface="Arial"/>
              <a:cs typeface="Arial"/>
            </a:endParaRPr>
          </a:p>
          <a:p>
            <a:pPr latinLnBrk="0">
              <a:defRPr lang="en-GB" altLang="en-US"/>
            </a:pPr>
            <a:r>
              <a:rPr lang="en-GB" altLang="en-US" sz="2800">
                <a:latin typeface="Arial"/>
                <a:cs typeface="Arial"/>
              </a:rPr>
              <a:t>In BTLE, the data transmission happens in 'connection events' lasting for ~2.8ms or longer with the peak current consumption on the order of 30mA. </a:t>
            </a:r>
            <a:endParaRPr lang="en-GB" altLang="en-US" sz="2800">
              <a:latin typeface="Arial"/>
              <a:cs typeface="Arial"/>
            </a:endParaRPr>
          </a:p>
          <a:p>
            <a:pPr latinLnBrk="0">
              <a:defRPr lang="en-GB" altLang="en-US"/>
            </a:pPr>
            <a:endParaRPr lang="en-GB" altLang="" sz="2800">
              <a:latin typeface="Arial"/>
              <a:cs typeface="Arial"/>
            </a:endParaRPr>
          </a:p>
          <a:p>
            <a:pPr latinLnBrk="0">
              <a:defRPr lang="en-GB" altLang="en-US"/>
            </a:pPr>
            <a:endParaRPr lang="en-GB" altLang="" sz="2800">
              <a:latin typeface="Arial"/>
              <a:cs typeface="Arial"/>
            </a:endParaRPr>
          </a:p>
        </p:txBody>
      </p:sp>
    </p:spTree>
  </p:cSld>
  <p:clrMapOvr>
    <a:masterClrMapping/>
  </p:clrMapOvr>
  <p:transition xmlns:mc="http://schemas.openxmlformats.org/markup-compatibility/2006" xmlns:hp="http://schemas.haansoft.com/office/presentation/8.0" mc:Ignorable="hp" hp:hslDur="500"/>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
          <p:cNvPicPr>
            <a:picLocks noChangeAspect="1"/>
          </p:cNvPicPr>
          <p:nvPr/>
        </p:nvPicPr>
        <p:blipFill rotWithShape="1">
          <a:blip r:embed="rId2"/>
          <a:stretch>
            <a:fillRect/>
          </a:stretch>
        </p:blipFill>
        <p:spPr>
          <a:xfrm>
            <a:off x="767334" y="562365"/>
            <a:ext cx="10192512" cy="5733288"/>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
          <p:cNvPicPr>
            <a:picLocks noChangeAspect="1"/>
          </p:cNvPicPr>
          <p:nvPr/>
        </p:nvPicPr>
        <p:blipFill rotWithShape="1">
          <a:blip r:embed="rId2"/>
          <a:stretch>
            <a:fillRect/>
          </a:stretch>
        </p:blipFill>
        <p:spPr>
          <a:xfrm>
            <a:off x="0" y="0"/>
            <a:ext cx="12192000" cy="6858000"/>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atinLnBrk="0">
              <a:defRPr lang="en-GB" altLang="en-US"/>
            </a:pPr>
            <a:r>
              <a:rPr lang="en-GB" altLang="en-US"/>
              <a:t>SMART STEP FIRMWARE </a:t>
            </a:r>
            <a:endParaRPr lang="en-GB" altLang="en-US"/>
          </a:p>
        </p:txBody>
      </p:sp>
      <p:sp>
        <p:nvSpPr>
          <p:cNvPr id="3" name="내용 개체 틀 2"/>
          <p:cNvSpPr>
            <a:spLocks noGrp="1"/>
          </p:cNvSpPr>
          <p:nvPr>
            <p:ph idx="1"/>
          </p:nvPr>
        </p:nvSpPr>
        <p:spPr/>
        <p:txBody>
          <a:bodyPr/>
          <a:lstStyle/>
          <a:p>
            <a:pPr latinLnBrk="0">
              <a:defRPr lang="en-GB" altLang="en-US"/>
            </a:pPr>
            <a:r>
              <a:rPr lang="en-GB" altLang="en-US" sz="2800"/>
              <a:t>The firmware for the smartstep is built around TI's BLE stack version 1.4.0.</a:t>
            </a:r>
            <a:endParaRPr lang="en-GB" altLang="en-US" sz="2800"/>
          </a:p>
          <a:p>
            <a:pPr latinLnBrk="0">
              <a:defRPr lang="en-GB" altLang="en-US"/>
            </a:pPr>
            <a:r>
              <a:rPr lang="en-GB" altLang="en-US" sz="2800"/>
              <a:t>The algorithm for the application from the SmartStep point of view is completely reentrant.</a:t>
            </a:r>
            <a:endParaRPr lang="en-GB" altLang="en-US" sz="2800"/>
          </a:p>
          <a:p>
            <a:pPr latinLnBrk="0">
              <a:defRPr lang="en-GB" altLang="en-US"/>
            </a:pPr>
            <a:r>
              <a:rPr lang="en-GB" altLang="en-US" sz="2800"/>
              <a:t>It is an "always on" system, which has no reset or power switch-on-board. </a:t>
            </a:r>
            <a:endParaRPr lang="en-GB" altLang="en-US" sz="2800"/>
          </a:p>
        </p:txBody>
      </p:sp>
    </p:spTree>
  </p:cSld>
  <p:clrMapOvr>
    <a:masterClrMapping/>
  </p:clrMapOvr>
  <p:transition xmlns:mc="http://schemas.openxmlformats.org/markup-compatibility/2006" xmlns:hp="http://schemas.haansoft.com/office/presentation/8.0" mc:Ignorable="hp" hp:hslDur="500"/>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Cross">
  <a:themeElements>
    <a:clrScheme name="Cross">
      <a:dk1>
        <a:srgbClr val="264c72"/>
      </a:dk1>
      <a:lt1>
        <a:srgbClr val="ffffff"/>
      </a:lt1>
      <a:dk2>
        <a:srgbClr val="347775"/>
      </a:dk2>
      <a:lt2>
        <a:srgbClr val="d7d7d7"/>
      </a:lt2>
      <a:accent1>
        <a:srgbClr val="63a6a4"/>
      </a:accent1>
      <a:accent2>
        <a:srgbClr val="323232"/>
      </a:accent2>
      <a:accent3>
        <a:srgbClr val="9d9c9c"/>
      </a:accent3>
      <a:accent4>
        <a:srgbClr val="c1c0c0"/>
      </a:accent4>
      <a:accent5>
        <a:srgbClr val="e5e4e4"/>
      </a:accent5>
      <a:accent6>
        <a:srgbClr val="716340"/>
      </a:accent6>
      <a:hlink>
        <a:srgbClr val="f9f1d3"/>
      </a:hlink>
      <a:folHlink>
        <a:srgbClr val="e2cdb0"/>
      </a:folHlink>
    </a:clrScheme>
    <a:fontScheme name="교차">
      <a:majorFont>
        <a:latin typeface="Arial"/>
        <a:ea typeface="한컴 윤고딕 240"/>
        <a:cs typeface="함초롬돋움"/>
      </a:majorFont>
      <a:minorFont>
        <a:latin typeface="Arial"/>
        <a:ea typeface="한컴 윤체 L"/>
        <a:cs typeface="함초롬돋움"/>
      </a:minorFont>
    </a:fontScheme>
    <a:fmtScheme name="교차">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path path="rect">
            <a:fillToRect l="100000" t="100000" r="100000" b="100000"/>
          </a:path>
        </a:gradFill>
      </a:fillStyleLst>
      <a:lnStyleLst>
        <a:ln w="9525"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reflection blurRad="12700" stA="26000" endPos="28000" dist="38100" dir="5400000" sy="-100000" rotWithShape="0"/>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100000"/>
                <a:shade val="80000"/>
                <a:hueMod val="100000"/>
                <a:satMod val="100000"/>
              </a:schemeClr>
            </a:gs>
            <a:gs pos="100000">
              <a:schemeClr val="phClr">
                <a:shade val="30000"/>
                <a:satMod val="80000"/>
              </a:schemeClr>
            </a:gs>
          </a:gsLst>
          <a:lin ang="5400000" scaled="0"/>
        </a:gradFill>
        <a:gradFill rotWithShape="1">
          <a:gsLst>
            <a:gs pos="0">
              <a:schemeClr val="phClr">
                <a:tint val="100000"/>
                <a:satMod val="100000"/>
              </a:schemeClr>
            </a:gs>
            <a:gs pos="100000">
              <a:schemeClr val="phClr">
                <a:shade val="50000"/>
                <a:satMod val="7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Hancom Office">
  <a:themeElements>
    <a:clrScheme name="Hancom Office">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Hancom Office">
      <a:majorFont>
        <a:latin typeface="HCR Dotum"/>
        <a:ea typeface="HCR Dotum"/>
        <a:cs typeface="HCR Dotum"/>
      </a:majorFont>
      <a:minorFont>
        <a:latin typeface="HCR Dotum"/>
        <a:ea typeface="HCR Dotum"/>
        <a:cs typeface="HCR Dotum"/>
      </a:minorFont>
    </a:fontScheme>
    <a:fmtScheme name="Hancom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601</ep:Words>
  <ep:PresentationFormat>On-screen Show (4:3)</ep:PresentationFormat>
  <ep:Paragraphs>40</ep:Paragraphs>
  <ep:Slides>16</ep:Slides>
  <ep:Notes>0</ep:Notes>
  <ep:TotalTime>0</ep:TotalTime>
  <ep:HiddenSlides>0</ep:HiddenSlides>
  <ep:MMClips>0</ep:MMClips>
  <ep:HeadingPairs>
    <vt:vector size="4" baseType="variant">
      <vt:variant>
        <vt:lpstr>Theme</vt:lpstr>
      </vt:variant>
      <vt:variant>
        <vt:i4>1</vt:i4>
      </vt:variant>
      <vt:variant>
        <vt:lpstr>Slide Title</vt:lpstr>
      </vt:variant>
      <vt:variant>
        <vt:i4>16</vt:i4>
      </vt:variant>
    </vt:vector>
  </ep:HeadingPairs>
  <ep:TitlesOfParts>
    <vt:vector size="17" baseType="lpstr">
      <vt:lpstr>Cross</vt:lpstr>
      <vt:lpstr>SMART STEP</vt:lpstr>
      <vt:lpstr>Contents</vt:lpstr>
      <vt:lpstr>ABSTRACT</vt:lpstr>
      <vt:lpstr>INTRODUCTION</vt:lpstr>
      <vt:lpstr>Slide 5</vt:lpstr>
      <vt:lpstr>SMART STEP HARDWARE</vt:lpstr>
      <vt:lpstr>Slide 7</vt:lpstr>
      <vt:lpstr>Slide 8</vt:lpstr>
      <vt:lpstr>SMART STEP FIRMWARE</vt:lpstr>
      <vt:lpstr>Slide 10</vt:lpstr>
      <vt:lpstr>Slide 11</vt:lpstr>
      <vt:lpstr>LOW POWER SCHEMES</vt:lpstr>
      <vt:lpstr>ANDROID IMPLEMENTATION</vt:lpstr>
      <vt:lpstr>Slide 14</vt:lpstr>
      <vt:lpstr>CONCLUSION</vt:lpstr>
      <vt:lpstr>THANK YOU</vt:lpstr>
    </vt:vector>
  </ep:TitlesOfParts>
  <ep:HyperlinkBase/>
  <ep:Application>Hancom Office Hanshow 2014</ep:Application>
  <ep:AppVersion>0900.0000.60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2018-03-01T11:02:32.687</dcterms:created>
  <dc:creator>1919kodavati</dc:creator>
  <cp:lastModifiedBy>1919kodavati</cp:lastModifiedBy>
  <dcterms:modified xsi:type="dcterms:W3CDTF">2018-03-05T08:14:29.870</dcterms:modified>
  <cp:revision>78</cp:revision>
  <dc:title>ROBOTS</dc:title>
</cp:coreProperties>
</file>