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notesMasterIdLst>
    <p:notesMasterId r:id="rId14"/>
  </p:notesMasterIdLst>
  <p:sldIdLst>
    <p:sldId id="256" r:id="rId2"/>
    <p:sldId id="261" r:id="rId3"/>
    <p:sldId id="269" r:id="rId4"/>
    <p:sldId id="259" r:id="rId5"/>
    <p:sldId id="264" r:id="rId6"/>
    <p:sldId id="270" r:id="rId7"/>
    <p:sldId id="265" r:id="rId8"/>
    <p:sldId id="266" r:id="rId9"/>
    <p:sldId id="267" r:id="rId10"/>
    <p:sldId id="268" r:id="rId11"/>
    <p:sldId id="258" r:id="rId12"/>
    <p:sldId id="25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6990B20-E3BC-409D-88A4-C312B69A0E5F}" v="246" dt="2022-03-08T13:26:46.88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6" d="100"/>
          <a:sy n="106" d="100"/>
        </p:scale>
        <p:origin x="756" y="96"/>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ominik Lewczyński" userId="fbeee278-1816-4c70-b89b-7f30a30bd2e1" providerId="ADAL" clId="{D6990B20-E3BC-409D-88A4-C312B69A0E5F}"/>
    <pc:docChg chg="undo custSel addSld delSld modSld">
      <pc:chgData name="Dominik Lewczyński" userId="fbeee278-1816-4c70-b89b-7f30a30bd2e1" providerId="ADAL" clId="{D6990B20-E3BC-409D-88A4-C312B69A0E5F}" dt="2022-03-08T13:28:15.915" v="2099" actId="14100"/>
      <pc:docMkLst>
        <pc:docMk/>
      </pc:docMkLst>
      <pc:sldChg chg="addSp delSp modSp new mod setBg addAnim">
        <pc:chgData name="Dominik Lewczyński" userId="fbeee278-1816-4c70-b89b-7f30a30bd2e1" providerId="ADAL" clId="{D6990B20-E3BC-409D-88A4-C312B69A0E5F}" dt="2022-03-08T13:21:46.268" v="2037"/>
        <pc:sldMkLst>
          <pc:docMk/>
          <pc:sldMk cId="3206304662" sldId="256"/>
        </pc:sldMkLst>
        <pc:spChg chg="mod">
          <ac:chgData name="Dominik Lewczyński" userId="fbeee278-1816-4c70-b89b-7f30a30bd2e1" providerId="ADAL" clId="{D6990B20-E3BC-409D-88A4-C312B69A0E5F}" dt="2022-03-08T13:21:32.599" v="2032" actId="26606"/>
          <ac:spMkLst>
            <pc:docMk/>
            <pc:sldMk cId="3206304662" sldId="256"/>
            <ac:spMk id="2" creationId="{287465C1-5C9F-409C-9086-68A41B7E6DE8}"/>
          </ac:spMkLst>
        </pc:spChg>
        <pc:spChg chg="mod">
          <ac:chgData name="Dominik Lewczyński" userId="fbeee278-1816-4c70-b89b-7f30a30bd2e1" providerId="ADAL" clId="{D6990B20-E3BC-409D-88A4-C312B69A0E5F}" dt="2022-03-08T13:21:32.599" v="2032" actId="26606"/>
          <ac:spMkLst>
            <pc:docMk/>
            <pc:sldMk cId="3206304662" sldId="256"/>
            <ac:spMk id="3" creationId="{85E6FADE-FF87-40D7-ABD7-36AED47A1369}"/>
          </ac:spMkLst>
        </pc:spChg>
        <pc:spChg chg="add del">
          <ac:chgData name="Dominik Lewczyński" userId="fbeee278-1816-4c70-b89b-7f30a30bd2e1" providerId="ADAL" clId="{D6990B20-E3BC-409D-88A4-C312B69A0E5F}" dt="2022-03-08T13:21:46.266" v="2035" actId="26606"/>
          <ac:spMkLst>
            <pc:docMk/>
            <pc:sldMk cId="3206304662" sldId="256"/>
            <ac:spMk id="5" creationId="{C475749F-F487-4EFB-ABC7-C1359590EB76}"/>
          </ac:spMkLst>
        </pc:spChg>
        <pc:spChg chg="add del">
          <ac:chgData name="Dominik Lewczyński" userId="fbeee278-1816-4c70-b89b-7f30a30bd2e1" providerId="ADAL" clId="{D6990B20-E3BC-409D-88A4-C312B69A0E5F}" dt="2022-03-08T13:21:46.266" v="2035" actId="26606"/>
          <ac:spMkLst>
            <pc:docMk/>
            <pc:sldMk cId="3206304662" sldId="256"/>
            <ac:spMk id="6" creationId="{F6285A5F-6712-47A0-8A11-F0DFF60D0D20}"/>
          </ac:spMkLst>
        </pc:spChg>
        <pc:spChg chg="add del">
          <ac:chgData name="Dominik Lewczyński" userId="fbeee278-1816-4c70-b89b-7f30a30bd2e1" providerId="ADAL" clId="{D6990B20-E3BC-409D-88A4-C312B69A0E5F}" dt="2022-03-05T12:37:31.447" v="288" actId="26606"/>
          <ac:spMkLst>
            <pc:docMk/>
            <pc:sldMk cId="3206304662" sldId="256"/>
            <ac:spMk id="8" creationId="{B7D4B16D-600A-41A1-8B1B-3727C56C0C9B}"/>
          </ac:spMkLst>
        </pc:spChg>
        <pc:spChg chg="add del">
          <ac:chgData name="Dominik Lewczyński" userId="fbeee278-1816-4c70-b89b-7f30a30bd2e1" providerId="ADAL" clId="{D6990B20-E3BC-409D-88A4-C312B69A0E5F}" dt="2022-03-08T13:21:46.266" v="2035" actId="26606"/>
          <ac:spMkLst>
            <pc:docMk/>
            <pc:sldMk cId="3206304662" sldId="256"/>
            <ac:spMk id="12" creationId="{FA6F8ABB-6C5D-4349-9E1B-198D1ABFA804}"/>
          </ac:spMkLst>
        </pc:spChg>
        <pc:spChg chg="add del">
          <ac:chgData name="Dominik Lewczyński" userId="fbeee278-1816-4c70-b89b-7f30a30bd2e1" providerId="ADAL" clId="{D6990B20-E3BC-409D-88A4-C312B69A0E5F}" dt="2022-03-08T13:21:46.266" v="2035" actId="26606"/>
          <ac:spMkLst>
            <pc:docMk/>
            <pc:sldMk cId="3206304662" sldId="256"/>
            <ac:spMk id="14" creationId="{B971ABA8-4CDB-4EEE-8C48-AA4FDB650782}"/>
          </ac:spMkLst>
        </pc:spChg>
        <pc:spChg chg="add">
          <ac:chgData name="Dominik Lewczyński" userId="fbeee278-1816-4c70-b89b-7f30a30bd2e1" providerId="ADAL" clId="{D6990B20-E3BC-409D-88A4-C312B69A0E5F}" dt="2022-03-08T13:21:46.266" v="2035" actId="26606"/>
          <ac:spMkLst>
            <pc:docMk/>
            <pc:sldMk cId="3206304662" sldId="256"/>
            <ac:spMk id="23" creationId="{C475749F-F487-4EFB-ABC7-C1359590EB76}"/>
          </ac:spMkLst>
        </pc:spChg>
        <pc:spChg chg="add">
          <ac:chgData name="Dominik Lewczyński" userId="fbeee278-1816-4c70-b89b-7f30a30bd2e1" providerId="ADAL" clId="{D6990B20-E3BC-409D-88A4-C312B69A0E5F}" dt="2022-03-08T13:21:46.266" v="2035" actId="26606"/>
          <ac:spMkLst>
            <pc:docMk/>
            <pc:sldMk cId="3206304662" sldId="256"/>
            <ac:spMk id="25" creationId="{F6285A5F-6712-47A0-8A11-F0DFF60D0D20}"/>
          </ac:spMkLst>
        </pc:spChg>
        <pc:spChg chg="add">
          <ac:chgData name="Dominik Lewczyński" userId="fbeee278-1816-4c70-b89b-7f30a30bd2e1" providerId="ADAL" clId="{D6990B20-E3BC-409D-88A4-C312B69A0E5F}" dt="2022-03-08T13:21:46.266" v="2035" actId="26606"/>
          <ac:spMkLst>
            <pc:docMk/>
            <pc:sldMk cId="3206304662" sldId="256"/>
            <ac:spMk id="27" creationId="{FA6F8ABB-6C5D-4349-9E1B-198D1ABFA804}"/>
          </ac:spMkLst>
        </pc:spChg>
        <pc:spChg chg="add">
          <ac:chgData name="Dominik Lewczyński" userId="fbeee278-1816-4c70-b89b-7f30a30bd2e1" providerId="ADAL" clId="{D6990B20-E3BC-409D-88A4-C312B69A0E5F}" dt="2022-03-08T13:21:46.266" v="2035" actId="26606"/>
          <ac:spMkLst>
            <pc:docMk/>
            <pc:sldMk cId="3206304662" sldId="256"/>
            <ac:spMk id="29" creationId="{B971ABA8-4CDB-4EEE-8C48-AA4FDB650782}"/>
          </ac:spMkLst>
        </pc:spChg>
        <pc:grpChg chg="add del">
          <ac:chgData name="Dominik Lewczyński" userId="fbeee278-1816-4c70-b89b-7f30a30bd2e1" providerId="ADAL" clId="{D6990B20-E3BC-409D-88A4-C312B69A0E5F}" dt="2022-03-05T12:37:31.447" v="288" actId="26606"/>
          <ac:grpSpMkLst>
            <pc:docMk/>
            <pc:sldMk cId="3206304662" sldId="256"/>
            <ac:grpSpMk id="10" creationId="{DE7C35E0-BD19-4AFC-81BF-7A7507E9C94D}"/>
          </ac:grpSpMkLst>
        </pc:grpChg>
        <pc:grpChg chg="add del">
          <ac:chgData name="Dominik Lewczyński" userId="fbeee278-1816-4c70-b89b-7f30a30bd2e1" providerId="ADAL" clId="{D6990B20-E3BC-409D-88A4-C312B69A0E5F}" dt="2022-03-08T13:21:46.266" v="2035" actId="26606"/>
          <ac:grpSpMkLst>
            <pc:docMk/>
            <pc:sldMk cId="3206304662" sldId="256"/>
            <ac:grpSpMk id="16" creationId="{DAD463E1-6621-44B4-A995-C70A4631D388}"/>
          </ac:grpSpMkLst>
        </pc:grpChg>
        <pc:grpChg chg="add">
          <ac:chgData name="Dominik Lewczyński" userId="fbeee278-1816-4c70-b89b-7f30a30bd2e1" providerId="ADAL" clId="{D6990B20-E3BC-409D-88A4-C312B69A0E5F}" dt="2022-03-08T13:21:46.266" v="2035" actId="26606"/>
          <ac:grpSpMkLst>
            <pc:docMk/>
            <pc:sldMk cId="3206304662" sldId="256"/>
            <ac:grpSpMk id="31" creationId="{DAD463E1-6621-44B4-A995-C70A4631D388}"/>
          </ac:grpSpMkLst>
        </pc:grpChg>
        <pc:picChg chg="add del">
          <ac:chgData name="Dominik Lewczyński" userId="fbeee278-1816-4c70-b89b-7f30a30bd2e1" providerId="ADAL" clId="{D6990B20-E3BC-409D-88A4-C312B69A0E5F}" dt="2022-03-05T12:37:31.447" v="288" actId="26606"/>
          <ac:picMkLst>
            <pc:docMk/>
            <pc:sldMk cId="3206304662" sldId="256"/>
            <ac:picMk id="66" creationId="{51039561-92F9-40EE-900B-6AA0F58042A4}"/>
          </ac:picMkLst>
        </pc:picChg>
        <pc:cxnChg chg="add del">
          <ac:chgData name="Dominik Lewczyński" userId="fbeee278-1816-4c70-b89b-7f30a30bd2e1" providerId="ADAL" clId="{D6990B20-E3BC-409D-88A4-C312B69A0E5F}" dt="2022-03-05T12:37:31.447" v="288" actId="26606"/>
          <ac:cxnSpMkLst>
            <pc:docMk/>
            <pc:sldMk cId="3206304662" sldId="256"/>
            <ac:cxnSpMk id="68" creationId="{D902DA06-324A-48CE-8C20-94535480A632}"/>
          </ac:cxnSpMkLst>
        </pc:cxnChg>
      </pc:sldChg>
      <pc:sldChg chg="addSp delSp modSp new mod setBg addAnim">
        <pc:chgData name="Dominik Lewczyński" userId="fbeee278-1816-4c70-b89b-7f30a30bd2e1" providerId="ADAL" clId="{D6990B20-E3BC-409D-88A4-C312B69A0E5F}" dt="2022-03-08T13:24:04.976" v="2068" actId="26606"/>
        <pc:sldMkLst>
          <pc:docMk/>
          <pc:sldMk cId="3810975154" sldId="257"/>
        </pc:sldMkLst>
        <pc:spChg chg="mod">
          <ac:chgData name="Dominik Lewczyński" userId="fbeee278-1816-4c70-b89b-7f30a30bd2e1" providerId="ADAL" clId="{D6990B20-E3BC-409D-88A4-C312B69A0E5F}" dt="2022-03-08T13:21:38.933" v="2033" actId="26606"/>
          <ac:spMkLst>
            <pc:docMk/>
            <pc:sldMk cId="3810975154" sldId="257"/>
            <ac:spMk id="2" creationId="{A6B4D85B-D3BA-4BF4-85BA-53F680399D20}"/>
          </ac:spMkLst>
        </pc:spChg>
        <pc:spChg chg="add del">
          <ac:chgData name="Dominik Lewczyński" userId="fbeee278-1816-4c70-b89b-7f30a30bd2e1" providerId="ADAL" clId="{D6990B20-E3BC-409D-88A4-C312B69A0E5F}" dt="2022-03-08T13:24:04.976" v="2068" actId="26606"/>
          <ac:spMkLst>
            <pc:docMk/>
            <pc:sldMk cId="3810975154" sldId="257"/>
            <ac:spMk id="7" creationId="{C475749F-F487-4EFB-ABC7-C1359590EB76}"/>
          </ac:spMkLst>
        </pc:spChg>
        <pc:spChg chg="add del">
          <ac:chgData name="Dominik Lewczyński" userId="fbeee278-1816-4c70-b89b-7f30a30bd2e1" providerId="ADAL" clId="{D6990B20-E3BC-409D-88A4-C312B69A0E5F}" dt="2022-03-08T13:24:04.976" v="2068" actId="26606"/>
          <ac:spMkLst>
            <pc:docMk/>
            <pc:sldMk cId="3810975154" sldId="257"/>
            <ac:spMk id="9" creationId="{F6285A5F-6712-47A0-8A11-F0DFF60D0D20}"/>
          </ac:spMkLst>
        </pc:spChg>
        <pc:spChg chg="add del">
          <ac:chgData name="Dominik Lewczyński" userId="fbeee278-1816-4c70-b89b-7f30a30bd2e1" providerId="ADAL" clId="{D6990B20-E3BC-409D-88A4-C312B69A0E5F}" dt="2022-03-08T13:24:04.976" v="2068" actId="26606"/>
          <ac:spMkLst>
            <pc:docMk/>
            <pc:sldMk cId="3810975154" sldId="257"/>
            <ac:spMk id="11" creationId="{FA6F8ABB-6C5D-4349-9E1B-198D1ABFA804}"/>
          </ac:spMkLst>
        </pc:spChg>
        <pc:spChg chg="add del">
          <ac:chgData name="Dominik Lewczyński" userId="fbeee278-1816-4c70-b89b-7f30a30bd2e1" providerId="ADAL" clId="{D6990B20-E3BC-409D-88A4-C312B69A0E5F}" dt="2022-03-08T13:24:04.976" v="2068" actId="26606"/>
          <ac:spMkLst>
            <pc:docMk/>
            <pc:sldMk cId="3810975154" sldId="257"/>
            <ac:spMk id="13" creationId="{B971ABA8-4CDB-4EEE-8C48-AA4FDB650782}"/>
          </ac:spMkLst>
        </pc:spChg>
        <pc:spChg chg="add">
          <ac:chgData name="Dominik Lewczyński" userId="fbeee278-1816-4c70-b89b-7f30a30bd2e1" providerId="ADAL" clId="{D6990B20-E3BC-409D-88A4-C312B69A0E5F}" dt="2022-03-08T13:24:04.976" v="2068" actId="26606"/>
          <ac:spMkLst>
            <pc:docMk/>
            <pc:sldMk cId="3810975154" sldId="257"/>
            <ac:spMk id="22" creationId="{C475749F-F487-4EFB-ABC7-C1359590EB76}"/>
          </ac:spMkLst>
        </pc:spChg>
        <pc:spChg chg="add">
          <ac:chgData name="Dominik Lewczyński" userId="fbeee278-1816-4c70-b89b-7f30a30bd2e1" providerId="ADAL" clId="{D6990B20-E3BC-409D-88A4-C312B69A0E5F}" dt="2022-03-08T13:24:04.976" v="2068" actId="26606"/>
          <ac:spMkLst>
            <pc:docMk/>
            <pc:sldMk cId="3810975154" sldId="257"/>
            <ac:spMk id="24" creationId="{F6285A5F-6712-47A0-8A11-F0DFF60D0D20}"/>
          </ac:spMkLst>
        </pc:spChg>
        <pc:spChg chg="add">
          <ac:chgData name="Dominik Lewczyński" userId="fbeee278-1816-4c70-b89b-7f30a30bd2e1" providerId="ADAL" clId="{D6990B20-E3BC-409D-88A4-C312B69A0E5F}" dt="2022-03-08T13:24:04.976" v="2068" actId="26606"/>
          <ac:spMkLst>
            <pc:docMk/>
            <pc:sldMk cId="3810975154" sldId="257"/>
            <ac:spMk id="26" creationId="{FA6F8ABB-6C5D-4349-9E1B-198D1ABFA804}"/>
          </ac:spMkLst>
        </pc:spChg>
        <pc:spChg chg="add">
          <ac:chgData name="Dominik Lewczyński" userId="fbeee278-1816-4c70-b89b-7f30a30bd2e1" providerId="ADAL" clId="{D6990B20-E3BC-409D-88A4-C312B69A0E5F}" dt="2022-03-08T13:24:04.976" v="2068" actId="26606"/>
          <ac:spMkLst>
            <pc:docMk/>
            <pc:sldMk cId="3810975154" sldId="257"/>
            <ac:spMk id="28" creationId="{B971ABA8-4CDB-4EEE-8C48-AA4FDB650782}"/>
          </ac:spMkLst>
        </pc:spChg>
        <pc:grpChg chg="add del">
          <ac:chgData name="Dominik Lewczyński" userId="fbeee278-1816-4c70-b89b-7f30a30bd2e1" providerId="ADAL" clId="{D6990B20-E3BC-409D-88A4-C312B69A0E5F}" dt="2022-03-08T13:24:04.976" v="2068" actId="26606"/>
          <ac:grpSpMkLst>
            <pc:docMk/>
            <pc:sldMk cId="3810975154" sldId="257"/>
            <ac:grpSpMk id="15" creationId="{DAD463E1-6621-44B4-A995-C70A4631D388}"/>
          </ac:grpSpMkLst>
        </pc:grpChg>
        <pc:grpChg chg="add">
          <ac:chgData name="Dominik Lewczyński" userId="fbeee278-1816-4c70-b89b-7f30a30bd2e1" providerId="ADAL" clId="{D6990B20-E3BC-409D-88A4-C312B69A0E5F}" dt="2022-03-08T13:24:04.976" v="2068" actId="26606"/>
          <ac:grpSpMkLst>
            <pc:docMk/>
            <pc:sldMk cId="3810975154" sldId="257"/>
            <ac:grpSpMk id="30" creationId="{DAD463E1-6621-44B4-A995-C70A4631D388}"/>
          </ac:grpSpMkLst>
        </pc:grpChg>
      </pc:sldChg>
      <pc:sldChg chg="addSp delSp modSp new mod setBg">
        <pc:chgData name="Dominik Lewczyński" userId="fbeee278-1816-4c70-b89b-7f30a30bd2e1" providerId="ADAL" clId="{D6990B20-E3BC-409D-88A4-C312B69A0E5F}" dt="2022-03-08T13:20:45.983" v="2030" actId="26606"/>
        <pc:sldMkLst>
          <pc:docMk/>
          <pc:sldMk cId="540859332" sldId="258"/>
        </pc:sldMkLst>
        <pc:spChg chg="mod">
          <ac:chgData name="Dominik Lewczyński" userId="fbeee278-1816-4c70-b89b-7f30a30bd2e1" providerId="ADAL" clId="{D6990B20-E3BC-409D-88A4-C312B69A0E5F}" dt="2022-03-08T13:20:45.983" v="2030" actId="26606"/>
          <ac:spMkLst>
            <pc:docMk/>
            <pc:sldMk cId="540859332" sldId="258"/>
            <ac:spMk id="2" creationId="{59153FF1-6F05-43D3-9535-A7100A5AB30C}"/>
          </ac:spMkLst>
        </pc:spChg>
        <pc:spChg chg="mod">
          <ac:chgData name="Dominik Lewczyński" userId="fbeee278-1816-4c70-b89b-7f30a30bd2e1" providerId="ADAL" clId="{D6990B20-E3BC-409D-88A4-C312B69A0E5F}" dt="2022-03-08T13:20:45.983" v="2030" actId="26606"/>
          <ac:spMkLst>
            <pc:docMk/>
            <pc:sldMk cId="540859332" sldId="258"/>
            <ac:spMk id="3" creationId="{21C9187F-B591-4205-8739-885182531993}"/>
          </ac:spMkLst>
        </pc:spChg>
        <pc:spChg chg="add">
          <ac:chgData name="Dominik Lewczyński" userId="fbeee278-1816-4c70-b89b-7f30a30bd2e1" providerId="ADAL" clId="{D6990B20-E3BC-409D-88A4-C312B69A0E5F}" dt="2022-03-08T13:20:45.983" v="2030" actId="26606"/>
          <ac:spMkLst>
            <pc:docMk/>
            <pc:sldMk cId="540859332" sldId="258"/>
            <ac:spMk id="8" creationId="{33CD251C-A887-4D2F-925B-FC097198538B}"/>
          </ac:spMkLst>
        </pc:spChg>
        <pc:spChg chg="add">
          <ac:chgData name="Dominik Lewczyński" userId="fbeee278-1816-4c70-b89b-7f30a30bd2e1" providerId="ADAL" clId="{D6990B20-E3BC-409D-88A4-C312B69A0E5F}" dt="2022-03-08T13:20:45.983" v="2030" actId="26606"/>
          <ac:spMkLst>
            <pc:docMk/>
            <pc:sldMk cId="540859332" sldId="258"/>
            <ac:spMk id="10" creationId="{B19D093C-27FB-4032-B282-42C4563F257C}"/>
          </ac:spMkLst>
        </pc:spChg>
        <pc:grpChg chg="add">
          <ac:chgData name="Dominik Lewczyński" userId="fbeee278-1816-4c70-b89b-7f30a30bd2e1" providerId="ADAL" clId="{D6990B20-E3BC-409D-88A4-C312B69A0E5F}" dt="2022-03-08T13:20:45.983" v="2030" actId="26606"/>
          <ac:grpSpMkLst>
            <pc:docMk/>
            <pc:sldMk cId="540859332" sldId="258"/>
            <ac:grpSpMk id="12" creationId="{35EE815E-1BD3-4777-B652-6D98825BF66B}"/>
          </ac:grpSpMkLst>
        </pc:grpChg>
        <pc:graphicFrameChg chg="add del mod">
          <ac:chgData name="Dominik Lewczyński" userId="fbeee278-1816-4c70-b89b-7f30a30bd2e1" providerId="ADAL" clId="{D6990B20-E3BC-409D-88A4-C312B69A0E5F}" dt="2022-03-03T09:28:10.695" v="104" actId="478"/>
          <ac:graphicFrameMkLst>
            <pc:docMk/>
            <pc:sldMk cId="540859332" sldId="258"/>
            <ac:graphicFrameMk id="4" creationId="{B1B85C2C-78B5-48DB-919B-7230F0EE6836}"/>
          </ac:graphicFrameMkLst>
        </pc:graphicFrameChg>
      </pc:sldChg>
      <pc:sldChg chg="addSp modSp new mod setBg modNotesTx">
        <pc:chgData name="Dominik Lewczyński" userId="fbeee278-1816-4c70-b89b-7f30a30bd2e1" providerId="ADAL" clId="{D6990B20-E3BC-409D-88A4-C312B69A0E5F}" dt="2022-03-08T13:27:59.995" v="2095" actId="14100"/>
        <pc:sldMkLst>
          <pc:docMk/>
          <pc:sldMk cId="3247743092" sldId="259"/>
        </pc:sldMkLst>
        <pc:spChg chg="mod">
          <ac:chgData name="Dominik Lewczyński" userId="fbeee278-1816-4c70-b89b-7f30a30bd2e1" providerId="ADAL" clId="{D6990B20-E3BC-409D-88A4-C312B69A0E5F}" dt="2022-03-08T13:27:59.995" v="2095" actId="14100"/>
          <ac:spMkLst>
            <pc:docMk/>
            <pc:sldMk cId="3247743092" sldId="259"/>
            <ac:spMk id="2" creationId="{7B17D6FF-50E3-4CB2-948A-031FF9A9F294}"/>
          </ac:spMkLst>
        </pc:spChg>
        <pc:spChg chg="mod">
          <ac:chgData name="Dominik Lewczyński" userId="fbeee278-1816-4c70-b89b-7f30a30bd2e1" providerId="ADAL" clId="{D6990B20-E3BC-409D-88A4-C312B69A0E5F}" dt="2022-03-08T13:18:33.214" v="2004" actId="26606"/>
          <ac:spMkLst>
            <pc:docMk/>
            <pc:sldMk cId="3247743092" sldId="259"/>
            <ac:spMk id="3" creationId="{8425A7C0-219A-4A45-96F3-232B93046492}"/>
          </ac:spMkLst>
        </pc:spChg>
        <pc:spChg chg="add">
          <ac:chgData name="Dominik Lewczyński" userId="fbeee278-1816-4c70-b89b-7f30a30bd2e1" providerId="ADAL" clId="{D6990B20-E3BC-409D-88A4-C312B69A0E5F}" dt="2022-03-08T13:18:33.214" v="2004" actId="26606"/>
          <ac:spMkLst>
            <pc:docMk/>
            <pc:sldMk cId="3247743092" sldId="259"/>
            <ac:spMk id="8" creationId="{33CD251C-A887-4D2F-925B-FC097198538B}"/>
          </ac:spMkLst>
        </pc:spChg>
        <pc:spChg chg="add">
          <ac:chgData name="Dominik Lewczyński" userId="fbeee278-1816-4c70-b89b-7f30a30bd2e1" providerId="ADAL" clId="{D6990B20-E3BC-409D-88A4-C312B69A0E5F}" dt="2022-03-08T13:18:33.214" v="2004" actId="26606"/>
          <ac:spMkLst>
            <pc:docMk/>
            <pc:sldMk cId="3247743092" sldId="259"/>
            <ac:spMk id="10" creationId="{B19D093C-27FB-4032-B282-42C4563F257C}"/>
          </ac:spMkLst>
        </pc:spChg>
        <pc:grpChg chg="add">
          <ac:chgData name="Dominik Lewczyński" userId="fbeee278-1816-4c70-b89b-7f30a30bd2e1" providerId="ADAL" clId="{D6990B20-E3BC-409D-88A4-C312B69A0E5F}" dt="2022-03-08T13:18:33.214" v="2004" actId="26606"/>
          <ac:grpSpMkLst>
            <pc:docMk/>
            <pc:sldMk cId="3247743092" sldId="259"/>
            <ac:grpSpMk id="12" creationId="{35EE815E-1BD3-4777-B652-6D98825BF66B}"/>
          </ac:grpSpMkLst>
        </pc:grpChg>
      </pc:sldChg>
      <pc:sldChg chg="modSp add del mod">
        <pc:chgData name="Dominik Lewczyński" userId="fbeee278-1816-4c70-b89b-7f30a30bd2e1" providerId="ADAL" clId="{D6990B20-E3BC-409D-88A4-C312B69A0E5F}" dt="2022-03-06T19:30:23.887" v="1883" actId="2696"/>
        <pc:sldMkLst>
          <pc:docMk/>
          <pc:sldMk cId="2950519528" sldId="260"/>
        </pc:sldMkLst>
        <pc:spChg chg="mod">
          <ac:chgData name="Dominik Lewczyński" userId="fbeee278-1816-4c70-b89b-7f30a30bd2e1" providerId="ADAL" clId="{D6990B20-E3BC-409D-88A4-C312B69A0E5F}" dt="2022-03-05T12:37:32.292" v="290"/>
          <ac:spMkLst>
            <pc:docMk/>
            <pc:sldMk cId="2950519528" sldId="260"/>
            <ac:spMk id="2" creationId="{7B17D6FF-50E3-4CB2-948A-031FF9A9F294}"/>
          </ac:spMkLst>
        </pc:spChg>
        <pc:spChg chg="mod">
          <ac:chgData name="Dominik Lewczyński" userId="fbeee278-1816-4c70-b89b-7f30a30bd2e1" providerId="ADAL" clId="{D6990B20-E3BC-409D-88A4-C312B69A0E5F}" dt="2022-03-05T12:37:32.292" v="290"/>
          <ac:spMkLst>
            <pc:docMk/>
            <pc:sldMk cId="2950519528" sldId="260"/>
            <ac:spMk id="3" creationId="{8425A7C0-219A-4A45-96F3-232B93046492}"/>
          </ac:spMkLst>
        </pc:spChg>
      </pc:sldChg>
      <pc:sldChg chg="addSp modSp new mod setBg">
        <pc:chgData name="Dominik Lewczyński" userId="fbeee278-1816-4c70-b89b-7f30a30bd2e1" providerId="ADAL" clId="{D6990B20-E3BC-409D-88A4-C312B69A0E5F}" dt="2022-03-08T13:22:22.278" v="2043" actId="14100"/>
        <pc:sldMkLst>
          <pc:docMk/>
          <pc:sldMk cId="326551047" sldId="261"/>
        </pc:sldMkLst>
        <pc:spChg chg="mod">
          <ac:chgData name="Dominik Lewczyński" userId="fbeee278-1816-4c70-b89b-7f30a30bd2e1" providerId="ADAL" clId="{D6990B20-E3BC-409D-88A4-C312B69A0E5F}" dt="2022-03-08T13:21:01.339" v="2031" actId="26606"/>
          <ac:spMkLst>
            <pc:docMk/>
            <pc:sldMk cId="326551047" sldId="261"/>
            <ac:spMk id="2" creationId="{352608D5-910B-44D7-900D-BDBB52C10EE4}"/>
          </ac:spMkLst>
        </pc:spChg>
        <pc:spChg chg="mod">
          <ac:chgData name="Dominik Lewczyński" userId="fbeee278-1816-4c70-b89b-7f30a30bd2e1" providerId="ADAL" clId="{D6990B20-E3BC-409D-88A4-C312B69A0E5F}" dt="2022-03-08T13:22:22.278" v="2043" actId="14100"/>
          <ac:spMkLst>
            <pc:docMk/>
            <pc:sldMk cId="326551047" sldId="261"/>
            <ac:spMk id="3" creationId="{7210DEE7-B535-49F0-B8F5-1F737DE0A38D}"/>
          </ac:spMkLst>
        </pc:spChg>
        <pc:spChg chg="add">
          <ac:chgData name="Dominik Lewczyński" userId="fbeee278-1816-4c70-b89b-7f30a30bd2e1" providerId="ADAL" clId="{D6990B20-E3BC-409D-88A4-C312B69A0E5F}" dt="2022-03-08T13:21:01.339" v="2031" actId="26606"/>
          <ac:spMkLst>
            <pc:docMk/>
            <pc:sldMk cId="326551047" sldId="261"/>
            <ac:spMk id="8" creationId="{33CD251C-A887-4D2F-925B-FC097198538B}"/>
          </ac:spMkLst>
        </pc:spChg>
        <pc:spChg chg="add">
          <ac:chgData name="Dominik Lewczyński" userId="fbeee278-1816-4c70-b89b-7f30a30bd2e1" providerId="ADAL" clId="{D6990B20-E3BC-409D-88A4-C312B69A0E5F}" dt="2022-03-08T13:21:01.339" v="2031" actId="26606"/>
          <ac:spMkLst>
            <pc:docMk/>
            <pc:sldMk cId="326551047" sldId="261"/>
            <ac:spMk id="10" creationId="{B19D093C-27FB-4032-B282-42C4563F257C}"/>
          </ac:spMkLst>
        </pc:spChg>
        <pc:grpChg chg="add">
          <ac:chgData name="Dominik Lewczyński" userId="fbeee278-1816-4c70-b89b-7f30a30bd2e1" providerId="ADAL" clId="{D6990B20-E3BC-409D-88A4-C312B69A0E5F}" dt="2022-03-08T13:21:01.339" v="2031" actId="26606"/>
          <ac:grpSpMkLst>
            <pc:docMk/>
            <pc:sldMk cId="326551047" sldId="261"/>
            <ac:grpSpMk id="12" creationId="{35EE815E-1BD3-4777-B652-6D98825BF66B}"/>
          </ac:grpSpMkLst>
        </pc:grpChg>
      </pc:sldChg>
      <pc:sldChg chg="new del">
        <pc:chgData name="Dominik Lewczyński" userId="fbeee278-1816-4c70-b89b-7f30a30bd2e1" providerId="ADAL" clId="{D6990B20-E3BC-409D-88A4-C312B69A0E5F}" dt="2022-03-05T15:40:39.839" v="328" actId="680"/>
        <pc:sldMkLst>
          <pc:docMk/>
          <pc:sldMk cId="301557225" sldId="262"/>
        </pc:sldMkLst>
      </pc:sldChg>
      <pc:sldChg chg="addSp delSp modSp new del mod modClrScheme chgLayout">
        <pc:chgData name="Dominik Lewczyński" userId="fbeee278-1816-4c70-b89b-7f30a30bd2e1" providerId="ADAL" clId="{D6990B20-E3BC-409D-88A4-C312B69A0E5F}" dt="2022-03-06T18:13:33.850" v="1613" actId="2696"/>
        <pc:sldMkLst>
          <pc:docMk/>
          <pc:sldMk cId="2932021737" sldId="262"/>
        </pc:sldMkLst>
        <pc:spChg chg="del mod ord">
          <ac:chgData name="Dominik Lewczyński" userId="fbeee278-1816-4c70-b89b-7f30a30bd2e1" providerId="ADAL" clId="{D6990B20-E3BC-409D-88A4-C312B69A0E5F}" dt="2022-03-05T17:01:24.810" v="330" actId="700"/>
          <ac:spMkLst>
            <pc:docMk/>
            <pc:sldMk cId="2932021737" sldId="262"/>
            <ac:spMk id="2" creationId="{A8325C19-8CA3-4FBA-83C4-3E4E40890D1F}"/>
          </ac:spMkLst>
        </pc:spChg>
        <pc:spChg chg="del">
          <ac:chgData name="Dominik Lewczyński" userId="fbeee278-1816-4c70-b89b-7f30a30bd2e1" providerId="ADAL" clId="{D6990B20-E3BC-409D-88A4-C312B69A0E5F}" dt="2022-03-05T17:01:24.810" v="330" actId="700"/>
          <ac:spMkLst>
            <pc:docMk/>
            <pc:sldMk cId="2932021737" sldId="262"/>
            <ac:spMk id="3" creationId="{CA283B8F-5871-4755-9849-AC401EA619B6}"/>
          </ac:spMkLst>
        </pc:spChg>
        <pc:spChg chg="add mod ord">
          <ac:chgData name="Dominik Lewczyński" userId="fbeee278-1816-4c70-b89b-7f30a30bd2e1" providerId="ADAL" clId="{D6990B20-E3BC-409D-88A4-C312B69A0E5F}" dt="2022-03-06T18:12:54.066" v="1611" actId="21"/>
          <ac:spMkLst>
            <pc:docMk/>
            <pc:sldMk cId="2932021737" sldId="262"/>
            <ac:spMk id="4" creationId="{C70B2CD8-A39E-45D0-89E4-30519E539995}"/>
          </ac:spMkLst>
        </pc:spChg>
      </pc:sldChg>
      <pc:sldChg chg="addSp delSp modSp new del mod setBg delDesignElem">
        <pc:chgData name="Dominik Lewczyński" userId="fbeee278-1816-4c70-b89b-7f30a30bd2e1" providerId="ADAL" clId="{D6990B20-E3BC-409D-88A4-C312B69A0E5F}" dt="2022-03-07T19:15:31.131" v="2000" actId="2696"/>
        <pc:sldMkLst>
          <pc:docMk/>
          <pc:sldMk cId="1536555829" sldId="263"/>
        </pc:sldMkLst>
        <pc:spChg chg="mod">
          <ac:chgData name="Dominik Lewczyński" userId="fbeee278-1816-4c70-b89b-7f30a30bd2e1" providerId="ADAL" clId="{D6990B20-E3BC-409D-88A4-C312B69A0E5F}" dt="2022-03-07T19:14:12.014" v="1971" actId="26606"/>
          <ac:spMkLst>
            <pc:docMk/>
            <pc:sldMk cId="1536555829" sldId="263"/>
            <ac:spMk id="2" creationId="{7A80947C-B41B-4F03-87EE-0BCFB54D354A}"/>
          </ac:spMkLst>
        </pc:spChg>
        <pc:spChg chg="mod">
          <ac:chgData name="Dominik Lewczyński" userId="fbeee278-1816-4c70-b89b-7f30a30bd2e1" providerId="ADAL" clId="{D6990B20-E3BC-409D-88A4-C312B69A0E5F}" dt="2022-03-07T19:14:12.014" v="1971" actId="26606"/>
          <ac:spMkLst>
            <pc:docMk/>
            <pc:sldMk cId="1536555829" sldId="263"/>
            <ac:spMk id="3" creationId="{C884B5A1-C702-48E5-998C-8B02E952B554}"/>
          </ac:spMkLst>
        </pc:spChg>
        <pc:spChg chg="add del">
          <ac:chgData name="Dominik Lewczyński" userId="fbeee278-1816-4c70-b89b-7f30a30bd2e1" providerId="ADAL" clId="{D6990B20-E3BC-409D-88A4-C312B69A0E5F}" dt="2022-03-05T18:41:34.582" v="708" actId="26606"/>
          <ac:spMkLst>
            <pc:docMk/>
            <pc:sldMk cId="1536555829" sldId="263"/>
            <ac:spMk id="71" creationId="{5E39A796-BE83-48B1-B33F-35C4A32AAB57}"/>
          </ac:spMkLst>
        </pc:spChg>
        <pc:spChg chg="add del">
          <ac:chgData name="Dominik Lewczyński" userId="fbeee278-1816-4c70-b89b-7f30a30bd2e1" providerId="ADAL" clId="{D6990B20-E3BC-409D-88A4-C312B69A0E5F}" dt="2022-03-05T18:41:34.582" v="708" actId="26606"/>
          <ac:spMkLst>
            <pc:docMk/>
            <pc:sldMk cId="1536555829" sldId="263"/>
            <ac:spMk id="73" creationId="{72F84B47-E267-4194-8194-831DB7B5547F}"/>
          </ac:spMkLst>
        </pc:spChg>
        <pc:spChg chg="add del">
          <ac:chgData name="Dominik Lewczyński" userId="fbeee278-1816-4c70-b89b-7f30a30bd2e1" providerId="ADAL" clId="{D6990B20-E3BC-409D-88A4-C312B69A0E5F}" dt="2022-03-07T19:13:55.019" v="1962"/>
          <ac:spMkLst>
            <pc:docMk/>
            <pc:sldMk cId="1536555829" sldId="263"/>
            <ac:spMk id="135" creationId="{2B566528-1B12-4246-9431-5C2D7D081168}"/>
          </ac:spMkLst>
        </pc:spChg>
        <pc:spChg chg="add del">
          <ac:chgData name="Dominik Lewczyński" userId="fbeee278-1816-4c70-b89b-7f30a30bd2e1" providerId="ADAL" clId="{D6990B20-E3BC-409D-88A4-C312B69A0E5F}" dt="2022-03-07T19:14:31.885" v="1973"/>
          <ac:spMkLst>
            <pc:docMk/>
            <pc:sldMk cId="1536555829" sldId="263"/>
            <ac:spMk id="1028" creationId="{C2E4E997-8672-4FFD-B8EC-9932A8E4714B}"/>
          </ac:spMkLst>
        </pc:spChg>
        <pc:grpChg chg="add del">
          <ac:chgData name="Dominik Lewczyński" userId="fbeee278-1816-4c70-b89b-7f30a30bd2e1" providerId="ADAL" clId="{D6990B20-E3BC-409D-88A4-C312B69A0E5F}" dt="2022-03-07T19:14:31.885" v="1973"/>
          <ac:grpSpMkLst>
            <pc:docMk/>
            <pc:sldMk cId="1536555829" sldId="263"/>
            <ac:grpSpMk id="75" creationId="{453E4DEE-E996-40F8-8635-0FF43D7348F9}"/>
          </ac:grpSpMkLst>
        </pc:grpChg>
        <pc:grpChg chg="add del">
          <ac:chgData name="Dominik Lewczyński" userId="fbeee278-1816-4c70-b89b-7f30a30bd2e1" providerId="ADAL" clId="{D6990B20-E3BC-409D-88A4-C312B69A0E5F}" dt="2022-03-07T19:13:55.019" v="1962"/>
          <ac:grpSpMkLst>
            <pc:docMk/>
            <pc:sldMk cId="1536555829" sldId="263"/>
            <ac:grpSpMk id="137" creationId="{828A5161-06F1-46CF-8AD7-844680A59E13}"/>
          </ac:grpSpMkLst>
        </pc:grpChg>
        <pc:grpChg chg="add del">
          <ac:chgData name="Dominik Lewczyński" userId="fbeee278-1816-4c70-b89b-7f30a30bd2e1" providerId="ADAL" clId="{D6990B20-E3BC-409D-88A4-C312B69A0E5F}" dt="2022-03-07T19:13:55.019" v="1962"/>
          <ac:grpSpMkLst>
            <pc:docMk/>
            <pc:sldMk cId="1536555829" sldId="263"/>
            <ac:grpSpMk id="141" creationId="{5995D10D-E9C9-47DB-AE7E-801FEF38F5C9}"/>
          </ac:grpSpMkLst>
        </pc:grpChg>
        <pc:picChg chg="add mod">
          <ac:chgData name="Dominik Lewczyński" userId="fbeee278-1816-4c70-b89b-7f30a30bd2e1" providerId="ADAL" clId="{D6990B20-E3BC-409D-88A4-C312B69A0E5F}" dt="2022-03-07T19:14:12.014" v="1971" actId="26606"/>
          <ac:picMkLst>
            <pc:docMk/>
            <pc:sldMk cId="1536555829" sldId="263"/>
            <ac:picMk id="1026" creationId="{E95670BB-BAA8-4B70-99F0-756F02A2E029}"/>
          </ac:picMkLst>
        </pc:picChg>
        <pc:picChg chg="add del">
          <ac:chgData name="Dominik Lewczyński" userId="fbeee278-1816-4c70-b89b-7f30a30bd2e1" providerId="ADAL" clId="{D6990B20-E3BC-409D-88A4-C312B69A0E5F}" dt="2022-03-07T19:14:31.885" v="1973"/>
          <ac:picMkLst>
            <pc:docMk/>
            <pc:sldMk cId="1536555829" sldId="263"/>
            <ac:picMk id="1029" creationId="{FE6BA9E6-1D9E-4D30-B528-D49FA1342E4E}"/>
          </ac:picMkLst>
        </pc:picChg>
      </pc:sldChg>
      <pc:sldChg chg="addSp modSp new mod setBg">
        <pc:chgData name="Dominik Lewczyński" userId="fbeee278-1816-4c70-b89b-7f30a30bd2e1" providerId="ADAL" clId="{D6990B20-E3BC-409D-88A4-C312B69A0E5F}" dt="2022-03-08T13:28:03.893" v="2096" actId="14100"/>
        <pc:sldMkLst>
          <pc:docMk/>
          <pc:sldMk cId="521841051" sldId="264"/>
        </pc:sldMkLst>
        <pc:spChg chg="mod">
          <ac:chgData name="Dominik Lewczyński" userId="fbeee278-1816-4c70-b89b-7f30a30bd2e1" providerId="ADAL" clId="{D6990B20-E3BC-409D-88A4-C312B69A0E5F}" dt="2022-03-08T13:28:03.893" v="2096" actId="14100"/>
          <ac:spMkLst>
            <pc:docMk/>
            <pc:sldMk cId="521841051" sldId="264"/>
            <ac:spMk id="2" creationId="{5506805A-5155-4636-B8AB-905A6F117C2A}"/>
          </ac:spMkLst>
        </pc:spChg>
        <pc:spChg chg="mod">
          <ac:chgData name="Dominik Lewczyński" userId="fbeee278-1816-4c70-b89b-7f30a30bd2e1" providerId="ADAL" clId="{D6990B20-E3BC-409D-88A4-C312B69A0E5F}" dt="2022-03-08T13:22:34.948" v="2046" actId="14100"/>
          <ac:spMkLst>
            <pc:docMk/>
            <pc:sldMk cId="521841051" sldId="264"/>
            <ac:spMk id="3" creationId="{FC7F9649-0E9D-4E0E-B12C-7BEA76857F37}"/>
          </ac:spMkLst>
        </pc:spChg>
        <pc:spChg chg="add">
          <ac:chgData name="Dominik Lewczyński" userId="fbeee278-1816-4c70-b89b-7f30a30bd2e1" providerId="ADAL" clId="{D6990B20-E3BC-409D-88A4-C312B69A0E5F}" dt="2022-03-08T13:18:38.285" v="2005" actId="26606"/>
          <ac:spMkLst>
            <pc:docMk/>
            <pc:sldMk cId="521841051" sldId="264"/>
            <ac:spMk id="8" creationId="{33CD251C-A887-4D2F-925B-FC097198538B}"/>
          </ac:spMkLst>
        </pc:spChg>
        <pc:spChg chg="add">
          <ac:chgData name="Dominik Lewczyński" userId="fbeee278-1816-4c70-b89b-7f30a30bd2e1" providerId="ADAL" clId="{D6990B20-E3BC-409D-88A4-C312B69A0E5F}" dt="2022-03-08T13:18:38.285" v="2005" actId="26606"/>
          <ac:spMkLst>
            <pc:docMk/>
            <pc:sldMk cId="521841051" sldId="264"/>
            <ac:spMk id="10" creationId="{B19D093C-27FB-4032-B282-42C4563F257C}"/>
          </ac:spMkLst>
        </pc:spChg>
        <pc:grpChg chg="add">
          <ac:chgData name="Dominik Lewczyński" userId="fbeee278-1816-4c70-b89b-7f30a30bd2e1" providerId="ADAL" clId="{D6990B20-E3BC-409D-88A4-C312B69A0E5F}" dt="2022-03-08T13:18:38.285" v="2005" actId="26606"/>
          <ac:grpSpMkLst>
            <pc:docMk/>
            <pc:sldMk cId="521841051" sldId="264"/>
            <ac:grpSpMk id="12" creationId="{35EE815E-1BD3-4777-B652-6D98825BF66B}"/>
          </ac:grpSpMkLst>
        </pc:grpChg>
      </pc:sldChg>
      <pc:sldChg chg="addSp modSp new mod setBg">
        <pc:chgData name="Dominik Lewczyński" userId="fbeee278-1816-4c70-b89b-7f30a30bd2e1" providerId="ADAL" clId="{D6990B20-E3BC-409D-88A4-C312B69A0E5F}" dt="2022-03-08T13:28:12.409" v="2098" actId="14100"/>
        <pc:sldMkLst>
          <pc:docMk/>
          <pc:sldMk cId="3176413088" sldId="265"/>
        </pc:sldMkLst>
        <pc:spChg chg="mod">
          <ac:chgData name="Dominik Lewczyński" userId="fbeee278-1816-4c70-b89b-7f30a30bd2e1" providerId="ADAL" clId="{D6990B20-E3BC-409D-88A4-C312B69A0E5F}" dt="2022-03-08T13:28:12.409" v="2098" actId="14100"/>
          <ac:spMkLst>
            <pc:docMk/>
            <pc:sldMk cId="3176413088" sldId="265"/>
            <ac:spMk id="2" creationId="{4984059C-5A41-40A0-9D92-0D877E3D9D42}"/>
          </ac:spMkLst>
        </pc:spChg>
        <pc:spChg chg="mod">
          <ac:chgData name="Dominik Lewczyński" userId="fbeee278-1816-4c70-b89b-7f30a30bd2e1" providerId="ADAL" clId="{D6990B20-E3BC-409D-88A4-C312B69A0E5F}" dt="2022-03-08T13:23:01.481" v="2050" actId="14100"/>
          <ac:spMkLst>
            <pc:docMk/>
            <pc:sldMk cId="3176413088" sldId="265"/>
            <ac:spMk id="3" creationId="{1CF6930A-C1C9-4A66-B4A1-608939B2AF8D}"/>
          </ac:spMkLst>
        </pc:spChg>
        <pc:spChg chg="add">
          <ac:chgData name="Dominik Lewczyński" userId="fbeee278-1816-4c70-b89b-7f30a30bd2e1" providerId="ADAL" clId="{D6990B20-E3BC-409D-88A4-C312B69A0E5F}" dt="2022-03-08T13:19:29.780" v="2014" actId="26606"/>
          <ac:spMkLst>
            <pc:docMk/>
            <pc:sldMk cId="3176413088" sldId="265"/>
            <ac:spMk id="8" creationId="{33CD251C-A887-4D2F-925B-FC097198538B}"/>
          </ac:spMkLst>
        </pc:spChg>
        <pc:spChg chg="add">
          <ac:chgData name="Dominik Lewczyński" userId="fbeee278-1816-4c70-b89b-7f30a30bd2e1" providerId="ADAL" clId="{D6990B20-E3BC-409D-88A4-C312B69A0E5F}" dt="2022-03-08T13:19:29.780" v="2014" actId="26606"/>
          <ac:spMkLst>
            <pc:docMk/>
            <pc:sldMk cId="3176413088" sldId="265"/>
            <ac:spMk id="10" creationId="{B19D093C-27FB-4032-B282-42C4563F257C}"/>
          </ac:spMkLst>
        </pc:spChg>
        <pc:grpChg chg="add">
          <ac:chgData name="Dominik Lewczyński" userId="fbeee278-1816-4c70-b89b-7f30a30bd2e1" providerId="ADAL" clId="{D6990B20-E3BC-409D-88A4-C312B69A0E5F}" dt="2022-03-08T13:19:29.780" v="2014" actId="26606"/>
          <ac:grpSpMkLst>
            <pc:docMk/>
            <pc:sldMk cId="3176413088" sldId="265"/>
            <ac:grpSpMk id="12" creationId="{35EE815E-1BD3-4777-B652-6D98825BF66B}"/>
          </ac:grpSpMkLst>
        </pc:grpChg>
      </pc:sldChg>
      <pc:sldChg chg="addSp modSp new mod setBg">
        <pc:chgData name="Dominik Lewczyński" userId="fbeee278-1816-4c70-b89b-7f30a30bd2e1" providerId="ADAL" clId="{D6990B20-E3BC-409D-88A4-C312B69A0E5F}" dt="2022-03-08T13:28:15.915" v="2099" actId="14100"/>
        <pc:sldMkLst>
          <pc:docMk/>
          <pc:sldMk cId="3427817500" sldId="266"/>
        </pc:sldMkLst>
        <pc:spChg chg="mod">
          <ac:chgData name="Dominik Lewczyński" userId="fbeee278-1816-4c70-b89b-7f30a30bd2e1" providerId="ADAL" clId="{D6990B20-E3BC-409D-88A4-C312B69A0E5F}" dt="2022-03-08T13:28:15.915" v="2099" actId="14100"/>
          <ac:spMkLst>
            <pc:docMk/>
            <pc:sldMk cId="3427817500" sldId="266"/>
            <ac:spMk id="2" creationId="{B60B4693-0F36-4D2C-B8D0-C6988E0F6C02}"/>
          </ac:spMkLst>
        </pc:spChg>
        <pc:spChg chg="mod">
          <ac:chgData name="Dominik Lewczyński" userId="fbeee278-1816-4c70-b89b-7f30a30bd2e1" providerId="ADAL" clId="{D6990B20-E3BC-409D-88A4-C312B69A0E5F}" dt="2022-03-08T13:23:14.495" v="2054" actId="14100"/>
          <ac:spMkLst>
            <pc:docMk/>
            <pc:sldMk cId="3427817500" sldId="266"/>
            <ac:spMk id="3" creationId="{C743D920-0BC8-4EDF-8F24-A0DF1B48BDFB}"/>
          </ac:spMkLst>
        </pc:spChg>
        <pc:spChg chg="add">
          <ac:chgData name="Dominik Lewczyński" userId="fbeee278-1816-4c70-b89b-7f30a30bd2e1" providerId="ADAL" clId="{D6990B20-E3BC-409D-88A4-C312B69A0E5F}" dt="2022-03-08T13:19:35.940" v="2015" actId="26606"/>
          <ac:spMkLst>
            <pc:docMk/>
            <pc:sldMk cId="3427817500" sldId="266"/>
            <ac:spMk id="8" creationId="{33CD251C-A887-4D2F-925B-FC097198538B}"/>
          </ac:spMkLst>
        </pc:spChg>
        <pc:spChg chg="add">
          <ac:chgData name="Dominik Lewczyński" userId="fbeee278-1816-4c70-b89b-7f30a30bd2e1" providerId="ADAL" clId="{D6990B20-E3BC-409D-88A4-C312B69A0E5F}" dt="2022-03-08T13:19:35.940" v="2015" actId="26606"/>
          <ac:spMkLst>
            <pc:docMk/>
            <pc:sldMk cId="3427817500" sldId="266"/>
            <ac:spMk id="10" creationId="{B19D093C-27FB-4032-B282-42C4563F257C}"/>
          </ac:spMkLst>
        </pc:spChg>
        <pc:grpChg chg="add">
          <ac:chgData name="Dominik Lewczyński" userId="fbeee278-1816-4c70-b89b-7f30a30bd2e1" providerId="ADAL" clId="{D6990B20-E3BC-409D-88A4-C312B69A0E5F}" dt="2022-03-08T13:19:35.940" v="2015" actId="26606"/>
          <ac:grpSpMkLst>
            <pc:docMk/>
            <pc:sldMk cId="3427817500" sldId="266"/>
            <ac:grpSpMk id="12" creationId="{35EE815E-1BD3-4777-B652-6D98825BF66B}"/>
          </ac:grpSpMkLst>
        </pc:grpChg>
      </pc:sldChg>
      <pc:sldChg chg="addSp modSp new mod setBg">
        <pc:chgData name="Dominik Lewczyński" userId="fbeee278-1816-4c70-b89b-7f30a30bd2e1" providerId="ADAL" clId="{D6990B20-E3BC-409D-88A4-C312B69A0E5F}" dt="2022-03-08T13:23:24.827" v="2057" actId="14100"/>
        <pc:sldMkLst>
          <pc:docMk/>
          <pc:sldMk cId="116270603" sldId="267"/>
        </pc:sldMkLst>
        <pc:spChg chg="mod">
          <ac:chgData name="Dominik Lewczyński" userId="fbeee278-1816-4c70-b89b-7f30a30bd2e1" providerId="ADAL" clId="{D6990B20-E3BC-409D-88A4-C312B69A0E5F}" dt="2022-03-08T13:19:39.507" v="2016" actId="26606"/>
          <ac:spMkLst>
            <pc:docMk/>
            <pc:sldMk cId="116270603" sldId="267"/>
            <ac:spMk id="2" creationId="{57AB223B-7603-4369-9F95-C05140CDDCED}"/>
          </ac:spMkLst>
        </pc:spChg>
        <pc:spChg chg="mod">
          <ac:chgData name="Dominik Lewczyński" userId="fbeee278-1816-4c70-b89b-7f30a30bd2e1" providerId="ADAL" clId="{D6990B20-E3BC-409D-88A4-C312B69A0E5F}" dt="2022-03-08T13:23:24.827" v="2057" actId="14100"/>
          <ac:spMkLst>
            <pc:docMk/>
            <pc:sldMk cId="116270603" sldId="267"/>
            <ac:spMk id="3" creationId="{457AEED9-2DC5-482C-B331-40E077CCE350}"/>
          </ac:spMkLst>
        </pc:spChg>
        <pc:spChg chg="add">
          <ac:chgData name="Dominik Lewczyński" userId="fbeee278-1816-4c70-b89b-7f30a30bd2e1" providerId="ADAL" clId="{D6990B20-E3BC-409D-88A4-C312B69A0E5F}" dt="2022-03-08T13:19:39.507" v="2016" actId="26606"/>
          <ac:spMkLst>
            <pc:docMk/>
            <pc:sldMk cId="116270603" sldId="267"/>
            <ac:spMk id="8" creationId="{33CD251C-A887-4D2F-925B-FC097198538B}"/>
          </ac:spMkLst>
        </pc:spChg>
        <pc:spChg chg="add">
          <ac:chgData name="Dominik Lewczyński" userId="fbeee278-1816-4c70-b89b-7f30a30bd2e1" providerId="ADAL" clId="{D6990B20-E3BC-409D-88A4-C312B69A0E5F}" dt="2022-03-08T13:19:39.507" v="2016" actId="26606"/>
          <ac:spMkLst>
            <pc:docMk/>
            <pc:sldMk cId="116270603" sldId="267"/>
            <ac:spMk id="10" creationId="{B19D093C-27FB-4032-B282-42C4563F257C}"/>
          </ac:spMkLst>
        </pc:spChg>
        <pc:grpChg chg="add">
          <ac:chgData name="Dominik Lewczyński" userId="fbeee278-1816-4c70-b89b-7f30a30bd2e1" providerId="ADAL" clId="{D6990B20-E3BC-409D-88A4-C312B69A0E5F}" dt="2022-03-08T13:19:39.507" v="2016" actId="26606"/>
          <ac:grpSpMkLst>
            <pc:docMk/>
            <pc:sldMk cId="116270603" sldId="267"/>
            <ac:grpSpMk id="12" creationId="{35EE815E-1BD3-4777-B652-6D98825BF66B}"/>
          </ac:grpSpMkLst>
        </pc:grpChg>
      </pc:sldChg>
      <pc:sldChg chg="addSp delSp modSp new mod setBg">
        <pc:chgData name="Dominik Lewczyński" userId="fbeee278-1816-4c70-b89b-7f30a30bd2e1" providerId="ADAL" clId="{D6990B20-E3BC-409D-88A4-C312B69A0E5F}" dt="2022-03-08T13:23:55.777" v="2067" actId="255"/>
        <pc:sldMkLst>
          <pc:docMk/>
          <pc:sldMk cId="1490768520" sldId="268"/>
        </pc:sldMkLst>
        <pc:spChg chg="mod">
          <ac:chgData name="Dominik Lewczyński" userId="fbeee278-1816-4c70-b89b-7f30a30bd2e1" providerId="ADAL" clId="{D6990B20-E3BC-409D-88A4-C312B69A0E5F}" dt="2022-03-08T13:20:40.043" v="2029" actId="26606"/>
          <ac:spMkLst>
            <pc:docMk/>
            <pc:sldMk cId="1490768520" sldId="268"/>
            <ac:spMk id="2" creationId="{A5FEBDE4-039E-477C-8DC7-64325B152D8D}"/>
          </ac:spMkLst>
        </pc:spChg>
        <pc:spChg chg="mod">
          <ac:chgData name="Dominik Lewczyński" userId="fbeee278-1816-4c70-b89b-7f30a30bd2e1" providerId="ADAL" clId="{D6990B20-E3BC-409D-88A4-C312B69A0E5F}" dt="2022-03-08T13:23:55.777" v="2067" actId="255"/>
          <ac:spMkLst>
            <pc:docMk/>
            <pc:sldMk cId="1490768520" sldId="268"/>
            <ac:spMk id="3" creationId="{6D8F40B9-CD64-4B54-84ED-58DCD248DDB0}"/>
          </ac:spMkLst>
        </pc:spChg>
        <pc:spChg chg="add">
          <ac:chgData name="Dominik Lewczyński" userId="fbeee278-1816-4c70-b89b-7f30a30bd2e1" providerId="ADAL" clId="{D6990B20-E3BC-409D-88A4-C312B69A0E5F}" dt="2022-03-08T13:20:40.043" v="2029" actId="26606"/>
          <ac:spMkLst>
            <pc:docMk/>
            <pc:sldMk cId="1490768520" sldId="268"/>
            <ac:spMk id="5" creationId="{33CD251C-A887-4D2F-925B-FC097198538B}"/>
          </ac:spMkLst>
        </pc:spChg>
        <pc:spChg chg="add">
          <ac:chgData name="Dominik Lewczyński" userId="fbeee278-1816-4c70-b89b-7f30a30bd2e1" providerId="ADAL" clId="{D6990B20-E3BC-409D-88A4-C312B69A0E5F}" dt="2022-03-08T13:20:40.043" v="2029" actId="26606"/>
          <ac:spMkLst>
            <pc:docMk/>
            <pc:sldMk cId="1490768520" sldId="268"/>
            <ac:spMk id="6" creationId="{B19D093C-27FB-4032-B282-42C4563F257C}"/>
          </ac:spMkLst>
        </pc:spChg>
        <pc:spChg chg="add del">
          <ac:chgData name="Dominik Lewczyński" userId="fbeee278-1816-4c70-b89b-7f30a30bd2e1" providerId="ADAL" clId="{D6990B20-E3BC-409D-88A4-C312B69A0E5F}" dt="2022-03-08T13:19:46.363" v="2018" actId="26606"/>
          <ac:spMkLst>
            <pc:docMk/>
            <pc:sldMk cId="1490768520" sldId="268"/>
            <ac:spMk id="8" creationId="{33CD251C-A887-4D2F-925B-FC097198538B}"/>
          </ac:spMkLst>
        </pc:spChg>
        <pc:spChg chg="add del">
          <ac:chgData name="Dominik Lewczyński" userId="fbeee278-1816-4c70-b89b-7f30a30bd2e1" providerId="ADAL" clId="{D6990B20-E3BC-409D-88A4-C312B69A0E5F}" dt="2022-03-08T13:19:46.363" v="2018" actId="26606"/>
          <ac:spMkLst>
            <pc:docMk/>
            <pc:sldMk cId="1490768520" sldId="268"/>
            <ac:spMk id="10" creationId="{B19D093C-27FB-4032-B282-42C4563F257C}"/>
          </ac:spMkLst>
        </pc:spChg>
        <pc:grpChg chg="add">
          <ac:chgData name="Dominik Lewczyński" userId="fbeee278-1816-4c70-b89b-7f30a30bd2e1" providerId="ADAL" clId="{D6990B20-E3BC-409D-88A4-C312B69A0E5F}" dt="2022-03-08T13:20:40.043" v="2029" actId="26606"/>
          <ac:grpSpMkLst>
            <pc:docMk/>
            <pc:sldMk cId="1490768520" sldId="268"/>
            <ac:grpSpMk id="7" creationId="{35EE815E-1BD3-4777-B652-6D98825BF66B}"/>
          </ac:grpSpMkLst>
        </pc:grpChg>
        <pc:grpChg chg="add del">
          <ac:chgData name="Dominik Lewczyński" userId="fbeee278-1816-4c70-b89b-7f30a30bd2e1" providerId="ADAL" clId="{D6990B20-E3BC-409D-88A4-C312B69A0E5F}" dt="2022-03-08T13:19:46.363" v="2018" actId="26606"/>
          <ac:grpSpMkLst>
            <pc:docMk/>
            <pc:sldMk cId="1490768520" sldId="268"/>
            <ac:grpSpMk id="12" creationId="{35EE815E-1BD3-4777-B652-6D98825BF66B}"/>
          </ac:grpSpMkLst>
        </pc:grpChg>
      </pc:sldChg>
      <pc:sldChg chg="addSp modSp new mod setBg">
        <pc:chgData name="Dominik Lewczyński" userId="fbeee278-1816-4c70-b89b-7f30a30bd2e1" providerId="ADAL" clId="{D6990B20-E3BC-409D-88A4-C312B69A0E5F}" dt="2022-03-08T13:27:55.529" v="2094" actId="14100"/>
        <pc:sldMkLst>
          <pc:docMk/>
          <pc:sldMk cId="1686157057" sldId="269"/>
        </pc:sldMkLst>
        <pc:spChg chg="mod">
          <ac:chgData name="Dominik Lewczyński" userId="fbeee278-1816-4c70-b89b-7f30a30bd2e1" providerId="ADAL" clId="{D6990B20-E3BC-409D-88A4-C312B69A0E5F}" dt="2022-03-08T13:27:55.529" v="2094" actId="14100"/>
          <ac:spMkLst>
            <pc:docMk/>
            <pc:sldMk cId="1686157057" sldId="269"/>
            <ac:spMk id="2" creationId="{A8E6CD60-B894-489E-9C44-532664C79C11}"/>
          </ac:spMkLst>
        </pc:spChg>
        <pc:spChg chg="mod">
          <ac:chgData name="Dominik Lewczyński" userId="fbeee278-1816-4c70-b89b-7f30a30bd2e1" providerId="ADAL" clId="{D6990B20-E3BC-409D-88A4-C312B69A0E5F}" dt="2022-03-08T13:22:06.975" v="2040" actId="14100"/>
          <ac:spMkLst>
            <pc:docMk/>
            <pc:sldMk cId="1686157057" sldId="269"/>
            <ac:spMk id="3" creationId="{460617BC-CC3D-482B-A494-BF5C6BE9AE5B}"/>
          </ac:spMkLst>
        </pc:spChg>
        <pc:spChg chg="add">
          <ac:chgData name="Dominik Lewczyński" userId="fbeee278-1816-4c70-b89b-7f30a30bd2e1" providerId="ADAL" clId="{D6990B20-E3BC-409D-88A4-C312B69A0E5F}" dt="2022-03-08T13:18:21.400" v="2003" actId="26606"/>
          <ac:spMkLst>
            <pc:docMk/>
            <pc:sldMk cId="1686157057" sldId="269"/>
            <ac:spMk id="8" creationId="{33CD251C-A887-4D2F-925B-FC097198538B}"/>
          </ac:spMkLst>
        </pc:spChg>
        <pc:spChg chg="add">
          <ac:chgData name="Dominik Lewczyński" userId="fbeee278-1816-4c70-b89b-7f30a30bd2e1" providerId="ADAL" clId="{D6990B20-E3BC-409D-88A4-C312B69A0E5F}" dt="2022-03-08T13:18:21.400" v="2003" actId="26606"/>
          <ac:spMkLst>
            <pc:docMk/>
            <pc:sldMk cId="1686157057" sldId="269"/>
            <ac:spMk id="10" creationId="{B19D093C-27FB-4032-B282-42C4563F257C}"/>
          </ac:spMkLst>
        </pc:spChg>
        <pc:grpChg chg="add">
          <ac:chgData name="Dominik Lewczyński" userId="fbeee278-1816-4c70-b89b-7f30a30bd2e1" providerId="ADAL" clId="{D6990B20-E3BC-409D-88A4-C312B69A0E5F}" dt="2022-03-08T13:18:21.400" v="2003" actId="26606"/>
          <ac:grpSpMkLst>
            <pc:docMk/>
            <pc:sldMk cId="1686157057" sldId="269"/>
            <ac:grpSpMk id="12" creationId="{35EE815E-1BD3-4777-B652-6D98825BF66B}"/>
          </ac:grpSpMkLst>
        </pc:grpChg>
      </pc:sldChg>
      <pc:sldChg chg="addSp delSp modSp new mod setBg">
        <pc:chgData name="Dominik Lewczyński" userId="fbeee278-1816-4c70-b89b-7f30a30bd2e1" providerId="ADAL" clId="{D6990B20-E3BC-409D-88A4-C312B69A0E5F}" dt="2022-03-08T13:28:07.567" v="2097" actId="14100"/>
        <pc:sldMkLst>
          <pc:docMk/>
          <pc:sldMk cId="519823386" sldId="270"/>
        </pc:sldMkLst>
        <pc:spChg chg="mod">
          <ac:chgData name="Dominik Lewczyński" userId="fbeee278-1816-4c70-b89b-7f30a30bd2e1" providerId="ADAL" clId="{D6990B20-E3BC-409D-88A4-C312B69A0E5F}" dt="2022-03-08T13:28:07.567" v="2097" actId="14100"/>
          <ac:spMkLst>
            <pc:docMk/>
            <pc:sldMk cId="519823386" sldId="270"/>
            <ac:spMk id="2" creationId="{E1901C0A-E084-4B30-861C-8EF86F9A64B8}"/>
          </ac:spMkLst>
        </pc:spChg>
        <pc:spChg chg="mod">
          <ac:chgData name="Dominik Lewczyński" userId="fbeee278-1816-4c70-b89b-7f30a30bd2e1" providerId="ADAL" clId="{D6990B20-E3BC-409D-88A4-C312B69A0E5F}" dt="2022-03-08T13:26:46.881" v="2093" actId="20577"/>
          <ac:spMkLst>
            <pc:docMk/>
            <pc:sldMk cId="519823386" sldId="270"/>
            <ac:spMk id="3" creationId="{5B1199DD-652C-47C0-8329-C0C667669FB3}"/>
          </ac:spMkLst>
        </pc:spChg>
        <pc:spChg chg="add del">
          <ac:chgData name="Dominik Lewczyński" userId="fbeee278-1816-4c70-b89b-7f30a30bd2e1" providerId="ADAL" clId="{D6990B20-E3BC-409D-88A4-C312B69A0E5F}" dt="2022-03-08T13:18:46.763" v="2007" actId="26606"/>
          <ac:spMkLst>
            <pc:docMk/>
            <pc:sldMk cId="519823386" sldId="270"/>
            <ac:spMk id="9" creationId="{33CD251C-A887-4D2F-925B-FC097198538B}"/>
          </ac:spMkLst>
        </pc:spChg>
        <pc:spChg chg="add del">
          <ac:chgData name="Dominik Lewczyński" userId="fbeee278-1816-4c70-b89b-7f30a30bd2e1" providerId="ADAL" clId="{D6990B20-E3BC-409D-88A4-C312B69A0E5F}" dt="2022-03-08T13:18:46.763" v="2007" actId="26606"/>
          <ac:spMkLst>
            <pc:docMk/>
            <pc:sldMk cId="519823386" sldId="270"/>
            <ac:spMk id="11" creationId="{B19D093C-27FB-4032-B282-42C4563F257C}"/>
          </ac:spMkLst>
        </pc:spChg>
        <pc:spChg chg="add del">
          <ac:chgData name="Dominik Lewczyński" userId="fbeee278-1816-4c70-b89b-7f30a30bd2e1" providerId="ADAL" clId="{D6990B20-E3BC-409D-88A4-C312B69A0E5F}" dt="2022-03-08T13:20:06.585" v="2023" actId="26606"/>
          <ac:spMkLst>
            <pc:docMk/>
            <pc:sldMk cId="519823386" sldId="270"/>
            <ac:spMk id="17" creationId="{33CD251C-A887-4D2F-925B-FC097198538B}"/>
          </ac:spMkLst>
        </pc:spChg>
        <pc:spChg chg="add del">
          <ac:chgData name="Dominik Lewczyński" userId="fbeee278-1816-4c70-b89b-7f30a30bd2e1" providerId="ADAL" clId="{D6990B20-E3BC-409D-88A4-C312B69A0E5F}" dt="2022-03-08T13:20:06.585" v="2023" actId="26606"/>
          <ac:spMkLst>
            <pc:docMk/>
            <pc:sldMk cId="519823386" sldId="270"/>
            <ac:spMk id="18" creationId="{3B2069EE-A08E-44F0-B3F9-3CF8CC2DCAD5}"/>
          </ac:spMkLst>
        </pc:spChg>
        <pc:spChg chg="add del">
          <ac:chgData name="Dominik Lewczyński" userId="fbeee278-1816-4c70-b89b-7f30a30bd2e1" providerId="ADAL" clId="{D6990B20-E3BC-409D-88A4-C312B69A0E5F}" dt="2022-03-08T13:25:39.055" v="2073" actId="26606"/>
          <ac:spMkLst>
            <pc:docMk/>
            <pc:sldMk cId="519823386" sldId="270"/>
            <ac:spMk id="26" creationId="{33CD251C-A887-4D2F-925B-FC097198538B}"/>
          </ac:spMkLst>
        </pc:spChg>
        <pc:spChg chg="add del">
          <ac:chgData name="Dominik Lewczyński" userId="fbeee278-1816-4c70-b89b-7f30a30bd2e1" providerId="ADAL" clId="{D6990B20-E3BC-409D-88A4-C312B69A0E5F}" dt="2022-03-08T13:25:39.055" v="2073" actId="26606"/>
          <ac:spMkLst>
            <pc:docMk/>
            <pc:sldMk cId="519823386" sldId="270"/>
            <ac:spMk id="28" creationId="{B19D093C-27FB-4032-B282-42C4563F257C}"/>
          </ac:spMkLst>
        </pc:spChg>
        <pc:spChg chg="add del">
          <ac:chgData name="Dominik Lewczyński" userId="fbeee278-1816-4c70-b89b-7f30a30bd2e1" providerId="ADAL" clId="{D6990B20-E3BC-409D-88A4-C312B69A0E5F}" dt="2022-03-08T13:25:36.990" v="2070" actId="26606"/>
          <ac:spMkLst>
            <pc:docMk/>
            <pc:sldMk cId="519823386" sldId="270"/>
            <ac:spMk id="37" creationId="{1557A916-FDD1-44A1-A7A1-70009FD6BE46}"/>
          </ac:spMkLst>
        </pc:spChg>
        <pc:spChg chg="add del">
          <ac:chgData name="Dominik Lewczyński" userId="fbeee278-1816-4c70-b89b-7f30a30bd2e1" providerId="ADAL" clId="{D6990B20-E3BC-409D-88A4-C312B69A0E5F}" dt="2022-03-08T13:25:36.990" v="2070" actId="26606"/>
          <ac:spMkLst>
            <pc:docMk/>
            <pc:sldMk cId="519823386" sldId="270"/>
            <ac:spMk id="39" creationId="{4B874C19-9B23-4B12-823E-D67615A9B3AC}"/>
          </ac:spMkLst>
        </pc:spChg>
        <pc:spChg chg="add del">
          <ac:chgData name="Dominik Lewczyński" userId="fbeee278-1816-4c70-b89b-7f30a30bd2e1" providerId="ADAL" clId="{D6990B20-E3BC-409D-88A4-C312B69A0E5F}" dt="2022-03-08T13:25:39.044" v="2072" actId="26606"/>
          <ac:spMkLst>
            <pc:docMk/>
            <pc:sldMk cId="519823386" sldId="270"/>
            <ac:spMk id="41" creationId="{5E39A796-BE83-48B1-B33F-35C4A32AAB57}"/>
          </ac:spMkLst>
        </pc:spChg>
        <pc:spChg chg="add del">
          <ac:chgData name="Dominik Lewczyński" userId="fbeee278-1816-4c70-b89b-7f30a30bd2e1" providerId="ADAL" clId="{D6990B20-E3BC-409D-88A4-C312B69A0E5F}" dt="2022-03-08T13:25:39.044" v="2072" actId="26606"/>
          <ac:spMkLst>
            <pc:docMk/>
            <pc:sldMk cId="519823386" sldId="270"/>
            <ac:spMk id="42" creationId="{72F84B47-E267-4194-8194-831DB7B5547F}"/>
          </ac:spMkLst>
        </pc:spChg>
        <pc:spChg chg="add">
          <ac:chgData name="Dominik Lewczyński" userId="fbeee278-1816-4c70-b89b-7f30a30bd2e1" providerId="ADAL" clId="{D6990B20-E3BC-409D-88A4-C312B69A0E5F}" dt="2022-03-08T13:25:39.055" v="2073" actId="26606"/>
          <ac:spMkLst>
            <pc:docMk/>
            <pc:sldMk cId="519823386" sldId="270"/>
            <ac:spMk id="44" creationId="{33CD251C-A887-4D2F-925B-FC097198538B}"/>
          </ac:spMkLst>
        </pc:spChg>
        <pc:spChg chg="add">
          <ac:chgData name="Dominik Lewczyński" userId="fbeee278-1816-4c70-b89b-7f30a30bd2e1" providerId="ADAL" clId="{D6990B20-E3BC-409D-88A4-C312B69A0E5F}" dt="2022-03-08T13:25:39.055" v="2073" actId="26606"/>
          <ac:spMkLst>
            <pc:docMk/>
            <pc:sldMk cId="519823386" sldId="270"/>
            <ac:spMk id="45" creationId="{B19D093C-27FB-4032-B282-42C4563F257C}"/>
          </ac:spMkLst>
        </pc:spChg>
        <pc:grpChg chg="add del">
          <ac:chgData name="Dominik Lewczyński" userId="fbeee278-1816-4c70-b89b-7f30a30bd2e1" providerId="ADAL" clId="{D6990B20-E3BC-409D-88A4-C312B69A0E5F}" dt="2022-03-08T13:18:46.763" v="2007" actId="26606"/>
          <ac:grpSpMkLst>
            <pc:docMk/>
            <pc:sldMk cId="519823386" sldId="270"/>
            <ac:grpSpMk id="13" creationId="{35EE815E-1BD3-4777-B652-6D98825BF66B}"/>
          </ac:grpSpMkLst>
        </pc:grpChg>
        <pc:grpChg chg="add del">
          <ac:chgData name="Dominik Lewczyński" userId="fbeee278-1816-4c70-b89b-7f30a30bd2e1" providerId="ADAL" clId="{D6990B20-E3BC-409D-88A4-C312B69A0E5F}" dt="2022-03-08T13:20:06.585" v="2023" actId="26606"/>
          <ac:grpSpMkLst>
            <pc:docMk/>
            <pc:sldMk cId="519823386" sldId="270"/>
            <ac:grpSpMk id="19" creationId="{C9888C69-11CC-40BA-BABF-F9B7E11C9156}"/>
          </ac:grpSpMkLst>
        </pc:grpChg>
        <pc:grpChg chg="add del">
          <ac:chgData name="Dominik Lewczyński" userId="fbeee278-1816-4c70-b89b-7f30a30bd2e1" providerId="ADAL" clId="{D6990B20-E3BC-409D-88A4-C312B69A0E5F}" dt="2022-03-08T13:25:39.055" v="2073" actId="26606"/>
          <ac:grpSpMkLst>
            <pc:docMk/>
            <pc:sldMk cId="519823386" sldId="270"/>
            <ac:grpSpMk id="30" creationId="{35EE815E-1BD3-4777-B652-6D98825BF66B}"/>
          </ac:grpSpMkLst>
        </pc:grpChg>
        <pc:grpChg chg="add">
          <ac:chgData name="Dominik Lewczyński" userId="fbeee278-1816-4c70-b89b-7f30a30bd2e1" providerId="ADAL" clId="{D6990B20-E3BC-409D-88A4-C312B69A0E5F}" dt="2022-03-08T13:25:39.055" v="2073" actId="26606"/>
          <ac:grpSpMkLst>
            <pc:docMk/>
            <pc:sldMk cId="519823386" sldId="270"/>
            <ac:grpSpMk id="46" creationId="{35EE815E-1BD3-4777-B652-6D98825BF66B}"/>
          </ac:grpSpMkLst>
        </pc:grpChg>
        <pc:picChg chg="add mod">
          <ac:chgData name="Dominik Lewczyński" userId="fbeee278-1816-4c70-b89b-7f30a30bd2e1" providerId="ADAL" clId="{D6990B20-E3BC-409D-88A4-C312B69A0E5F}" dt="2022-03-08T13:25:52.740" v="2077" actId="1076"/>
          <ac:picMkLst>
            <pc:docMk/>
            <pc:sldMk cId="519823386" sldId="270"/>
            <ac:picMk id="4" creationId="{332CA019-8309-4F20-B18B-CB44BF213922}"/>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l-PL"/>
          </a:p>
        </p:txBody>
      </p:sp>
      <p:sp>
        <p:nvSpPr>
          <p:cNvPr id="3" name="Symbol zastępczy daty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7F3A6A-E7B3-4E6C-8CD2-DB83B7F87780}" type="datetimeFigureOut">
              <a:rPr lang="pl-PL" smtClean="0"/>
              <a:t>08.03.2022</a:t>
            </a:fld>
            <a:endParaRPr lang="pl-PL"/>
          </a:p>
        </p:txBody>
      </p:sp>
      <p:sp>
        <p:nvSpPr>
          <p:cNvPr id="4" name="Symbol zastępczy obrazu slajd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l-PL"/>
          </a:p>
        </p:txBody>
      </p:sp>
      <p:sp>
        <p:nvSpPr>
          <p:cNvPr id="5" name="Symbol zastępczy notatek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6" name="Symbol zastępczy stopki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l-PL"/>
          </a:p>
        </p:txBody>
      </p:sp>
      <p:sp>
        <p:nvSpPr>
          <p:cNvPr id="7" name="Symbol zastępczy numeru slajd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90B6AC-D280-4259-A2BA-CB514D57DD33}" type="slidenum">
              <a:rPr lang="pl-PL" smtClean="0"/>
              <a:t>‹#›</a:t>
            </a:fld>
            <a:endParaRPr lang="pl-PL"/>
          </a:p>
        </p:txBody>
      </p:sp>
    </p:spTree>
    <p:extLst>
      <p:ext uri="{BB962C8B-B14F-4D97-AF65-F5344CB8AC3E}">
        <p14:creationId xmlns:p14="http://schemas.microsoft.com/office/powerpoint/2010/main" val="14843170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5"/>
          </p:nvPr>
        </p:nvSpPr>
        <p:spPr/>
        <p:txBody>
          <a:bodyPr/>
          <a:lstStyle/>
          <a:p>
            <a:fld id="{BE90B6AC-D280-4259-A2BA-CB514D57DD33}" type="slidenum">
              <a:rPr lang="pl-PL" smtClean="0"/>
              <a:t>4</a:t>
            </a:fld>
            <a:endParaRPr lang="pl-PL"/>
          </a:p>
        </p:txBody>
      </p:sp>
    </p:spTree>
    <p:extLst>
      <p:ext uri="{BB962C8B-B14F-4D97-AF65-F5344CB8AC3E}">
        <p14:creationId xmlns:p14="http://schemas.microsoft.com/office/powerpoint/2010/main" val="37939950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pl-PL"/>
              <a:t>Kliknij, aby edytować styl</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l-PL"/>
              <a:t>Kliknij, aby edytować styl wzorca podtytułu</a:t>
            </a:r>
            <a:endParaRPr lang="en-US" dirty="0"/>
          </a:p>
        </p:txBody>
      </p:sp>
      <p:sp>
        <p:nvSpPr>
          <p:cNvPr id="4" name="Date Placeholder 3"/>
          <p:cNvSpPr>
            <a:spLocks noGrp="1"/>
          </p:cNvSpPr>
          <p:nvPr>
            <p:ph type="dt" sz="half" idx="10"/>
          </p:nvPr>
        </p:nvSpPr>
        <p:spPr/>
        <p:txBody>
          <a:bodyPr/>
          <a:lstStyle/>
          <a:p>
            <a:fld id="{FE4B655D-45BA-4807-932E-D0A770A877DC}" type="datetimeFigureOut">
              <a:rPr lang="pl-PL" smtClean="0"/>
              <a:t>08.03.2022</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559EFA7C-1B7B-4998-9521-6E8EA4D01A1B}" type="slidenum">
              <a:rPr lang="pl-PL" smtClean="0"/>
              <a:t>‹#›</a:t>
            </a:fld>
            <a:endParaRPr lang="pl-PL"/>
          </a:p>
        </p:txBody>
      </p:sp>
    </p:spTree>
    <p:extLst>
      <p:ext uri="{BB962C8B-B14F-4D97-AF65-F5344CB8AC3E}">
        <p14:creationId xmlns:p14="http://schemas.microsoft.com/office/powerpoint/2010/main" val="3881498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Vertical Text Placeholder 2"/>
          <p:cNvSpPr>
            <a:spLocks noGrp="1"/>
          </p:cNvSpPr>
          <p:nvPr>
            <p:ph type="body" orient="vert" idx="1"/>
          </p:nvPr>
        </p:nvSpPr>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FE4B655D-45BA-4807-932E-D0A770A877DC}" type="datetimeFigureOut">
              <a:rPr lang="pl-PL" smtClean="0"/>
              <a:t>08.03.2022</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559EFA7C-1B7B-4998-9521-6E8EA4D01A1B}" type="slidenum">
              <a:rPr lang="pl-PL" smtClean="0"/>
              <a:t>‹#›</a:t>
            </a:fld>
            <a:endParaRPr lang="pl-PL"/>
          </a:p>
        </p:txBody>
      </p:sp>
    </p:spTree>
    <p:extLst>
      <p:ext uri="{BB962C8B-B14F-4D97-AF65-F5344CB8AC3E}">
        <p14:creationId xmlns:p14="http://schemas.microsoft.com/office/powerpoint/2010/main" val="2554380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pl-PL"/>
              <a:t>Kliknij, aby edytować styl</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FE4B655D-45BA-4807-932E-D0A770A877DC}" type="datetimeFigureOut">
              <a:rPr lang="pl-PL" smtClean="0"/>
              <a:t>08.03.2022</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559EFA7C-1B7B-4998-9521-6E8EA4D01A1B}" type="slidenum">
              <a:rPr lang="pl-PL" smtClean="0"/>
              <a:t>‹#›</a:t>
            </a:fld>
            <a:endParaRPr lang="pl-PL"/>
          </a:p>
        </p:txBody>
      </p:sp>
    </p:spTree>
    <p:extLst>
      <p:ext uri="{BB962C8B-B14F-4D97-AF65-F5344CB8AC3E}">
        <p14:creationId xmlns:p14="http://schemas.microsoft.com/office/powerpoint/2010/main" val="32932939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Content Placeholder 2"/>
          <p:cNvSpPr>
            <a:spLocks noGrp="1"/>
          </p:cNvSpPr>
          <p:nvPr>
            <p:ph idx="1"/>
          </p:nvPr>
        </p:nvSpPr>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FE4B655D-45BA-4807-932E-D0A770A877DC}" type="datetimeFigureOut">
              <a:rPr lang="pl-PL" smtClean="0"/>
              <a:t>08.03.2022</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559EFA7C-1B7B-4998-9521-6E8EA4D01A1B}" type="slidenum">
              <a:rPr lang="pl-PL" smtClean="0"/>
              <a:t>‹#›</a:t>
            </a:fld>
            <a:endParaRPr lang="pl-PL"/>
          </a:p>
        </p:txBody>
      </p:sp>
    </p:spTree>
    <p:extLst>
      <p:ext uri="{BB962C8B-B14F-4D97-AF65-F5344CB8AC3E}">
        <p14:creationId xmlns:p14="http://schemas.microsoft.com/office/powerpoint/2010/main" val="9490973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pl-PL"/>
              <a:t>Kliknij, aby edytować styl</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l-PL"/>
              <a:t>Kliknij, aby edytować style wzorca tekstu</a:t>
            </a:r>
          </a:p>
        </p:txBody>
      </p:sp>
      <p:sp>
        <p:nvSpPr>
          <p:cNvPr id="4" name="Date Placeholder 3"/>
          <p:cNvSpPr>
            <a:spLocks noGrp="1"/>
          </p:cNvSpPr>
          <p:nvPr>
            <p:ph type="dt" sz="half" idx="10"/>
          </p:nvPr>
        </p:nvSpPr>
        <p:spPr/>
        <p:txBody>
          <a:bodyPr/>
          <a:lstStyle/>
          <a:p>
            <a:fld id="{FE4B655D-45BA-4807-932E-D0A770A877DC}" type="datetimeFigureOut">
              <a:rPr lang="pl-PL" smtClean="0"/>
              <a:t>08.03.2022</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559EFA7C-1B7B-4998-9521-6E8EA4D01A1B}" type="slidenum">
              <a:rPr lang="pl-PL" smtClean="0"/>
              <a:t>‹#›</a:t>
            </a:fld>
            <a:endParaRPr lang="pl-PL"/>
          </a:p>
        </p:txBody>
      </p:sp>
    </p:spTree>
    <p:extLst>
      <p:ext uri="{BB962C8B-B14F-4D97-AF65-F5344CB8AC3E}">
        <p14:creationId xmlns:p14="http://schemas.microsoft.com/office/powerpoint/2010/main" val="30961229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Date Placeholder 4"/>
          <p:cNvSpPr>
            <a:spLocks noGrp="1"/>
          </p:cNvSpPr>
          <p:nvPr>
            <p:ph type="dt" sz="half" idx="10"/>
          </p:nvPr>
        </p:nvSpPr>
        <p:spPr/>
        <p:txBody>
          <a:bodyPr/>
          <a:lstStyle/>
          <a:p>
            <a:fld id="{FE4B655D-45BA-4807-932E-D0A770A877DC}" type="datetimeFigureOut">
              <a:rPr lang="pl-PL" smtClean="0"/>
              <a:t>08.03.2022</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559EFA7C-1B7B-4998-9521-6E8EA4D01A1B}" type="slidenum">
              <a:rPr lang="pl-PL" smtClean="0"/>
              <a:t>‹#›</a:t>
            </a:fld>
            <a:endParaRPr lang="pl-PL"/>
          </a:p>
        </p:txBody>
      </p:sp>
    </p:spTree>
    <p:extLst>
      <p:ext uri="{BB962C8B-B14F-4D97-AF65-F5344CB8AC3E}">
        <p14:creationId xmlns:p14="http://schemas.microsoft.com/office/powerpoint/2010/main" val="35380854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pl-PL"/>
              <a:t>Kliknij, aby edytować styl</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4" name="Content Placeholder 3"/>
          <p:cNvSpPr>
            <a:spLocks noGrp="1"/>
          </p:cNvSpPr>
          <p:nvPr>
            <p:ph sz="half" idx="2"/>
          </p:nvPr>
        </p:nvSpPr>
        <p:spPr>
          <a:xfrm>
            <a:off x="839788" y="2505075"/>
            <a:ext cx="5157787" cy="368458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6" name="Content Placeholder 5"/>
          <p:cNvSpPr>
            <a:spLocks noGrp="1"/>
          </p:cNvSpPr>
          <p:nvPr>
            <p:ph sz="quarter" idx="4"/>
          </p:nvPr>
        </p:nvSpPr>
        <p:spPr>
          <a:xfrm>
            <a:off x="6172200" y="2505075"/>
            <a:ext cx="5183188" cy="368458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7" name="Date Placeholder 6"/>
          <p:cNvSpPr>
            <a:spLocks noGrp="1"/>
          </p:cNvSpPr>
          <p:nvPr>
            <p:ph type="dt" sz="half" idx="10"/>
          </p:nvPr>
        </p:nvSpPr>
        <p:spPr/>
        <p:txBody>
          <a:bodyPr/>
          <a:lstStyle/>
          <a:p>
            <a:fld id="{FE4B655D-45BA-4807-932E-D0A770A877DC}" type="datetimeFigureOut">
              <a:rPr lang="pl-PL" smtClean="0"/>
              <a:t>08.03.2022</a:t>
            </a:fld>
            <a:endParaRPr lang="pl-PL"/>
          </a:p>
        </p:txBody>
      </p:sp>
      <p:sp>
        <p:nvSpPr>
          <p:cNvPr id="8" name="Footer Placeholder 7"/>
          <p:cNvSpPr>
            <a:spLocks noGrp="1"/>
          </p:cNvSpPr>
          <p:nvPr>
            <p:ph type="ftr" sz="quarter" idx="11"/>
          </p:nvPr>
        </p:nvSpPr>
        <p:spPr/>
        <p:txBody>
          <a:bodyPr/>
          <a:lstStyle/>
          <a:p>
            <a:endParaRPr lang="pl-PL"/>
          </a:p>
        </p:txBody>
      </p:sp>
      <p:sp>
        <p:nvSpPr>
          <p:cNvPr id="9" name="Slide Number Placeholder 8"/>
          <p:cNvSpPr>
            <a:spLocks noGrp="1"/>
          </p:cNvSpPr>
          <p:nvPr>
            <p:ph type="sldNum" sz="quarter" idx="12"/>
          </p:nvPr>
        </p:nvSpPr>
        <p:spPr/>
        <p:txBody>
          <a:bodyPr/>
          <a:lstStyle/>
          <a:p>
            <a:fld id="{559EFA7C-1B7B-4998-9521-6E8EA4D01A1B}" type="slidenum">
              <a:rPr lang="pl-PL" smtClean="0"/>
              <a:t>‹#›</a:t>
            </a:fld>
            <a:endParaRPr lang="pl-PL"/>
          </a:p>
        </p:txBody>
      </p:sp>
    </p:spTree>
    <p:extLst>
      <p:ext uri="{BB962C8B-B14F-4D97-AF65-F5344CB8AC3E}">
        <p14:creationId xmlns:p14="http://schemas.microsoft.com/office/powerpoint/2010/main" val="344058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Date Placeholder 2"/>
          <p:cNvSpPr>
            <a:spLocks noGrp="1"/>
          </p:cNvSpPr>
          <p:nvPr>
            <p:ph type="dt" sz="half" idx="10"/>
          </p:nvPr>
        </p:nvSpPr>
        <p:spPr/>
        <p:txBody>
          <a:bodyPr/>
          <a:lstStyle/>
          <a:p>
            <a:fld id="{FE4B655D-45BA-4807-932E-D0A770A877DC}" type="datetimeFigureOut">
              <a:rPr lang="pl-PL" smtClean="0"/>
              <a:t>08.03.2022</a:t>
            </a:fld>
            <a:endParaRPr lang="pl-PL"/>
          </a:p>
        </p:txBody>
      </p:sp>
      <p:sp>
        <p:nvSpPr>
          <p:cNvPr id="4" name="Footer Placeholder 3"/>
          <p:cNvSpPr>
            <a:spLocks noGrp="1"/>
          </p:cNvSpPr>
          <p:nvPr>
            <p:ph type="ftr" sz="quarter" idx="11"/>
          </p:nvPr>
        </p:nvSpPr>
        <p:spPr/>
        <p:txBody>
          <a:bodyPr/>
          <a:lstStyle/>
          <a:p>
            <a:endParaRPr lang="pl-PL"/>
          </a:p>
        </p:txBody>
      </p:sp>
      <p:sp>
        <p:nvSpPr>
          <p:cNvPr id="5" name="Slide Number Placeholder 4"/>
          <p:cNvSpPr>
            <a:spLocks noGrp="1"/>
          </p:cNvSpPr>
          <p:nvPr>
            <p:ph type="sldNum" sz="quarter" idx="12"/>
          </p:nvPr>
        </p:nvSpPr>
        <p:spPr/>
        <p:txBody>
          <a:bodyPr/>
          <a:lstStyle/>
          <a:p>
            <a:fld id="{559EFA7C-1B7B-4998-9521-6E8EA4D01A1B}" type="slidenum">
              <a:rPr lang="pl-PL" smtClean="0"/>
              <a:t>‹#›</a:t>
            </a:fld>
            <a:endParaRPr lang="pl-PL"/>
          </a:p>
        </p:txBody>
      </p:sp>
    </p:spTree>
    <p:extLst>
      <p:ext uri="{BB962C8B-B14F-4D97-AF65-F5344CB8AC3E}">
        <p14:creationId xmlns:p14="http://schemas.microsoft.com/office/powerpoint/2010/main" val="18443819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4B655D-45BA-4807-932E-D0A770A877DC}" type="datetimeFigureOut">
              <a:rPr lang="pl-PL" smtClean="0"/>
              <a:t>08.03.2022</a:t>
            </a:fld>
            <a:endParaRPr lang="pl-PL"/>
          </a:p>
        </p:txBody>
      </p:sp>
      <p:sp>
        <p:nvSpPr>
          <p:cNvPr id="3" name="Footer Placeholder 2"/>
          <p:cNvSpPr>
            <a:spLocks noGrp="1"/>
          </p:cNvSpPr>
          <p:nvPr>
            <p:ph type="ftr" sz="quarter" idx="11"/>
          </p:nvPr>
        </p:nvSpPr>
        <p:spPr/>
        <p:txBody>
          <a:bodyPr/>
          <a:lstStyle/>
          <a:p>
            <a:endParaRPr lang="pl-PL"/>
          </a:p>
        </p:txBody>
      </p:sp>
      <p:sp>
        <p:nvSpPr>
          <p:cNvPr id="4" name="Slide Number Placeholder 3"/>
          <p:cNvSpPr>
            <a:spLocks noGrp="1"/>
          </p:cNvSpPr>
          <p:nvPr>
            <p:ph type="sldNum" sz="quarter" idx="12"/>
          </p:nvPr>
        </p:nvSpPr>
        <p:spPr/>
        <p:txBody>
          <a:bodyPr/>
          <a:lstStyle/>
          <a:p>
            <a:fld id="{559EFA7C-1B7B-4998-9521-6E8EA4D01A1B}" type="slidenum">
              <a:rPr lang="pl-PL" smtClean="0"/>
              <a:t>‹#›</a:t>
            </a:fld>
            <a:endParaRPr lang="pl-PL"/>
          </a:p>
        </p:txBody>
      </p:sp>
    </p:spTree>
    <p:extLst>
      <p:ext uri="{BB962C8B-B14F-4D97-AF65-F5344CB8AC3E}">
        <p14:creationId xmlns:p14="http://schemas.microsoft.com/office/powerpoint/2010/main" val="665263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pl-PL"/>
              <a:t>Kliknij, aby edytować styl</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Date Placeholder 4"/>
          <p:cNvSpPr>
            <a:spLocks noGrp="1"/>
          </p:cNvSpPr>
          <p:nvPr>
            <p:ph type="dt" sz="half" idx="10"/>
          </p:nvPr>
        </p:nvSpPr>
        <p:spPr/>
        <p:txBody>
          <a:bodyPr/>
          <a:lstStyle/>
          <a:p>
            <a:fld id="{FE4B655D-45BA-4807-932E-D0A770A877DC}" type="datetimeFigureOut">
              <a:rPr lang="pl-PL" smtClean="0"/>
              <a:t>08.03.2022</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559EFA7C-1B7B-4998-9521-6E8EA4D01A1B}" type="slidenum">
              <a:rPr lang="pl-PL" smtClean="0"/>
              <a:t>‹#›</a:t>
            </a:fld>
            <a:endParaRPr lang="pl-PL"/>
          </a:p>
        </p:txBody>
      </p:sp>
    </p:spTree>
    <p:extLst>
      <p:ext uri="{BB962C8B-B14F-4D97-AF65-F5344CB8AC3E}">
        <p14:creationId xmlns:p14="http://schemas.microsoft.com/office/powerpoint/2010/main" val="12231912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pl-PL"/>
              <a:t>Kliknij, aby edytować styl</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l-PL"/>
              <a:t>Kliknij ikonę, aby dodać obraz</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Date Placeholder 4"/>
          <p:cNvSpPr>
            <a:spLocks noGrp="1"/>
          </p:cNvSpPr>
          <p:nvPr>
            <p:ph type="dt" sz="half" idx="10"/>
          </p:nvPr>
        </p:nvSpPr>
        <p:spPr/>
        <p:txBody>
          <a:bodyPr/>
          <a:lstStyle/>
          <a:p>
            <a:fld id="{FE4B655D-45BA-4807-932E-D0A770A877DC}" type="datetimeFigureOut">
              <a:rPr lang="pl-PL" smtClean="0"/>
              <a:t>08.03.2022</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559EFA7C-1B7B-4998-9521-6E8EA4D01A1B}" type="slidenum">
              <a:rPr lang="pl-PL" smtClean="0"/>
              <a:t>‹#›</a:t>
            </a:fld>
            <a:endParaRPr lang="pl-PL"/>
          </a:p>
        </p:txBody>
      </p:sp>
    </p:spTree>
    <p:extLst>
      <p:ext uri="{BB962C8B-B14F-4D97-AF65-F5344CB8AC3E}">
        <p14:creationId xmlns:p14="http://schemas.microsoft.com/office/powerpoint/2010/main" val="13996327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l-PL"/>
              <a:t>Kliknij, aby edytować styl</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4B655D-45BA-4807-932E-D0A770A877DC}" type="datetimeFigureOut">
              <a:rPr lang="pl-PL" smtClean="0"/>
              <a:t>08.03.2022</a:t>
            </a:fld>
            <a:endParaRPr lang="pl-PL"/>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l-PL"/>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9EFA7C-1B7B-4998-9521-6E8EA4D01A1B}" type="slidenum">
              <a:rPr lang="pl-PL" smtClean="0"/>
              <a:t>‹#›</a:t>
            </a:fld>
            <a:endParaRPr lang="pl-PL"/>
          </a:p>
        </p:txBody>
      </p:sp>
    </p:spTree>
    <p:extLst>
      <p:ext uri="{BB962C8B-B14F-4D97-AF65-F5344CB8AC3E}">
        <p14:creationId xmlns:p14="http://schemas.microsoft.com/office/powerpoint/2010/main" val="3459248483"/>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C475749F-F487-4EFB-ABC7-C1359590EB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5">
            <a:extLst>
              <a:ext uri="{FF2B5EF4-FFF2-40B4-BE49-F238E27FC236}">
                <a16:creationId xmlns:a16="http://schemas.microsoft.com/office/drawing/2014/main" id="{F6285A5F-6712-47A0-8A11-F0DFF60D0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276856" y="1645695"/>
            <a:ext cx="4418320" cy="3877280"/>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508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7" name="Freeform: Shape 26">
            <a:extLst>
              <a:ext uri="{FF2B5EF4-FFF2-40B4-BE49-F238E27FC236}">
                <a16:creationId xmlns:a16="http://schemas.microsoft.com/office/drawing/2014/main" id="{FA6F8ABB-6C5D-4349-9E1B-198D1ABFA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52343" y="643383"/>
            <a:ext cx="2926988" cy="2594434"/>
          </a:xfrm>
          <a:custGeom>
            <a:avLst/>
            <a:gdLst>
              <a:gd name="connsiteX0" fmla="*/ 853538 w 2991693"/>
              <a:gd name="connsiteY0" fmla="*/ 0 h 2651787"/>
              <a:gd name="connsiteX1" fmla="*/ 2141030 w 2991693"/>
              <a:gd name="connsiteY1" fmla="*/ 0 h 2651787"/>
              <a:gd name="connsiteX2" fmla="*/ 2324957 w 2991693"/>
              <a:gd name="connsiteY2" fmla="*/ 103466 h 2651787"/>
              <a:gd name="connsiteX3" fmla="*/ 2968702 w 2991693"/>
              <a:gd name="connsiteY3" fmla="*/ 1218596 h 2651787"/>
              <a:gd name="connsiteX4" fmla="*/ 2968702 w 2991693"/>
              <a:gd name="connsiteY4" fmla="*/ 1433192 h 2651787"/>
              <a:gd name="connsiteX5" fmla="*/ 2324957 w 2991693"/>
              <a:gd name="connsiteY5" fmla="*/ 2548321 h 2651787"/>
              <a:gd name="connsiteX6" fmla="*/ 2141030 w 2991693"/>
              <a:gd name="connsiteY6" fmla="*/ 2651787 h 2651787"/>
              <a:gd name="connsiteX7" fmla="*/ 853538 w 2991693"/>
              <a:gd name="connsiteY7" fmla="*/ 2651787 h 2651787"/>
              <a:gd name="connsiteX8" fmla="*/ 669612 w 2991693"/>
              <a:gd name="connsiteY8" fmla="*/ 2548321 h 2651787"/>
              <a:gd name="connsiteX9" fmla="*/ 25866 w 2991693"/>
              <a:gd name="connsiteY9" fmla="*/ 1433192 h 2651787"/>
              <a:gd name="connsiteX10" fmla="*/ 25866 w 2991693"/>
              <a:gd name="connsiteY10" fmla="*/ 1218596 h 2651787"/>
              <a:gd name="connsiteX11" fmla="*/ 669612 w 2991693"/>
              <a:gd name="connsiteY11" fmla="*/ 103466 h 2651787"/>
              <a:gd name="connsiteX12" fmla="*/ 853538 w 2991693"/>
              <a:gd name="connsiteY12" fmla="*/ 0 h 2651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91693" h="2651787">
                <a:moveTo>
                  <a:pt x="853538" y="0"/>
                </a:moveTo>
                <a:cubicBezTo>
                  <a:pt x="2141030" y="0"/>
                  <a:pt x="2141030" y="0"/>
                  <a:pt x="2141030" y="0"/>
                </a:cubicBezTo>
                <a:cubicBezTo>
                  <a:pt x="2206170" y="0"/>
                  <a:pt x="2290471" y="45985"/>
                  <a:pt x="2324957" y="103466"/>
                </a:cubicBezTo>
                <a:cubicBezTo>
                  <a:pt x="2968702" y="1218596"/>
                  <a:pt x="2968702" y="1218596"/>
                  <a:pt x="2968702" y="1218596"/>
                </a:cubicBezTo>
                <a:cubicBezTo>
                  <a:pt x="2999357" y="1279909"/>
                  <a:pt x="2999357" y="1371878"/>
                  <a:pt x="2968702" y="1433192"/>
                </a:cubicBezTo>
                <a:cubicBezTo>
                  <a:pt x="2324957" y="2548321"/>
                  <a:pt x="2324957" y="2548321"/>
                  <a:pt x="2324957" y="2548321"/>
                </a:cubicBezTo>
                <a:cubicBezTo>
                  <a:pt x="2290471" y="2605803"/>
                  <a:pt x="2206170" y="2651787"/>
                  <a:pt x="2141030" y="2651787"/>
                </a:cubicBezTo>
                <a:lnTo>
                  <a:pt x="853538" y="2651787"/>
                </a:lnTo>
                <a:cubicBezTo>
                  <a:pt x="784566" y="2651787"/>
                  <a:pt x="700266" y="2605803"/>
                  <a:pt x="669612" y="2548321"/>
                </a:cubicBezTo>
                <a:cubicBezTo>
                  <a:pt x="25866" y="1433192"/>
                  <a:pt x="25866" y="1433192"/>
                  <a:pt x="25866" y="1433192"/>
                </a:cubicBezTo>
                <a:cubicBezTo>
                  <a:pt x="-8621" y="1371878"/>
                  <a:pt x="-8621" y="1279909"/>
                  <a:pt x="25866" y="1218596"/>
                </a:cubicBezTo>
                <a:cubicBezTo>
                  <a:pt x="669612" y="103466"/>
                  <a:pt x="669612" y="103466"/>
                  <a:pt x="669612" y="103466"/>
                </a:cubicBezTo>
                <a:cubicBezTo>
                  <a:pt x="700266" y="45985"/>
                  <a:pt x="784566" y="0"/>
                  <a:pt x="853538" y="0"/>
                </a:cubicBezTo>
                <a:close/>
              </a:path>
            </a:pathLst>
          </a:custGeom>
          <a:solidFill>
            <a:schemeClr val="tx1"/>
          </a:solidFill>
          <a:ln w="508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Shape 28">
            <a:extLst>
              <a:ext uri="{FF2B5EF4-FFF2-40B4-BE49-F238E27FC236}">
                <a16:creationId xmlns:a16="http://schemas.microsoft.com/office/drawing/2014/main" id="{B971ABA8-4CDB-4EEE-8C48-AA4FDB6507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2071858"/>
            <a:ext cx="8109718" cy="4786143"/>
          </a:xfrm>
          <a:custGeom>
            <a:avLst/>
            <a:gdLst>
              <a:gd name="connsiteX0" fmla="*/ 7381313 w 8109718"/>
              <a:gd name="connsiteY0" fmla="*/ 1839459 h 4786143"/>
              <a:gd name="connsiteX1" fmla="*/ 7381313 w 8109718"/>
              <a:gd name="connsiteY1" fmla="*/ 1853646 h 4786143"/>
              <a:gd name="connsiteX2" fmla="*/ 7379359 w 8109718"/>
              <a:gd name="connsiteY2" fmla="*/ 1846552 h 4786143"/>
              <a:gd name="connsiteX3" fmla="*/ 1321854 w 8109718"/>
              <a:gd name="connsiteY3" fmla="*/ 0 h 4786143"/>
              <a:gd name="connsiteX4" fmla="*/ 5365317 w 8109718"/>
              <a:gd name="connsiteY4" fmla="*/ 0 h 4786143"/>
              <a:gd name="connsiteX5" fmla="*/ 5985373 w 8109718"/>
              <a:gd name="connsiteY5" fmla="*/ 365439 h 4786143"/>
              <a:gd name="connsiteX6" fmla="*/ 8011470 w 8109718"/>
              <a:gd name="connsiteY6" fmla="*/ 3854515 h 4786143"/>
              <a:gd name="connsiteX7" fmla="*/ 8011470 w 8109718"/>
              <a:gd name="connsiteY7" fmla="*/ 4567993 h 4786143"/>
              <a:gd name="connsiteX8" fmla="*/ 7904625 w 8109718"/>
              <a:gd name="connsiteY8" fmla="*/ 4751987 h 4786143"/>
              <a:gd name="connsiteX9" fmla="*/ 7884791 w 8109718"/>
              <a:gd name="connsiteY9" fmla="*/ 4786143 h 4786143"/>
              <a:gd name="connsiteX10" fmla="*/ 0 w 8109718"/>
              <a:gd name="connsiteY10" fmla="*/ 4786143 h 4786143"/>
              <a:gd name="connsiteX11" fmla="*/ 0 w 8109718"/>
              <a:gd name="connsiteY11" fmla="*/ 1564110 h 4786143"/>
              <a:gd name="connsiteX12" fmla="*/ 27177 w 8109718"/>
              <a:gd name="connsiteY12" fmla="*/ 1517107 h 4786143"/>
              <a:gd name="connsiteX13" fmla="*/ 693065 w 8109718"/>
              <a:gd name="connsiteY13" fmla="*/ 365439 h 4786143"/>
              <a:gd name="connsiteX14" fmla="*/ 1321854 w 8109718"/>
              <a:gd name="connsiteY14" fmla="*/ 0 h 4786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109718" h="4786143">
                <a:moveTo>
                  <a:pt x="7381313" y="1839459"/>
                </a:moveTo>
                <a:lnTo>
                  <a:pt x="7381313" y="1853646"/>
                </a:lnTo>
                <a:lnTo>
                  <a:pt x="7379359" y="1846552"/>
                </a:lnTo>
                <a:close/>
                <a:moveTo>
                  <a:pt x="1321854" y="0"/>
                </a:moveTo>
                <a:cubicBezTo>
                  <a:pt x="1321854" y="0"/>
                  <a:pt x="1321854" y="0"/>
                  <a:pt x="5365317" y="0"/>
                </a:cubicBezTo>
                <a:cubicBezTo>
                  <a:pt x="5618580" y="0"/>
                  <a:pt x="5863108" y="139215"/>
                  <a:pt x="5985373" y="365439"/>
                </a:cubicBezTo>
                <a:cubicBezTo>
                  <a:pt x="5985373" y="365439"/>
                  <a:pt x="5985373" y="365439"/>
                  <a:pt x="8011470" y="3854515"/>
                </a:cubicBezTo>
                <a:cubicBezTo>
                  <a:pt x="8142468" y="4072039"/>
                  <a:pt x="8142468" y="4350470"/>
                  <a:pt x="8011470" y="4567993"/>
                </a:cubicBezTo>
                <a:cubicBezTo>
                  <a:pt x="8011470" y="4567993"/>
                  <a:pt x="8011470" y="4567993"/>
                  <a:pt x="7904625" y="4751987"/>
                </a:cubicBezTo>
                <a:lnTo>
                  <a:pt x="7884791" y="4786143"/>
                </a:lnTo>
                <a:lnTo>
                  <a:pt x="0" y="4786143"/>
                </a:lnTo>
                <a:lnTo>
                  <a:pt x="0" y="1564110"/>
                </a:lnTo>
                <a:lnTo>
                  <a:pt x="27177" y="1517107"/>
                </a:lnTo>
                <a:cubicBezTo>
                  <a:pt x="220245" y="1183191"/>
                  <a:pt x="440895" y="801574"/>
                  <a:pt x="693065" y="365439"/>
                </a:cubicBezTo>
                <a:cubicBezTo>
                  <a:pt x="824063" y="139215"/>
                  <a:pt x="1059859" y="0"/>
                  <a:pt x="1321854" y="0"/>
                </a:cubicBezTo>
                <a:close/>
              </a:path>
            </a:pathLst>
          </a:custGeom>
          <a:solidFill>
            <a:schemeClr val="tx1">
              <a:lumMod val="85000"/>
              <a:lumOff val="15000"/>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ytuł 1">
            <a:extLst>
              <a:ext uri="{FF2B5EF4-FFF2-40B4-BE49-F238E27FC236}">
                <a16:creationId xmlns:a16="http://schemas.microsoft.com/office/drawing/2014/main" id="{287465C1-5C9F-409C-9086-68A41B7E6DE8}"/>
              </a:ext>
            </a:extLst>
          </p:cNvPr>
          <p:cNvSpPr>
            <a:spLocks noGrp="1"/>
          </p:cNvSpPr>
          <p:nvPr>
            <p:ph type="ctrTitle"/>
          </p:nvPr>
        </p:nvSpPr>
        <p:spPr>
          <a:xfrm>
            <a:off x="880281" y="2961564"/>
            <a:ext cx="5124734" cy="3268639"/>
          </a:xfrm>
        </p:spPr>
        <p:txBody>
          <a:bodyPr anchor="ctr">
            <a:normAutofit/>
          </a:bodyPr>
          <a:lstStyle/>
          <a:p>
            <a:pPr algn="l"/>
            <a:r>
              <a:rPr lang="pl-PL" sz="7200">
                <a:solidFill>
                  <a:schemeClr val="bg1"/>
                </a:solidFill>
              </a:rPr>
              <a:t>Źródła resetów</a:t>
            </a:r>
          </a:p>
        </p:txBody>
      </p:sp>
      <p:sp>
        <p:nvSpPr>
          <p:cNvPr id="3" name="Podtytuł 2">
            <a:extLst>
              <a:ext uri="{FF2B5EF4-FFF2-40B4-BE49-F238E27FC236}">
                <a16:creationId xmlns:a16="http://schemas.microsoft.com/office/drawing/2014/main" id="{85E6FADE-FF87-40D7-ABD7-36AED47A1369}"/>
              </a:ext>
            </a:extLst>
          </p:cNvPr>
          <p:cNvSpPr>
            <a:spLocks noGrp="1"/>
          </p:cNvSpPr>
          <p:nvPr>
            <p:ph type="subTitle" idx="1"/>
          </p:nvPr>
        </p:nvSpPr>
        <p:spPr>
          <a:xfrm>
            <a:off x="6304333" y="1340553"/>
            <a:ext cx="2223009" cy="1200095"/>
          </a:xfrm>
        </p:spPr>
        <p:txBody>
          <a:bodyPr anchor="ctr">
            <a:normAutofit/>
          </a:bodyPr>
          <a:lstStyle/>
          <a:p>
            <a:r>
              <a:rPr lang="pl-PL">
                <a:solidFill>
                  <a:schemeClr val="bg1"/>
                </a:solidFill>
              </a:rPr>
              <a:t>Autor: Dominik Lewczyński</a:t>
            </a:r>
          </a:p>
        </p:txBody>
      </p:sp>
      <p:grpSp>
        <p:nvGrpSpPr>
          <p:cNvPr id="31" name="Group 30">
            <a:extLst>
              <a:ext uri="{FF2B5EF4-FFF2-40B4-BE49-F238E27FC236}">
                <a16:creationId xmlns:a16="http://schemas.microsoft.com/office/drawing/2014/main" id="{DAD463E1-6621-44B4-A995-C70A4631D3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7830" y="385730"/>
            <a:ext cx="1128382" cy="847206"/>
            <a:chOff x="5307830" y="325570"/>
            <a:chExt cx="1128382" cy="847206"/>
          </a:xfrm>
        </p:grpSpPr>
        <p:sp>
          <p:nvSpPr>
            <p:cNvPr id="32" name="Freeform 5">
              <a:extLst>
                <a:ext uri="{FF2B5EF4-FFF2-40B4-BE49-F238E27FC236}">
                  <a16:creationId xmlns:a16="http://schemas.microsoft.com/office/drawing/2014/main" id="{A152F29E-C625-4313-96BF-5675B357C0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07830" y="577396"/>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33" name="Freeform 5">
              <a:extLst>
                <a:ext uri="{FF2B5EF4-FFF2-40B4-BE49-F238E27FC236}">
                  <a16:creationId xmlns:a16="http://schemas.microsoft.com/office/drawing/2014/main" id="{C2A5CB78-6497-4151-83B6-568BD27EC5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85720" y="325570"/>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206304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5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9">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11">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3"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4"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Tytuł 1">
            <a:extLst>
              <a:ext uri="{FF2B5EF4-FFF2-40B4-BE49-F238E27FC236}">
                <a16:creationId xmlns:a16="http://schemas.microsoft.com/office/drawing/2014/main" id="{A5FEBDE4-039E-477C-8DC7-64325B152D8D}"/>
              </a:ext>
            </a:extLst>
          </p:cNvPr>
          <p:cNvSpPr>
            <a:spLocks noGrp="1"/>
          </p:cNvSpPr>
          <p:nvPr>
            <p:ph type="title"/>
          </p:nvPr>
        </p:nvSpPr>
        <p:spPr>
          <a:xfrm>
            <a:off x="767290" y="1166932"/>
            <a:ext cx="3582073" cy="4279709"/>
          </a:xfrm>
        </p:spPr>
        <p:txBody>
          <a:bodyPr anchor="ctr">
            <a:normAutofit/>
          </a:bodyPr>
          <a:lstStyle/>
          <a:p>
            <a:br>
              <a:rPr lang="pl-PL" sz="3700">
                <a:solidFill>
                  <a:schemeClr val="bg1"/>
                </a:solidFill>
              </a:rPr>
            </a:br>
            <a:br>
              <a:rPr lang="pl-PL" sz="3700">
                <a:solidFill>
                  <a:schemeClr val="bg1"/>
                </a:solidFill>
              </a:rPr>
            </a:br>
            <a:r>
              <a:rPr lang="pl-PL" sz="3700">
                <a:solidFill>
                  <a:schemeClr val="bg1"/>
                </a:solidFill>
              </a:rPr>
              <a:t>Pełny reset stosu oraz Resetowanie niedomiaru stosu</a:t>
            </a:r>
            <a:br>
              <a:rPr lang="pl-PL" sz="3700">
                <a:solidFill>
                  <a:schemeClr val="bg1"/>
                </a:solidFill>
              </a:rPr>
            </a:br>
            <a:br>
              <a:rPr lang="pl-PL" sz="3700">
                <a:solidFill>
                  <a:schemeClr val="bg1"/>
                </a:solidFill>
              </a:rPr>
            </a:br>
            <a:endParaRPr lang="pl-PL" sz="3700">
              <a:solidFill>
                <a:schemeClr val="bg1"/>
              </a:solidFill>
            </a:endParaRPr>
          </a:p>
        </p:txBody>
      </p:sp>
      <p:sp>
        <p:nvSpPr>
          <p:cNvPr id="3" name="Symbol zastępczy zawartości 2">
            <a:extLst>
              <a:ext uri="{FF2B5EF4-FFF2-40B4-BE49-F238E27FC236}">
                <a16:creationId xmlns:a16="http://schemas.microsoft.com/office/drawing/2014/main" id="{6D8F40B9-CD64-4B54-84ED-58DCD248DDB0}"/>
              </a:ext>
            </a:extLst>
          </p:cNvPr>
          <p:cNvSpPr>
            <a:spLocks noGrp="1"/>
          </p:cNvSpPr>
          <p:nvPr>
            <p:ph idx="1"/>
          </p:nvPr>
        </p:nvSpPr>
        <p:spPr>
          <a:xfrm>
            <a:off x="4927253" y="1166933"/>
            <a:ext cx="7006600" cy="4279709"/>
          </a:xfrm>
        </p:spPr>
        <p:txBody>
          <a:bodyPr anchor="ctr">
            <a:noAutofit/>
          </a:bodyPr>
          <a:lstStyle/>
          <a:p>
            <a:pPr marL="0" indent="0">
              <a:buNone/>
            </a:pPr>
            <a:r>
              <a:rPr lang="pl-PL" sz="2000" i="0" dirty="0">
                <a:effectLst/>
                <a:latin typeface="Calibri" panose="020F0502020204030204" pitchFamily="34" charset="0"/>
                <a:cs typeface="Calibri" panose="020F0502020204030204" pitchFamily="34" charset="0"/>
              </a:rPr>
              <a:t>Stos (ang. </a:t>
            </a:r>
            <a:r>
              <a:rPr lang="pl-PL" sz="2000" i="0" dirty="0" err="1">
                <a:effectLst/>
                <a:latin typeface="Calibri" panose="020F0502020204030204" pitchFamily="34" charset="0"/>
                <a:cs typeface="Calibri" panose="020F0502020204030204" pitchFamily="34" charset="0"/>
              </a:rPr>
              <a:t>Stack</a:t>
            </a:r>
            <a:r>
              <a:rPr lang="pl-PL" sz="2000" i="0" dirty="0">
                <a:effectLst/>
                <a:latin typeface="Calibri" panose="020F0502020204030204" pitchFamily="34" charset="0"/>
                <a:cs typeface="Calibri" panose="020F0502020204030204" pitchFamily="34" charset="0"/>
              </a:rPr>
              <a:t>) – liniowa struktura danych, w której dane dokładane są na wierzch stosu i z wierzchołka stosu są pobierane (bufor typu LIFO, </a:t>
            </a:r>
            <a:r>
              <a:rPr lang="pl-PL" sz="2000" i="0" dirty="0" err="1">
                <a:effectLst/>
                <a:latin typeface="Calibri" panose="020F0502020204030204" pitchFamily="34" charset="0"/>
                <a:cs typeface="Calibri" panose="020F0502020204030204" pitchFamily="34" charset="0"/>
              </a:rPr>
              <a:t>Last</a:t>
            </a:r>
            <a:r>
              <a:rPr lang="pl-PL" sz="2000" i="0" dirty="0">
                <a:effectLst/>
                <a:latin typeface="Calibri" panose="020F0502020204030204" pitchFamily="34" charset="0"/>
                <a:cs typeface="Calibri" panose="020F0502020204030204" pitchFamily="34" charset="0"/>
              </a:rPr>
              <a:t> In, First Out; ostatni na wejściu, pierwszy na wyjściu). Stos jest używany w systemach komputerowych na wszystkich poziomach funkcjonowania systemów informatycznych</a:t>
            </a:r>
            <a:r>
              <a:rPr lang="pl-PL" sz="2000" i="0" dirty="0">
                <a:effectLst/>
                <a:latin typeface="arial" panose="020B0604020202020204" pitchFamily="34" charset="0"/>
                <a:cs typeface="Calibri" panose="020F0502020204030204" pitchFamily="34" charset="0"/>
              </a:rPr>
              <a:t>.</a:t>
            </a:r>
          </a:p>
          <a:p>
            <a:pPr marL="0" indent="0">
              <a:buNone/>
            </a:pPr>
            <a:r>
              <a:rPr lang="pl-PL" sz="2000" dirty="0">
                <a:latin typeface="Calibri" panose="020F0502020204030204" pitchFamily="34" charset="0"/>
                <a:cs typeface="Calibri" panose="020F0502020204030204" pitchFamily="34" charset="0"/>
              </a:rPr>
              <a:t>Resetowanie urządzenia w przypadku przepełnienia stosu i niedomiaru stosu jest włączane przez ustawienie bitu STVREN (</a:t>
            </a:r>
            <a:r>
              <a:rPr lang="pl-PL" sz="2000" dirty="0" err="1">
                <a:latin typeface="Calibri" panose="020F0502020204030204" pitchFamily="34" charset="0"/>
                <a:cs typeface="Calibri" panose="020F0502020204030204" pitchFamily="34" charset="0"/>
              </a:rPr>
              <a:t>Stack</a:t>
            </a:r>
            <a:r>
              <a:rPr lang="pl-PL" sz="2000" dirty="0">
                <a:latin typeface="Calibri" panose="020F0502020204030204" pitchFamily="34" charset="0"/>
                <a:cs typeface="Calibri" panose="020F0502020204030204" pitchFamily="34" charset="0"/>
              </a:rPr>
              <a:t> </a:t>
            </a:r>
            <a:r>
              <a:rPr lang="pl-PL" sz="2000" dirty="0" err="1">
                <a:latin typeface="Calibri" panose="020F0502020204030204" pitchFamily="34" charset="0"/>
                <a:cs typeface="Calibri" panose="020F0502020204030204" pitchFamily="34" charset="0"/>
              </a:rPr>
              <a:t>Overflow</a:t>
            </a:r>
            <a:r>
              <a:rPr lang="pl-PL" sz="2000" dirty="0">
                <a:latin typeface="Calibri" panose="020F0502020204030204" pitchFamily="34" charset="0"/>
                <a:cs typeface="Calibri" panose="020F0502020204030204" pitchFamily="34" charset="0"/>
              </a:rPr>
              <a:t> Reset </a:t>
            </a:r>
            <a:r>
              <a:rPr lang="pl-PL" sz="2000" dirty="0" err="1">
                <a:latin typeface="Calibri" panose="020F0502020204030204" pitchFamily="34" charset="0"/>
                <a:cs typeface="Calibri" panose="020F0502020204030204" pitchFamily="34" charset="0"/>
              </a:rPr>
              <a:t>Enable</a:t>
            </a:r>
            <a:r>
              <a:rPr lang="pl-PL" sz="2000" dirty="0">
                <a:latin typeface="Calibri" panose="020F0502020204030204" pitchFamily="34" charset="0"/>
                <a:cs typeface="Calibri" panose="020F0502020204030204" pitchFamily="34" charset="0"/>
              </a:rPr>
              <a:t> - Włącz Resetowanie Przepełnienia Stosu) w rejestrze konfiguracyjnym 4L. Gdy STVREN jest ustawiony, pełny lub niedomiar ustawi odpowiedni bit STKFUL (</a:t>
            </a:r>
            <a:r>
              <a:rPr lang="pl-PL" sz="2000" dirty="0" err="1">
                <a:latin typeface="Calibri" panose="020F0502020204030204" pitchFamily="34" charset="0"/>
                <a:cs typeface="Calibri" panose="020F0502020204030204" pitchFamily="34" charset="0"/>
              </a:rPr>
              <a:t>Stack</a:t>
            </a:r>
            <a:r>
              <a:rPr lang="pl-PL" sz="2000" dirty="0">
                <a:latin typeface="Calibri" panose="020F0502020204030204" pitchFamily="34" charset="0"/>
                <a:cs typeface="Calibri" panose="020F0502020204030204" pitchFamily="34" charset="0"/>
              </a:rPr>
              <a:t> </a:t>
            </a:r>
            <a:r>
              <a:rPr lang="pl-PL" sz="2000" dirty="0" err="1">
                <a:latin typeface="Calibri" panose="020F0502020204030204" pitchFamily="34" charset="0"/>
                <a:cs typeface="Calibri" panose="020F0502020204030204" pitchFamily="34" charset="0"/>
              </a:rPr>
              <a:t>Overflow</a:t>
            </a:r>
            <a:r>
              <a:rPr lang="pl-PL" sz="2000" dirty="0">
                <a:latin typeface="Calibri" panose="020F0502020204030204" pitchFamily="34" charset="0"/>
                <a:cs typeface="Calibri" panose="020F0502020204030204" pitchFamily="34" charset="0"/>
              </a:rPr>
              <a:t> – Pełny Stos) lub STKUNF (</a:t>
            </a:r>
            <a:r>
              <a:rPr lang="pl-PL" sz="2000" dirty="0" err="1">
                <a:latin typeface="Calibri" panose="020F0502020204030204" pitchFamily="34" charset="0"/>
                <a:cs typeface="Calibri" panose="020F0502020204030204" pitchFamily="34" charset="0"/>
              </a:rPr>
              <a:t>Stack</a:t>
            </a:r>
            <a:r>
              <a:rPr lang="pl-PL" sz="2000" dirty="0">
                <a:latin typeface="Calibri" panose="020F0502020204030204" pitchFamily="34" charset="0"/>
                <a:cs typeface="Calibri" panose="020F0502020204030204" pitchFamily="34" charset="0"/>
              </a:rPr>
              <a:t> </a:t>
            </a:r>
            <a:r>
              <a:rPr lang="pl-PL" sz="2000" dirty="0" err="1">
                <a:latin typeface="Calibri" panose="020F0502020204030204" pitchFamily="34" charset="0"/>
                <a:cs typeface="Calibri" panose="020F0502020204030204" pitchFamily="34" charset="0"/>
              </a:rPr>
              <a:t>Underflow</a:t>
            </a:r>
            <a:r>
              <a:rPr lang="pl-PL" sz="2000" dirty="0">
                <a:latin typeface="Calibri" panose="020F0502020204030204" pitchFamily="34" charset="0"/>
                <a:cs typeface="Calibri" panose="020F0502020204030204" pitchFamily="34" charset="0"/>
              </a:rPr>
              <a:t> – Stos Niepełny), a następnie spowoduje reset urządzenia. Gdy STVREN jest wyczyszczony, stan pełnego lub niedopełnienia ustawi odpowiedni bit STKFUL lub STKUNF, ale nie spowoduje resetu urządzenia. Bity STKFUL lub STKUNF są usuwane przez oprogramowanie użytkownika lub reset po włączeniu zasilania</a:t>
            </a:r>
          </a:p>
        </p:txBody>
      </p:sp>
    </p:spTree>
    <p:extLst>
      <p:ext uri="{BB962C8B-B14F-4D97-AF65-F5344CB8AC3E}">
        <p14:creationId xmlns:p14="http://schemas.microsoft.com/office/powerpoint/2010/main" val="14907685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3"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4"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Tytuł 1">
            <a:extLst>
              <a:ext uri="{FF2B5EF4-FFF2-40B4-BE49-F238E27FC236}">
                <a16:creationId xmlns:a16="http://schemas.microsoft.com/office/drawing/2014/main" id="{59153FF1-6F05-43D3-9535-A7100A5AB30C}"/>
              </a:ext>
            </a:extLst>
          </p:cNvPr>
          <p:cNvSpPr>
            <a:spLocks noGrp="1"/>
          </p:cNvSpPr>
          <p:nvPr>
            <p:ph type="title"/>
          </p:nvPr>
        </p:nvSpPr>
        <p:spPr>
          <a:xfrm>
            <a:off x="767290" y="1166932"/>
            <a:ext cx="3582073" cy="4279709"/>
          </a:xfrm>
        </p:spPr>
        <p:txBody>
          <a:bodyPr anchor="ctr">
            <a:normAutofit/>
          </a:bodyPr>
          <a:lstStyle/>
          <a:p>
            <a:r>
              <a:rPr lang="pl-PL" sz="4800">
                <a:solidFill>
                  <a:schemeClr val="bg1"/>
                </a:solidFill>
              </a:rPr>
              <a:t>Bibliografia</a:t>
            </a:r>
          </a:p>
        </p:txBody>
      </p:sp>
      <p:sp>
        <p:nvSpPr>
          <p:cNvPr id="3" name="Symbol zastępczy zawartości 2">
            <a:extLst>
              <a:ext uri="{FF2B5EF4-FFF2-40B4-BE49-F238E27FC236}">
                <a16:creationId xmlns:a16="http://schemas.microsoft.com/office/drawing/2014/main" id="{21C9187F-B591-4205-8739-885182531993}"/>
              </a:ext>
            </a:extLst>
          </p:cNvPr>
          <p:cNvSpPr>
            <a:spLocks noGrp="1"/>
          </p:cNvSpPr>
          <p:nvPr>
            <p:ph idx="1"/>
          </p:nvPr>
        </p:nvSpPr>
        <p:spPr>
          <a:xfrm>
            <a:off x="5573864" y="1166933"/>
            <a:ext cx="5716988" cy="4279709"/>
          </a:xfrm>
        </p:spPr>
        <p:txBody>
          <a:bodyPr anchor="ctr">
            <a:normAutofit/>
          </a:bodyPr>
          <a:lstStyle/>
          <a:p>
            <a:r>
              <a:rPr lang="pl-PL" sz="2400" dirty="0" err="1"/>
              <a:t>Microchip</a:t>
            </a:r>
            <a:r>
              <a:rPr lang="pl-PL" sz="2400" dirty="0"/>
              <a:t> </a:t>
            </a:r>
            <a:r>
              <a:rPr lang="en-US" sz="2400" dirty="0"/>
              <a:t>PIC18F2525/2620/4525/4620 Data Sheet 28/40/44-Pin Enhanced Flash Microcontrollers with 10-Bit A/D and </a:t>
            </a:r>
            <a:r>
              <a:rPr lang="en-US" sz="2400" dirty="0" err="1"/>
              <a:t>nanoWatt</a:t>
            </a:r>
            <a:r>
              <a:rPr lang="en-US" sz="2400" dirty="0"/>
              <a:t> Technology</a:t>
            </a:r>
            <a:endParaRPr lang="pl-PL" sz="2400" dirty="0"/>
          </a:p>
          <a:p>
            <a:r>
              <a:rPr lang="pl-PL" sz="2400" dirty="0" err="1"/>
              <a:t>Microchip</a:t>
            </a:r>
            <a:r>
              <a:rPr lang="pl-PL" sz="2400" dirty="0"/>
              <a:t> </a:t>
            </a:r>
            <a:r>
              <a:rPr lang="en-US" sz="2400" dirty="0"/>
              <a:t>PIC24FJ128GA Family</a:t>
            </a:r>
            <a:r>
              <a:rPr lang="pl-PL" sz="2400" dirty="0"/>
              <a:t> </a:t>
            </a:r>
            <a:r>
              <a:rPr lang="en-US" sz="2400" dirty="0"/>
              <a:t>Data Sheet</a:t>
            </a:r>
            <a:r>
              <a:rPr lang="pl-PL" sz="2400" dirty="0"/>
              <a:t> </a:t>
            </a:r>
            <a:r>
              <a:rPr lang="en-US" sz="2400" dirty="0"/>
              <a:t>General Purpose,</a:t>
            </a:r>
            <a:r>
              <a:rPr lang="pl-PL" sz="2400" dirty="0"/>
              <a:t> </a:t>
            </a:r>
            <a:r>
              <a:rPr lang="en-US" sz="2400" dirty="0"/>
              <a:t>16-Bit Flash Microcontrollers</a:t>
            </a:r>
            <a:endParaRPr lang="pl-PL" sz="2400" dirty="0"/>
          </a:p>
          <a:p>
            <a:r>
              <a:rPr lang="pl-PL" sz="2400" dirty="0"/>
              <a:t>https://microchipdeveloper.com</a:t>
            </a:r>
          </a:p>
          <a:p>
            <a:r>
              <a:rPr lang="pl-PL" sz="2400" dirty="0"/>
              <a:t>https://www.mouser.com/datasheet/2/268/40001842D-1314291.pdf</a:t>
            </a:r>
          </a:p>
        </p:txBody>
      </p:sp>
    </p:spTree>
    <p:extLst>
      <p:ext uri="{BB962C8B-B14F-4D97-AF65-F5344CB8AC3E}">
        <p14:creationId xmlns:p14="http://schemas.microsoft.com/office/powerpoint/2010/main" val="5408593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C475749F-F487-4EFB-ABC7-C1359590EB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5">
            <a:extLst>
              <a:ext uri="{FF2B5EF4-FFF2-40B4-BE49-F238E27FC236}">
                <a16:creationId xmlns:a16="http://schemas.microsoft.com/office/drawing/2014/main" id="{F6285A5F-6712-47A0-8A11-F0DFF60D0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276856" y="1645695"/>
            <a:ext cx="4418320" cy="3877280"/>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508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Shape 25">
            <a:extLst>
              <a:ext uri="{FF2B5EF4-FFF2-40B4-BE49-F238E27FC236}">
                <a16:creationId xmlns:a16="http://schemas.microsoft.com/office/drawing/2014/main" id="{FA6F8ABB-6C5D-4349-9E1B-198D1ABFA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52343" y="643383"/>
            <a:ext cx="2926988" cy="2594434"/>
          </a:xfrm>
          <a:custGeom>
            <a:avLst/>
            <a:gdLst>
              <a:gd name="connsiteX0" fmla="*/ 853538 w 2991693"/>
              <a:gd name="connsiteY0" fmla="*/ 0 h 2651787"/>
              <a:gd name="connsiteX1" fmla="*/ 2141030 w 2991693"/>
              <a:gd name="connsiteY1" fmla="*/ 0 h 2651787"/>
              <a:gd name="connsiteX2" fmla="*/ 2324957 w 2991693"/>
              <a:gd name="connsiteY2" fmla="*/ 103466 h 2651787"/>
              <a:gd name="connsiteX3" fmla="*/ 2968702 w 2991693"/>
              <a:gd name="connsiteY3" fmla="*/ 1218596 h 2651787"/>
              <a:gd name="connsiteX4" fmla="*/ 2968702 w 2991693"/>
              <a:gd name="connsiteY4" fmla="*/ 1433192 h 2651787"/>
              <a:gd name="connsiteX5" fmla="*/ 2324957 w 2991693"/>
              <a:gd name="connsiteY5" fmla="*/ 2548321 h 2651787"/>
              <a:gd name="connsiteX6" fmla="*/ 2141030 w 2991693"/>
              <a:gd name="connsiteY6" fmla="*/ 2651787 h 2651787"/>
              <a:gd name="connsiteX7" fmla="*/ 853538 w 2991693"/>
              <a:gd name="connsiteY7" fmla="*/ 2651787 h 2651787"/>
              <a:gd name="connsiteX8" fmla="*/ 669612 w 2991693"/>
              <a:gd name="connsiteY8" fmla="*/ 2548321 h 2651787"/>
              <a:gd name="connsiteX9" fmla="*/ 25866 w 2991693"/>
              <a:gd name="connsiteY9" fmla="*/ 1433192 h 2651787"/>
              <a:gd name="connsiteX10" fmla="*/ 25866 w 2991693"/>
              <a:gd name="connsiteY10" fmla="*/ 1218596 h 2651787"/>
              <a:gd name="connsiteX11" fmla="*/ 669612 w 2991693"/>
              <a:gd name="connsiteY11" fmla="*/ 103466 h 2651787"/>
              <a:gd name="connsiteX12" fmla="*/ 853538 w 2991693"/>
              <a:gd name="connsiteY12" fmla="*/ 0 h 2651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91693" h="2651787">
                <a:moveTo>
                  <a:pt x="853538" y="0"/>
                </a:moveTo>
                <a:cubicBezTo>
                  <a:pt x="2141030" y="0"/>
                  <a:pt x="2141030" y="0"/>
                  <a:pt x="2141030" y="0"/>
                </a:cubicBezTo>
                <a:cubicBezTo>
                  <a:pt x="2206170" y="0"/>
                  <a:pt x="2290471" y="45985"/>
                  <a:pt x="2324957" y="103466"/>
                </a:cubicBezTo>
                <a:cubicBezTo>
                  <a:pt x="2968702" y="1218596"/>
                  <a:pt x="2968702" y="1218596"/>
                  <a:pt x="2968702" y="1218596"/>
                </a:cubicBezTo>
                <a:cubicBezTo>
                  <a:pt x="2999357" y="1279909"/>
                  <a:pt x="2999357" y="1371878"/>
                  <a:pt x="2968702" y="1433192"/>
                </a:cubicBezTo>
                <a:cubicBezTo>
                  <a:pt x="2324957" y="2548321"/>
                  <a:pt x="2324957" y="2548321"/>
                  <a:pt x="2324957" y="2548321"/>
                </a:cubicBezTo>
                <a:cubicBezTo>
                  <a:pt x="2290471" y="2605803"/>
                  <a:pt x="2206170" y="2651787"/>
                  <a:pt x="2141030" y="2651787"/>
                </a:cubicBezTo>
                <a:lnTo>
                  <a:pt x="853538" y="2651787"/>
                </a:lnTo>
                <a:cubicBezTo>
                  <a:pt x="784566" y="2651787"/>
                  <a:pt x="700266" y="2605803"/>
                  <a:pt x="669612" y="2548321"/>
                </a:cubicBezTo>
                <a:cubicBezTo>
                  <a:pt x="25866" y="1433192"/>
                  <a:pt x="25866" y="1433192"/>
                  <a:pt x="25866" y="1433192"/>
                </a:cubicBezTo>
                <a:cubicBezTo>
                  <a:pt x="-8621" y="1371878"/>
                  <a:pt x="-8621" y="1279909"/>
                  <a:pt x="25866" y="1218596"/>
                </a:cubicBezTo>
                <a:cubicBezTo>
                  <a:pt x="669612" y="103466"/>
                  <a:pt x="669612" y="103466"/>
                  <a:pt x="669612" y="103466"/>
                </a:cubicBezTo>
                <a:cubicBezTo>
                  <a:pt x="700266" y="45985"/>
                  <a:pt x="784566" y="0"/>
                  <a:pt x="853538" y="0"/>
                </a:cubicBezTo>
                <a:close/>
              </a:path>
            </a:pathLst>
          </a:custGeom>
          <a:solidFill>
            <a:schemeClr val="tx1"/>
          </a:solidFill>
          <a:ln w="508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Shape 27">
            <a:extLst>
              <a:ext uri="{FF2B5EF4-FFF2-40B4-BE49-F238E27FC236}">
                <a16:creationId xmlns:a16="http://schemas.microsoft.com/office/drawing/2014/main" id="{B971ABA8-4CDB-4EEE-8C48-AA4FDB6507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2071858"/>
            <a:ext cx="8109718" cy="4786143"/>
          </a:xfrm>
          <a:custGeom>
            <a:avLst/>
            <a:gdLst>
              <a:gd name="connsiteX0" fmla="*/ 7381313 w 8109718"/>
              <a:gd name="connsiteY0" fmla="*/ 1839459 h 4786143"/>
              <a:gd name="connsiteX1" fmla="*/ 7381313 w 8109718"/>
              <a:gd name="connsiteY1" fmla="*/ 1853646 h 4786143"/>
              <a:gd name="connsiteX2" fmla="*/ 7379359 w 8109718"/>
              <a:gd name="connsiteY2" fmla="*/ 1846552 h 4786143"/>
              <a:gd name="connsiteX3" fmla="*/ 1321854 w 8109718"/>
              <a:gd name="connsiteY3" fmla="*/ 0 h 4786143"/>
              <a:gd name="connsiteX4" fmla="*/ 5365317 w 8109718"/>
              <a:gd name="connsiteY4" fmla="*/ 0 h 4786143"/>
              <a:gd name="connsiteX5" fmla="*/ 5985373 w 8109718"/>
              <a:gd name="connsiteY5" fmla="*/ 365439 h 4786143"/>
              <a:gd name="connsiteX6" fmla="*/ 8011470 w 8109718"/>
              <a:gd name="connsiteY6" fmla="*/ 3854515 h 4786143"/>
              <a:gd name="connsiteX7" fmla="*/ 8011470 w 8109718"/>
              <a:gd name="connsiteY7" fmla="*/ 4567993 h 4786143"/>
              <a:gd name="connsiteX8" fmla="*/ 7904625 w 8109718"/>
              <a:gd name="connsiteY8" fmla="*/ 4751987 h 4786143"/>
              <a:gd name="connsiteX9" fmla="*/ 7884791 w 8109718"/>
              <a:gd name="connsiteY9" fmla="*/ 4786143 h 4786143"/>
              <a:gd name="connsiteX10" fmla="*/ 0 w 8109718"/>
              <a:gd name="connsiteY10" fmla="*/ 4786143 h 4786143"/>
              <a:gd name="connsiteX11" fmla="*/ 0 w 8109718"/>
              <a:gd name="connsiteY11" fmla="*/ 1564110 h 4786143"/>
              <a:gd name="connsiteX12" fmla="*/ 27177 w 8109718"/>
              <a:gd name="connsiteY12" fmla="*/ 1517107 h 4786143"/>
              <a:gd name="connsiteX13" fmla="*/ 693065 w 8109718"/>
              <a:gd name="connsiteY13" fmla="*/ 365439 h 4786143"/>
              <a:gd name="connsiteX14" fmla="*/ 1321854 w 8109718"/>
              <a:gd name="connsiteY14" fmla="*/ 0 h 4786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109718" h="4786143">
                <a:moveTo>
                  <a:pt x="7381313" y="1839459"/>
                </a:moveTo>
                <a:lnTo>
                  <a:pt x="7381313" y="1853646"/>
                </a:lnTo>
                <a:lnTo>
                  <a:pt x="7379359" y="1846552"/>
                </a:lnTo>
                <a:close/>
                <a:moveTo>
                  <a:pt x="1321854" y="0"/>
                </a:moveTo>
                <a:cubicBezTo>
                  <a:pt x="1321854" y="0"/>
                  <a:pt x="1321854" y="0"/>
                  <a:pt x="5365317" y="0"/>
                </a:cubicBezTo>
                <a:cubicBezTo>
                  <a:pt x="5618580" y="0"/>
                  <a:pt x="5863108" y="139215"/>
                  <a:pt x="5985373" y="365439"/>
                </a:cubicBezTo>
                <a:cubicBezTo>
                  <a:pt x="5985373" y="365439"/>
                  <a:pt x="5985373" y="365439"/>
                  <a:pt x="8011470" y="3854515"/>
                </a:cubicBezTo>
                <a:cubicBezTo>
                  <a:pt x="8142468" y="4072039"/>
                  <a:pt x="8142468" y="4350470"/>
                  <a:pt x="8011470" y="4567993"/>
                </a:cubicBezTo>
                <a:cubicBezTo>
                  <a:pt x="8011470" y="4567993"/>
                  <a:pt x="8011470" y="4567993"/>
                  <a:pt x="7904625" y="4751987"/>
                </a:cubicBezTo>
                <a:lnTo>
                  <a:pt x="7884791" y="4786143"/>
                </a:lnTo>
                <a:lnTo>
                  <a:pt x="0" y="4786143"/>
                </a:lnTo>
                <a:lnTo>
                  <a:pt x="0" y="1564110"/>
                </a:lnTo>
                <a:lnTo>
                  <a:pt x="27177" y="1517107"/>
                </a:lnTo>
                <a:cubicBezTo>
                  <a:pt x="220245" y="1183191"/>
                  <a:pt x="440895" y="801574"/>
                  <a:pt x="693065" y="365439"/>
                </a:cubicBezTo>
                <a:cubicBezTo>
                  <a:pt x="824063" y="139215"/>
                  <a:pt x="1059859" y="0"/>
                  <a:pt x="1321854" y="0"/>
                </a:cubicBezTo>
                <a:close/>
              </a:path>
            </a:pathLst>
          </a:custGeom>
          <a:solidFill>
            <a:schemeClr val="tx1">
              <a:lumMod val="85000"/>
              <a:lumOff val="15000"/>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ytuł 1">
            <a:extLst>
              <a:ext uri="{FF2B5EF4-FFF2-40B4-BE49-F238E27FC236}">
                <a16:creationId xmlns:a16="http://schemas.microsoft.com/office/drawing/2014/main" id="{A6B4D85B-D3BA-4BF4-85BA-53F680399D20}"/>
              </a:ext>
            </a:extLst>
          </p:cNvPr>
          <p:cNvSpPr>
            <a:spLocks noGrp="1"/>
          </p:cNvSpPr>
          <p:nvPr>
            <p:ph type="title"/>
          </p:nvPr>
        </p:nvSpPr>
        <p:spPr>
          <a:xfrm>
            <a:off x="880281" y="2961564"/>
            <a:ext cx="5124734" cy="3268639"/>
          </a:xfrm>
        </p:spPr>
        <p:txBody>
          <a:bodyPr vert="horz" lIns="91440" tIns="45720" rIns="91440" bIns="45720" rtlCol="0" anchor="ctr">
            <a:normAutofit/>
          </a:bodyPr>
          <a:lstStyle/>
          <a:p>
            <a:r>
              <a:rPr lang="en-US" sz="7200" kern="1200">
                <a:solidFill>
                  <a:schemeClr val="bg1"/>
                </a:solidFill>
                <a:latin typeface="+mj-lt"/>
                <a:ea typeface="+mj-ea"/>
                <a:cs typeface="+mj-cs"/>
              </a:rPr>
              <a:t>Dziękuję za uwagę</a:t>
            </a:r>
          </a:p>
        </p:txBody>
      </p:sp>
      <p:grpSp>
        <p:nvGrpSpPr>
          <p:cNvPr id="30" name="Group 29">
            <a:extLst>
              <a:ext uri="{FF2B5EF4-FFF2-40B4-BE49-F238E27FC236}">
                <a16:creationId xmlns:a16="http://schemas.microsoft.com/office/drawing/2014/main" id="{DAD463E1-6621-44B4-A995-C70A4631D3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7830" y="385730"/>
            <a:ext cx="1128382" cy="847206"/>
            <a:chOff x="5307830" y="325570"/>
            <a:chExt cx="1128382" cy="847206"/>
          </a:xfrm>
        </p:grpSpPr>
        <p:sp>
          <p:nvSpPr>
            <p:cNvPr id="31" name="Freeform 5">
              <a:extLst>
                <a:ext uri="{FF2B5EF4-FFF2-40B4-BE49-F238E27FC236}">
                  <a16:creationId xmlns:a16="http://schemas.microsoft.com/office/drawing/2014/main" id="{A152F29E-C625-4313-96BF-5675B357C0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07830" y="577396"/>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32" name="Freeform 5">
              <a:extLst>
                <a:ext uri="{FF2B5EF4-FFF2-40B4-BE49-F238E27FC236}">
                  <a16:creationId xmlns:a16="http://schemas.microsoft.com/office/drawing/2014/main" id="{C2A5CB78-6497-4151-83B6-568BD27EC5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85720" y="325570"/>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810975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3"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4"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Tytuł 1">
            <a:extLst>
              <a:ext uri="{FF2B5EF4-FFF2-40B4-BE49-F238E27FC236}">
                <a16:creationId xmlns:a16="http://schemas.microsoft.com/office/drawing/2014/main" id="{352608D5-910B-44D7-900D-BDBB52C10EE4}"/>
              </a:ext>
            </a:extLst>
          </p:cNvPr>
          <p:cNvSpPr>
            <a:spLocks noGrp="1"/>
          </p:cNvSpPr>
          <p:nvPr>
            <p:ph type="title"/>
          </p:nvPr>
        </p:nvSpPr>
        <p:spPr>
          <a:xfrm>
            <a:off x="767290" y="1166932"/>
            <a:ext cx="3582073" cy="4279709"/>
          </a:xfrm>
        </p:spPr>
        <p:txBody>
          <a:bodyPr anchor="ctr">
            <a:normAutofit/>
          </a:bodyPr>
          <a:lstStyle/>
          <a:p>
            <a:r>
              <a:rPr lang="pl-PL" sz="4800">
                <a:solidFill>
                  <a:schemeClr val="bg1"/>
                </a:solidFill>
              </a:rPr>
              <a:t>Czym jest reset?</a:t>
            </a:r>
          </a:p>
        </p:txBody>
      </p:sp>
      <p:sp>
        <p:nvSpPr>
          <p:cNvPr id="3" name="Symbol zastępczy zawartości 2">
            <a:extLst>
              <a:ext uri="{FF2B5EF4-FFF2-40B4-BE49-F238E27FC236}">
                <a16:creationId xmlns:a16="http://schemas.microsoft.com/office/drawing/2014/main" id="{7210DEE7-B535-49F0-B8F5-1F737DE0A38D}"/>
              </a:ext>
            </a:extLst>
          </p:cNvPr>
          <p:cNvSpPr>
            <a:spLocks noGrp="1"/>
          </p:cNvSpPr>
          <p:nvPr>
            <p:ph idx="1"/>
          </p:nvPr>
        </p:nvSpPr>
        <p:spPr>
          <a:xfrm>
            <a:off x="4997513" y="1166933"/>
            <a:ext cx="6971167" cy="4953210"/>
          </a:xfrm>
        </p:spPr>
        <p:txBody>
          <a:bodyPr anchor="ctr">
            <a:noAutofit/>
          </a:bodyPr>
          <a:lstStyle/>
          <a:p>
            <a:pPr marL="0" indent="0">
              <a:buNone/>
            </a:pPr>
            <a:r>
              <a:rPr lang="pl-PL" sz="2000" dirty="0"/>
              <a:t>Reset to zakończenie pracy dowolnego urządzenia elektronicznego lub cyfrowego w celu inicjalizacji i ponownego załadowania systemu operacyjnego, sterowników lub innego oprogramowania.</a:t>
            </a:r>
          </a:p>
          <a:p>
            <a:pPr marL="0" indent="0">
              <a:buNone/>
            </a:pPr>
            <a:r>
              <a:rPr lang="pl-PL" sz="2000" b="0" i="0" dirty="0">
                <a:effectLst/>
              </a:rPr>
              <a:t>Podczas resetu wszystkie rejestry we/wy są ustawiane na ich wartości początkowe (tzw. ustawienia fabryczne</a:t>
            </a:r>
            <a:r>
              <a:rPr lang="pl-PL" sz="2000" dirty="0"/>
              <a:t>).</a:t>
            </a:r>
          </a:p>
          <a:p>
            <a:pPr marL="0" indent="0">
              <a:buNone/>
            </a:pPr>
            <a:r>
              <a:rPr lang="pl-PL" sz="2000" dirty="0"/>
              <a:t>Jeśli urządzenie cyfrowe nie reaguje na polecenia, można zastosować tzw. miękki restart (</a:t>
            </a:r>
            <a:r>
              <a:rPr lang="pl-PL" sz="2000" i="1" dirty="0" err="1"/>
              <a:t>soft</a:t>
            </a:r>
            <a:r>
              <a:rPr lang="pl-PL" sz="2000" i="1" dirty="0"/>
              <a:t> reset</a:t>
            </a:r>
            <a:r>
              <a:rPr lang="pl-PL" sz="2000" dirty="0"/>
              <a:t>), który może być inicjowany zarówno przez inny działający system, jak i przez użytkownika.</a:t>
            </a:r>
          </a:p>
          <a:p>
            <a:pPr marL="0" indent="0">
              <a:buNone/>
            </a:pPr>
            <a:r>
              <a:rPr lang="pl-PL" sz="2000" dirty="0"/>
              <a:t>Jeśli jednak oprogramowanie nie reaguje na żadne z poleceń, koniecznym staje się wykonanie tzw. twardego restartu (resetu) (</a:t>
            </a:r>
            <a:r>
              <a:rPr lang="pl-PL" sz="2000" i="1" dirty="0"/>
              <a:t>hard reset</a:t>
            </a:r>
            <a:r>
              <a:rPr lang="pl-PL" sz="2000" dirty="0"/>
              <a:t>), który na poziomie sprzętu (bez udziału oprogramowania) przywraca urządzenie do stanu jak po włączeniu zasilania. Twardy reset wykonywany jest poprzez użycie przycisku </a:t>
            </a:r>
            <a:r>
              <a:rPr lang="pl-PL" sz="2000" i="1" dirty="0"/>
              <a:t>Reset</a:t>
            </a:r>
            <a:r>
              <a:rPr lang="pl-PL" sz="2000" dirty="0"/>
              <a:t> na obudowie urządzenia lub poprzez tak długie przytrzymanie przycisku </a:t>
            </a:r>
            <a:r>
              <a:rPr lang="pl-PL" sz="2000" i="1" dirty="0"/>
              <a:t>Power</a:t>
            </a:r>
            <a:r>
              <a:rPr lang="pl-PL" sz="2000" dirty="0"/>
              <a:t>, aż urządzenie zostanie wyłączone, a następnie ponowne włączenie urządzenia. </a:t>
            </a:r>
          </a:p>
          <a:p>
            <a:pPr marL="0" indent="0">
              <a:buNone/>
            </a:pPr>
            <a:endParaRPr lang="pl-PL" sz="2000" dirty="0"/>
          </a:p>
        </p:txBody>
      </p:sp>
    </p:spTree>
    <p:extLst>
      <p:ext uri="{BB962C8B-B14F-4D97-AF65-F5344CB8AC3E}">
        <p14:creationId xmlns:p14="http://schemas.microsoft.com/office/powerpoint/2010/main" val="3265510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3"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4"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Tytuł 1">
            <a:extLst>
              <a:ext uri="{FF2B5EF4-FFF2-40B4-BE49-F238E27FC236}">
                <a16:creationId xmlns:a16="http://schemas.microsoft.com/office/drawing/2014/main" id="{A8E6CD60-B894-489E-9C44-532664C79C11}"/>
              </a:ext>
            </a:extLst>
          </p:cNvPr>
          <p:cNvSpPr>
            <a:spLocks noGrp="1"/>
          </p:cNvSpPr>
          <p:nvPr>
            <p:ph type="title"/>
          </p:nvPr>
        </p:nvSpPr>
        <p:spPr>
          <a:xfrm>
            <a:off x="470780" y="1166932"/>
            <a:ext cx="3878583" cy="4279709"/>
          </a:xfrm>
        </p:spPr>
        <p:txBody>
          <a:bodyPr anchor="ctr">
            <a:normAutofit/>
          </a:bodyPr>
          <a:lstStyle/>
          <a:p>
            <a:r>
              <a:rPr lang="pl-PL" dirty="0">
                <a:solidFill>
                  <a:schemeClr val="bg1"/>
                </a:solidFill>
              </a:rPr>
              <a:t>Mikrokontroler PIC</a:t>
            </a:r>
          </a:p>
        </p:txBody>
      </p:sp>
      <p:sp>
        <p:nvSpPr>
          <p:cNvPr id="3" name="Symbol zastępczy zawartości 2">
            <a:extLst>
              <a:ext uri="{FF2B5EF4-FFF2-40B4-BE49-F238E27FC236}">
                <a16:creationId xmlns:a16="http://schemas.microsoft.com/office/drawing/2014/main" id="{460617BC-CC3D-482B-A494-BF5C6BE9AE5B}"/>
              </a:ext>
            </a:extLst>
          </p:cNvPr>
          <p:cNvSpPr>
            <a:spLocks noGrp="1"/>
          </p:cNvSpPr>
          <p:nvPr>
            <p:ph idx="1"/>
          </p:nvPr>
        </p:nvSpPr>
        <p:spPr>
          <a:xfrm>
            <a:off x="5187821" y="1166933"/>
            <a:ext cx="6708710" cy="4279709"/>
          </a:xfrm>
        </p:spPr>
        <p:txBody>
          <a:bodyPr anchor="ctr">
            <a:noAutofit/>
          </a:bodyPr>
          <a:lstStyle/>
          <a:p>
            <a:pPr marL="0" indent="0">
              <a:buNone/>
            </a:pPr>
            <a:r>
              <a:rPr lang="pl-PL" sz="2400" dirty="0"/>
              <a:t>Mikrokontroler (MCU, </a:t>
            </a:r>
            <a:r>
              <a:rPr lang="el-GR" sz="2400" dirty="0"/>
              <a:t>μ</a:t>
            </a:r>
            <a:r>
              <a:rPr lang="pl-PL" sz="2400" dirty="0"/>
              <a:t>C, </a:t>
            </a:r>
            <a:r>
              <a:rPr lang="pl-PL" sz="2400" dirty="0" err="1"/>
              <a:t>uC</a:t>
            </a:r>
            <a:r>
              <a:rPr lang="pl-PL" sz="2400" dirty="0"/>
              <a:t> ang. </a:t>
            </a:r>
            <a:r>
              <a:rPr lang="pl-PL" sz="2400" dirty="0" err="1"/>
              <a:t>microcontroller</a:t>
            </a:r>
            <a:r>
              <a:rPr lang="pl-PL" sz="2400" dirty="0"/>
              <a:t>), mikrokomputer jednoukładowy – scalony system mikroprocesorowy, zrealizowany </a:t>
            </a:r>
            <a:br>
              <a:rPr lang="pl-PL" sz="2400" dirty="0"/>
            </a:br>
            <a:r>
              <a:rPr lang="pl-PL" sz="2400" dirty="0"/>
              <a:t>w postaci pojedynczego układu scalonego zawierającego jednostkę centralną (CPU), pamięć RAM oraz rozbudowane układy wejścia-wyjścia i na ogół pamięć programu jako FRAM, MRAM, ROM lub Flash.</a:t>
            </a:r>
          </a:p>
          <a:p>
            <a:pPr marL="0" indent="0">
              <a:buNone/>
            </a:pPr>
            <a:br>
              <a:rPr lang="pl-PL" sz="2400" dirty="0"/>
            </a:br>
            <a:r>
              <a:rPr lang="pl-PL" sz="2400" dirty="0"/>
              <a:t>Mikrokontroler PIC to rodzina mikrokontrolerów firmy </a:t>
            </a:r>
            <a:r>
              <a:rPr lang="pl-PL" sz="2400" dirty="0" err="1"/>
              <a:t>Microchip</a:t>
            </a:r>
            <a:r>
              <a:rPr lang="pl-PL" sz="2400" dirty="0"/>
              <a:t> Technology. Nazwa PIC początkowo odnosiła się do </a:t>
            </a:r>
            <a:r>
              <a:rPr lang="pl-PL" sz="2400" dirty="0" err="1"/>
              <a:t>Peripheral</a:t>
            </a:r>
            <a:r>
              <a:rPr lang="pl-PL" sz="2400" dirty="0"/>
              <a:t> Interface Controller (Kontroler </a:t>
            </a:r>
            <a:r>
              <a:rPr lang="pl-PL" sz="2400" dirty="0" err="1"/>
              <a:t>Inrerfejsu</a:t>
            </a:r>
            <a:r>
              <a:rPr lang="pl-PL" sz="2400" dirty="0"/>
              <a:t> Peryferyjnego), a obecnie jest rozszerzona jako </a:t>
            </a:r>
            <a:r>
              <a:rPr lang="pl-PL" sz="2400" dirty="0" err="1"/>
              <a:t>Programmable</a:t>
            </a:r>
            <a:r>
              <a:rPr lang="pl-PL" sz="2400" dirty="0"/>
              <a:t> </a:t>
            </a:r>
            <a:r>
              <a:rPr lang="pl-PL" sz="2400" dirty="0" err="1"/>
              <a:t>Intelligent</a:t>
            </a:r>
            <a:r>
              <a:rPr lang="pl-PL" sz="2400" dirty="0"/>
              <a:t> </a:t>
            </a:r>
            <a:r>
              <a:rPr lang="pl-PL" sz="2400" dirty="0" err="1"/>
              <a:t>Computer</a:t>
            </a:r>
            <a:r>
              <a:rPr lang="pl-PL" sz="2400" dirty="0"/>
              <a:t> (Programowalny Inteligentny Komputer). </a:t>
            </a:r>
          </a:p>
        </p:txBody>
      </p:sp>
    </p:spTree>
    <p:extLst>
      <p:ext uri="{BB962C8B-B14F-4D97-AF65-F5344CB8AC3E}">
        <p14:creationId xmlns:p14="http://schemas.microsoft.com/office/powerpoint/2010/main" val="16861570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3"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4"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Tytuł 1">
            <a:extLst>
              <a:ext uri="{FF2B5EF4-FFF2-40B4-BE49-F238E27FC236}">
                <a16:creationId xmlns:a16="http://schemas.microsoft.com/office/drawing/2014/main" id="{7B17D6FF-50E3-4CB2-948A-031FF9A9F294}"/>
              </a:ext>
            </a:extLst>
          </p:cNvPr>
          <p:cNvSpPr>
            <a:spLocks noGrp="1"/>
          </p:cNvSpPr>
          <p:nvPr>
            <p:ph type="title"/>
          </p:nvPr>
        </p:nvSpPr>
        <p:spPr>
          <a:xfrm>
            <a:off x="362140" y="1166932"/>
            <a:ext cx="3987224" cy="4279709"/>
          </a:xfrm>
        </p:spPr>
        <p:txBody>
          <a:bodyPr anchor="ctr">
            <a:normAutofit/>
          </a:bodyPr>
          <a:lstStyle/>
          <a:p>
            <a:r>
              <a:rPr lang="pl-PL" sz="4800" dirty="0">
                <a:solidFill>
                  <a:schemeClr val="bg1"/>
                </a:solidFill>
              </a:rPr>
              <a:t>Rodzaje resetu dla PIC</a:t>
            </a:r>
          </a:p>
        </p:txBody>
      </p:sp>
      <p:sp>
        <p:nvSpPr>
          <p:cNvPr id="3" name="Symbol zastępczy zawartości 2">
            <a:extLst>
              <a:ext uri="{FF2B5EF4-FFF2-40B4-BE49-F238E27FC236}">
                <a16:creationId xmlns:a16="http://schemas.microsoft.com/office/drawing/2014/main" id="{8425A7C0-219A-4A45-96F3-232B93046492}"/>
              </a:ext>
            </a:extLst>
          </p:cNvPr>
          <p:cNvSpPr>
            <a:spLocks noGrp="1"/>
          </p:cNvSpPr>
          <p:nvPr>
            <p:ph idx="1"/>
          </p:nvPr>
        </p:nvSpPr>
        <p:spPr>
          <a:xfrm>
            <a:off x="5573864" y="1166933"/>
            <a:ext cx="5716988" cy="4279709"/>
          </a:xfrm>
        </p:spPr>
        <p:txBody>
          <a:bodyPr anchor="ctr">
            <a:normAutofit/>
          </a:bodyPr>
          <a:lstStyle/>
          <a:p>
            <a:r>
              <a:rPr lang="pl-PL" sz="2400"/>
              <a:t>POR - Power-on-Reset - reset po włączeniu </a:t>
            </a:r>
          </a:p>
          <a:p>
            <a:r>
              <a:rPr lang="pl-PL" sz="2400"/>
              <a:t>MCLR - Master Clear Reset - resetowanie pinów</a:t>
            </a:r>
          </a:p>
          <a:p>
            <a:r>
              <a:rPr lang="pl-PL" sz="2400"/>
              <a:t>WDT - Watchdog Timer - reset licznika</a:t>
            </a:r>
          </a:p>
          <a:p>
            <a:r>
              <a:rPr lang="pl-PL" sz="2400"/>
              <a:t>BOR - Brown-out Reset – reset wygaszania</a:t>
            </a:r>
          </a:p>
          <a:p>
            <a:r>
              <a:rPr lang="pl-PL" sz="2400"/>
              <a:t>Instrukcja RESET</a:t>
            </a:r>
          </a:p>
          <a:p>
            <a:r>
              <a:rPr lang="pl-PL" sz="2400"/>
              <a:t>Pełny reset stosu oraz resetowanie niedomiaru stosu</a:t>
            </a:r>
          </a:p>
        </p:txBody>
      </p:sp>
    </p:spTree>
    <p:extLst>
      <p:ext uri="{BB962C8B-B14F-4D97-AF65-F5344CB8AC3E}">
        <p14:creationId xmlns:p14="http://schemas.microsoft.com/office/powerpoint/2010/main" val="32477430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3"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4"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Tytuł 1">
            <a:extLst>
              <a:ext uri="{FF2B5EF4-FFF2-40B4-BE49-F238E27FC236}">
                <a16:creationId xmlns:a16="http://schemas.microsoft.com/office/drawing/2014/main" id="{5506805A-5155-4636-B8AB-905A6F117C2A}"/>
              </a:ext>
            </a:extLst>
          </p:cNvPr>
          <p:cNvSpPr>
            <a:spLocks noGrp="1"/>
          </p:cNvSpPr>
          <p:nvPr>
            <p:ph type="title"/>
          </p:nvPr>
        </p:nvSpPr>
        <p:spPr>
          <a:xfrm>
            <a:off x="416460" y="1166932"/>
            <a:ext cx="3932904" cy="4279709"/>
          </a:xfrm>
        </p:spPr>
        <p:txBody>
          <a:bodyPr anchor="ctr">
            <a:normAutofit/>
          </a:bodyPr>
          <a:lstStyle/>
          <a:p>
            <a:r>
              <a:rPr lang="pl-PL" sz="4800" dirty="0">
                <a:solidFill>
                  <a:schemeClr val="bg1"/>
                </a:solidFill>
              </a:rPr>
              <a:t>POR – Power-on-Reset</a:t>
            </a:r>
          </a:p>
        </p:txBody>
      </p:sp>
      <p:sp>
        <p:nvSpPr>
          <p:cNvPr id="3" name="Symbol zastępczy zawartości 2">
            <a:extLst>
              <a:ext uri="{FF2B5EF4-FFF2-40B4-BE49-F238E27FC236}">
                <a16:creationId xmlns:a16="http://schemas.microsoft.com/office/drawing/2014/main" id="{FC7F9649-0E9D-4E0E-B12C-7BEA76857F37}"/>
              </a:ext>
            </a:extLst>
          </p:cNvPr>
          <p:cNvSpPr>
            <a:spLocks noGrp="1"/>
          </p:cNvSpPr>
          <p:nvPr>
            <p:ph idx="1"/>
          </p:nvPr>
        </p:nvSpPr>
        <p:spPr>
          <a:xfrm>
            <a:off x="5116653" y="1166933"/>
            <a:ext cx="6942563" cy="4279709"/>
          </a:xfrm>
        </p:spPr>
        <p:txBody>
          <a:bodyPr anchor="ctr">
            <a:noAutofit/>
          </a:bodyPr>
          <a:lstStyle/>
          <a:p>
            <a:pPr marL="0" indent="0">
              <a:buNone/>
            </a:pPr>
            <a:r>
              <a:rPr lang="pl-PL" sz="2400" b="0" i="0" dirty="0">
                <a:effectLst/>
              </a:rPr>
              <a:t>Impuls </a:t>
            </a:r>
            <a:r>
              <a:rPr lang="pl-PL" sz="2400" b="1" i="0" dirty="0">
                <a:effectLst/>
              </a:rPr>
              <a:t>POR</a:t>
            </a:r>
            <a:r>
              <a:rPr lang="pl-PL" sz="2400" b="0" i="0" dirty="0">
                <a:effectLst/>
              </a:rPr>
              <a:t> (reset przy włączeniu zasilania) jest generowany przez wewnętrzny obwód wykrywający. POR jest aktywowany zawsze, gdy napięcie zasilające </a:t>
            </a:r>
            <a:r>
              <a:rPr lang="pl-PL" sz="2400" b="0" i="0" dirty="0" err="1">
                <a:effectLst/>
              </a:rPr>
              <a:t>V</a:t>
            </a:r>
            <a:r>
              <a:rPr lang="pl-PL" sz="2400" baseline="-25000" dirty="0" err="1"/>
              <a:t>dd</a:t>
            </a:r>
            <a:r>
              <a:rPr lang="pl-PL" sz="2400" b="0" i="0" baseline="-25000" dirty="0">
                <a:effectLst/>
              </a:rPr>
              <a:t> </a:t>
            </a:r>
            <a:r>
              <a:rPr lang="pl-PL" sz="2400" b="0" i="0" dirty="0">
                <a:effectLst/>
              </a:rPr>
              <a:t>spadnie poniżej poziomu wykrywania. Obwód POR może zostać użyty zarówno do wyzwalania resetu przy włączaniu zasilania, jak również do wykrywania awarii napięcia zasilającego.</a:t>
            </a:r>
            <a:r>
              <a:rPr lang="pl-PL" sz="2400" dirty="0"/>
              <a:t> </a:t>
            </a:r>
          </a:p>
          <a:p>
            <a:pPr marL="0" indent="0">
              <a:buNone/>
            </a:pPr>
            <a:r>
              <a:rPr lang="pl-PL" sz="2400" dirty="0"/>
              <a:t>Gdy urządzenie rozpoczyna normalną pracę (tj. wychodzi ze stanu resetowania), parametry pracy urządzenia (napięcie, częstotliwość, temperatura itp.) muszą być spełnione, aby zapewnić właściwe działanie. Jeśli te warunki nie są spełnione, urządzenie musi być utrzymane w trybie Reset do czasu spełnienia warunków pracy.</a:t>
            </a:r>
          </a:p>
        </p:txBody>
      </p:sp>
    </p:spTree>
    <p:extLst>
      <p:ext uri="{BB962C8B-B14F-4D97-AF65-F5344CB8AC3E}">
        <p14:creationId xmlns:p14="http://schemas.microsoft.com/office/powerpoint/2010/main" val="5218410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36">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38">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2" name="Tytuł 1">
                <a:extLst>
                  <a:ext uri="{FF2B5EF4-FFF2-40B4-BE49-F238E27FC236}">
                    <a16:creationId xmlns:a16="http://schemas.microsoft.com/office/drawing/2014/main" id="{E1901C0A-E084-4B30-861C-8EF86F9A64B8}"/>
                  </a:ext>
                </a:extLst>
              </p:cNvPr>
              <p:cNvSpPr>
                <a:spLocks noGrp="1"/>
              </p:cNvSpPr>
              <p:nvPr>
                <p:ph type="title"/>
              </p:nvPr>
            </p:nvSpPr>
            <p:spPr>
              <a:xfrm>
                <a:off x="316532" y="1780661"/>
                <a:ext cx="4032832" cy="1463472"/>
              </a:xfrm>
            </p:spPr>
            <p:txBody>
              <a:bodyPr anchor="t">
                <a:normAutofit/>
              </a:bodyPr>
              <a:lstStyle/>
              <a:p>
                <a:r>
                  <a:rPr lang="pl-PL" sz="3000" dirty="0">
                    <a:solidFill>
                      <a:schemeClr val="bg1"/>
                    </a:solidFill>
                  </a:rPr>
                  <a:t>Zewnętrzny reset - Master </a:t>
                </a:r>
                <a:r>
                  <a:rPr lang="pl-PL" sz="3000" dirty="0" err="1">
                    <a:solidFill>
                      <a:schemeClr val="bg1"/>
                    </a:solidFill>
                  </a:rPr>
                  <a:t>Clear</a:t>
                </a:r>
                <a:r>
                  <a:rPr lang="pl-PL" sz="3000" dirty="0">
                    <a:solidFill>
                      <a:schemeClr val="bg1"/>
                    </a:solidFill>
                  </a:rPr>
                  <a:t> Reset (</a:t>
                </a:r>
                <a14:m>
                  <m:oMath xmlns:m="http://schemas.openxmlformats.org/officeDocument/2006/math">
                    <m:acc>
                      <m:accPr>
                        <m:chr m:val="̅"/>
                        <m:ctrlPr>
                          <a:rPr lang="pl-PL" sz="3000" i="1">
                            <a:solidFill>
                              <a:schemeClr val="bg1"/>
                            </a:solidFill>
                            <a:latin typeface="Cambria Math" panose="02040503050406030204" pitchFamily="18" charset="0"/>
                          </a:rPr>
                        </m:ctrlPr>
                      </m:accPr>
                      <m:e>
                        <m:r>
                          <a:rPr lang="pl-PL" sz="3000" i="1">
                            <a:solidFill>
                              <a:schemeClr val="bg1"/>
                            </a:solidFill>
                            <a:latin typeface="Cambria Math" panose="02040503050406030204" pitchFamily="18" charset="0"/>
                          </a:rPr>
                          <m:t>𝑀𝐶𝐿𝑅</m:t>
                        </m:r>
                      </m:e>
                    </m:acc>
                  </m:oMath>
                </a14:m>
                <a:r>
                  <a:rPr lang="pl-PL" sz="3000" dirty="0">
                    <a:solidFill>
                      <a:schemeClr val="bg1"/>
                    </a:solidFill>
                  </a:rPr>
                  <a:t>)</a:t>
                </a:r>
              </a:p>
            </p:txBody>
          </p:sp>
        </mc:Choice>
        <mc:Fallback>
          <p:sp>
            <p:nvSpPr>
              <p:cNvPr id="2" name="Tytuł 1">
                <a:extLst>
                  <a:ext uri="{FF2B5EF4-FFF2-40B4-BE49-F238E27FC236}">
                    <a16:creationId xmlns:a16="http://schemas.microsoft.com/office/drawing/2014/main" id="{E1901C0A-E084-4B30-861C-8EF86F9A64B8}"/>
                  </a:ext>
                </a:extLst>
              </p:cNvPr>
              <p:cNvSpPr>
                <a:spLocks noGrp="1" noRot="1" noChangeAspect="1" noMove="1" noResize="1" noEditPoints="1" noAdjustHandles="1" noChangeArrowheads="1" noChangeShapeType="1" noTextEdit="1"/>
              </p:cNvSpPr>
              <p:nvPr>
                <p:ph type="title"/>
              </p:nvPr>
            </p:nvSpPr>
            <p:spPr>
              <a:xfrm>
                <a:off x="316532" y="1780661"/>
                <a:ext cx="4032832" cy="1463472"/>
              </a:xfrm>
              <a:blipFill>
                <a:blip r:embed="rId2"/>
                <a:stretch>
                  <a:fillRect l="-3631" t="-8333" b="-4167"/>
                </a:stretch>
              </a:blipFill>
            </p:spPr>
            <p:txBody>
              <a:bodyPr/>
              <a:lstStyle/>
              <a:p>
                <a:r>
                  <a:rPr lang="pl-PL">
                    <a:noFill/>
                  </a:rPr>
                  <a:t> </a:t>
                </a:r>
              </a:p>
            </p:txBody>
          </p:sp>
        </mc:Fallback>
      </mc:AlternateContent>
      <p:grpSp>
        <p:nvGrpSpPr>
          <p:cNvPr id="46" name="Group 40">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47"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43"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mc:AlternateContent xmlns:mc="http://schemas.openxmlformats.org/markup-compatibility/2006">
        <mc:Choice xmlns:a14="http://schemas.microsoft.com/office/drawing/2010/main" Requires="a14">
          <p:sp>
            <p:nvSpPr>
              <p:cNvPr id="3" name="Symbol zastępczy zawartości 2">
                <a:extLst>
                  <a:ext uri="{FF2B5EF4-FFF2-40B4-BE49-F238E27FC236}">
                    <a16:creationId xmlns:a16="http://schemas.microsoft.com/office/drawing/2014/main" id="{5B1199DD-652C-47C0-8329-C0C667669FB3}"/>
                  </a:ext>
                </a:extLst>
              </p:cNvPr>
              <p:cNvSpPr>
                <a:spLocks noGrp="1"/>
              </p:cNvSpPr>
              <p:nvPr>
                <p:ph idx="1"/>
              </p:nvPr>
            </p:nvSpPr>
            <p:spPr>
              <a:xfrm>
                <a:off x="4828776" y="681629"/>
                <a:ext cx="7139905" cy="4288724"/>
              </a:xfrm>
            </p:spPr>
            <p:txBody>
              <a:bodyPr anchor="t">
                <a:noAutofit/>
              </a:bodyPr>
              <a:lstStyle/>
              <a:p>
                <a:pPr marL="0" indent="0">
                  <a:buNone/>
                </a:pPr>
                <a:r>
                  <a:rPr lang="pl-PL" sz="2400" dirty="0"/>
                  <a:t>Pin </a:t>
                </a:r>
                <a14:m>
                  <m:oMath xmlns:m="http://schemas.openxmlformats.org/officeDocument/2006/math">
                    <m:r>
                      <a:rPr lang="pl-PL" sz="2400" i="1" dirty="0" smtClean="0">
                        <a:latin typeface="Cambria Math" panose="02040503050406030204" pitchFamily="18" charset="0"/>
                      </a:rPr>
                      <m:t>(</m:t>
                    </m:r>
                    <m:acc>
                      <m:accPr>
                        <m:chr m:val="̅"/>
                        <m:ctrlPr>
                          <a:rPr lang="pl-PL" sz="2400" i="1" dirty="0" smtClean="0">
                            <a:latin typeface="Cambria Math" panose="02040503050406030204" pitchFamily="18" charset="0"/>
                          </a:rPr>
                        </m:ctrlPr>
                      </m:accPr>
                      <m:e>
                        <m:r>
                          <a:rPr lang="pl-PL" sz="2400" i="1" dirty="0">
                            <a:latin typeface="Cambria Math" panose="02040503050406030204" pitchFamily="18" charset="0"/>
                          </a:rPr>
                          <m:t>𝑀𝐶𝐿𝑅</m:t>
                        </m:r>
                      </m:e>
                    </m:acc>
                    <m:r>
                      <a:rPr lang="pl-PL" sz="2400" i="1" dirty="0" smtClean="0">
                        <a:latin typeface="Cambria Math" panose="02040503050406030204" pitchFamily="18" charset="0"/>
                      </a:rPr>
                      <m:t>) </m:t>
                    </m:r>
                  </m:oMath>
                </a14:m>
                <a:r>
                  <a:rPr lang="pl-PL" sz="2400" dirty="0"/>
                  <a:t>zapewnia metodę wyzwalania zewnętrznego resetu urządzenia. Reset jest generowany przez utrzymanie tego </a:t>
                </a:r>
                <a:r>
                  <a:rPr lang="pl-PL" sz="2400" dirty="0" err="1"/>
                  <a:t>pinu</a:t>
                </a:r>
                <a:r>
                  <a:rPr lang="pl-PL" sz="2400" dirty="0"/>
                  <a:t> na niskim poziomie napięcia. </a:t>
                </a:r>
              </a:p>
              <a:p>
                <a:pPr marL="0" indent="0">
                  <a:buNone/>
                </a:pPr>
                <a:r>
                  <a:rPr lang="pl-PL" sz="2400" dirty="0"/>
                  <a:t>Mały kondensator można podłączyć od styku MCLR do uziemienia, aby dłużej utrzymać urządzenie w trybie resetowania.</a:t>
                </a:r>
              </a:p>
              <a:p>
                <a:pPr marL="0" indent="0">
                  <a:buNone/>
                </a:pPr>
                <a:r>
                  <a:rPr lang="pl-PL" sz="2400" dirty="0"/>
                  <a:t>Sygnał musi być odpowiednio długi, gdyż krótkie spadki napicia na linii MCLR są ignorowane. Rozpoznanie sygnału RESET wymusza przyjęcie przez rejestry wartości początkowych</a:t>
                </a:r>
              </a:p>
              <a:p>
                <a:pPr marL="0" indent="0">
                  <a:buNone/>
                </a:pPr>
                <a:r>
                  <a:rPr lang="pl-PL" sz="2400" dirty="0"/>
                  <a:t> Można również dodać normalnie otwarty przełącznik chwilowy z MCLR do uziemienia, aby zapewnić ręczny sposób resetowania urządzenia.</a:t>
                </a:r>
              </a:p>
              <a:p>
                <a:pPr marL="0" indent="0">
                  <a:buNone/>
                </a:pPr>
                <a:endParaRPr lang="pl-PL" sz="2400" dirty="0"/>
              </a:p>
            </p:txBody>
          </p:sp>
        </mc:Choice>
        <mc:Fallback>
          <p:sp>
            <p:nvSpPr>
              <p:cNvPr id="3" name="Symbol zastępczy zawartości 2">
                <a:extLst>
                  <a:ext uri="{FF2B5EF4-FFF2-40B4-BE49-F238E27FC236}">
                    <a16:creationId xmlns:a16="http://schemas.microsoft.com/office/drawing/2014/main" id="{5B1199DD-652C-47C0-8329-C0C667669FB3}"/>
                  </a:ext>
                </a:extLst>
              </p:cNvPr>
              <p:cNvSpPr>
                <a:spLocks noGrp="1" noRot="1" noChangeAspect="1" noMove="1" noResize="1" noEditPoints="1" noAdjustHandles="1" noChangeArrowheads="1" noChangeShapeType="1" noTextEdit="1"/>
              </p:cNvSpPr>
              <p:nvPr>
                <p:ph idx="1"/>
              </p:nvPr>
            </p:nvSpPr>
            <p:spPr>
              <a:xfrm>
                <a:off x="4828776" y="681629"/>
                <a:ext cx="7139905" cy="4288724"/>
              </a:xfrm>
              <a:blipFill>
                <a:blip r:embed="rId3"/>
                <a:stretch>
                  <a:fillRect l="-1281" t="-996" r="-1879" b="-22760"/>
                </a:stretch>
              </a:blipFill>
            </p:spPr>
            <p:txBody>
              <a:bodyPr/>
              <a:lstStyle/>
              <a:p>
                <a:r>
                  <a:rPr lang="pl-PL">
                    <a:noFill/>
                  </a:rPr>
                  <a:t> </a:t>
                </a:r>
              </a:p>
            </p:txBody>
          </p:sp>
        </mc:Fallback>
      </mc:AlternateContent>
      <p:pic>
        <p:nvPicPr>
          <p:cNvPr id="4" name="Picture 2">
            <a:extLst>
              <a:ext uri="{FF2B5EF4-FFF2-40B4-BE49-F238E27FC236}">
                <a16:creationId xmlns:a16="http://schemas.microsoft.com/office/drawing/2014/main" id="{332CA019-8309-4F20-B18B-CB44BF213922}"/>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316531" y="3244133"/>
            <a:ext cx="4061486" cy="3035960"/>
          </a:xfrm>
          <a:prstGeom prst="rect">
            <a:avLst/>
          </a:prstGeom>
          <a:solidFill>
            <a:srgbClr val="FFFFFF">
              <a:shade val="85000"/>
            </a:srgbClr>
          </a:solidFill>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5198233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3"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4"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Tytuł 1">
            <a:extLst>
              <a:ext uri="{FF2B5EF4-FFF2-40B4-BE49-F238E27FC236}">
                <a16:creationId xmlns:a16="http://schemas.microsoft.com/office/drawing/2014/main" id="{4984059C-5A41-40A0-9D92-0D877E3D9D42}"/>
              </a:ext>
            </a:extLst>
          </p:cNvPr>
          <p:cNvSpPr>
            <a:spLocks noGrp="1"/>
          </p:cNvSpPr>
          <p:nvPr>
            <p:ph type="title"/>
          </p:nvPr>
        </p:nvSpPr>
        <p:spPr>
          <a:xfrm>
            <a:off x="584718" y="1166932"/>
            <a:ext cx="3764645" cy="4279709"/>
          </a:xfrm>
        </p:spPr>
        <p:txBody>
          <a:bodyPr anchor="ctr">
            <a:normAutofit/>
          </a:bodyPr>
          <a:lstStyle/>
          <a:p>
            <a:br>
              <a:rPr lang="pl-PL" sz="4800" dirty="0">
                <a:solidFill>
                  <a:schemeClr val="bg1"/>
                </a:solidFill>
              </a:rPr>
            </a:br>
            <a:r>
              <a:rPr lang="pl-PL" sz="4800" dirty="0">
                <a:solidFill>
                  <a:schemeClr val="bg1"/>
                </a:solidFill>
              </a:rPr>
              <a:t>WDT - </a:t>
            </a:r>
            <a:r>
              <a:rPr lang="pl-PL" sz="4800" dirty="0" err="1">
                <a:solidFill>
                  <a:schemeClr val="bg1"/>
                </a:solidFill>
              </a:rPr>
              <a:t>Watchdog</a:t>
            </a:r>
            <a:r>
              <a:rPr lang="pl-PL" sz="4800" dirty="0">
                <a:solidFill>
                  <a:schemeClr val="bg1"/>
                </a:solidFill>
              </a:rPr>
              <a:t> </a:t>
            </a:r>
            <a:r>
              <a:rPr lang="pl-PL" sz="4800" dirty="0" err="1">
                <a:solidFill>
                  <a:schemeClr val="bg1"/>
                </a:solidFill>
              </a:rPr>
              <a:t>Timer</a:t>
            </a:r>
            <a:r>
              <a:rPr lang="pl-PL" sz="4800" dirty="0">
                <a:solidFill>
                  <a:schemeClr val="bg1"/>
                </a:solidFill>
              </a:rPr>
              <a:t> </a:t>
            </a:r>
            <a:br>
              <a:rPr lang="pl-PL" sz="4800" dirty="0">
                <a:solidFill>
                  <a:schemeClr val="bg1"/>
                </a:solidFill>
              </a:rPr>
            </a:br>
            <a:endParaRPr lang="pl-PL" sz="4800" dirty="0">
              <a:solidFill>
                <a:schemeClr val="bg1"/>
              </a:solidFill>
            </a:endParaRPr>
          </a:p>
        </p:txBody>
      </p:sp>
      <p:sp>
        <p:nvSpPr>
          <p:cNvPr id="3" name="Symbol zastępczy zawartości 2">
            <a:extLst>
              <a:ext uri="{FF2B5EF4-FFF2-40B4-BE49-F238E27FC236}">
                <a16:creationId xmlns:a16="http://schemas.microsoft.com/office/drawing/2014/main" id="{1CF6930A-C1C9-4A66-B4A1-608939B2AF8D}"/>
              </a:ext>
            </a:extLst>
          </p:cNvPr>
          <p:cNvSpPr>
            <a:spLocks noGrp="1"/>
          </p:cNvSpPr>
          <p:nvPr>
            <p:ph idx="1"/>
          </p:nvPr>
        </p:nvSpPr>
        <p:spPr>
          <a:xfrm>
            <a:off x="5116653" y="1166933"/>
            <a:ext cx="6490629" cy="4279709"/>
          </a:xfrm>
        </p:spPr>
        <p:txBody>
          <a:bodyPr anchor="ctr">
            <a:normAutofit fontScale="92500" lnSpcReduction="20000"/>
          </a:bodyPr>
          <a:lstStyle/>
          <a:p>
            <a:pPr marL="0" indent="0">
              <a:buNone/>
            </a:pPr>
            <a:r>
              <a:rPr lang="pl-PL" dirty="0"/>
              <a:t>WDT jest to reset od licznika zegarowego. </a:t>
            </a:r>
            <a:r>
              <a:rPr lang="pl-PL" i="0" dirty="0">
                <a:effectLst/>
              </a:rPr>
              <a:t>Mikrokontroler jest resetowany, gdy upłynie okres zliczania przez licznik zegarowy (ang. </a:t>
            </a:r>
            <a:r>
              <a:rPr lang="pl-PL" i="0" dirty="0" err="1">
                <a:effectLst/>
              </a:rPr>
              <a:t>Watchdog</a:t>
            </a:r>
            <a:r>
              <a:rPr lang="pl-PL" i="0" dirty="0">
                <a:effectLst/>
              </a:rPr>
              <a:t> </a:t>
            </a:r>
            <a:r>
              <a:rPr lang="pl-PL" i="0" dirty="0" err="1">
                <a:effectLst/>
              </a:rPr>
              <a:t>Timer</a:t>
            </a:r>
            <a:r>
              <a:rPr lang="pl-PL" i="0" dirty="0">
                <a:effectLst/>
              </a:rPr>
              <a:t>) a licznik ten jest uaktywniony.</a:t>
            </a:r>
          </a:p>
          <a:p>
            <a:pPr marL="0" indent="0">
              <a:buNone/>
            </a:pPr>
            <a:r>
              <a:rPr lang="pl-PL" i="0" dirty="0">
                <a:effectLst/>
              </a:rPr>
              <a:t>Gdy licznik zegarowy dojdzie do końca okresu swojego zliczania, wygeneruje krótki impuls „reset” o czasie trwania równym jednemu cyklowi zegara. Przy opadającym zboczu tego impulsu licznik opóźnienia zaczyna zliczać okres opóźnienia.</a:t>
            </a:r>
          </a:p>
          <a:p>
            <a:pPr marL="0" indent="0">
              <a:buNone/>
            </a:pPr>
            <a:br>
              <a:rPr lang="pl-PL" sz="2200" dirty="0"/>
            </a:br>
            <a:endParaRPr lang="pl-PL" sz="2200" dirty="0"/>
          </a:p>
          <a:p>
            <a:endParaRPr lang="pl-PL" sz="2200" dirty="0"/>
          </a:p>
        </p:txBody>
      </p:sp>
    </p:spTree>
    <p:extLst>
      <p:ext uri="{BB962C8B-B14F-4D97-AF65-F5344CB8AC3E}">
        <p14:creationId xmlns:p14="http://schemas.microsoft.com/office/powerpoint/2010/main" val="31764130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3"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4"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Tytuł 1">
            <a:extLst>
              <a:ext uri="{FF2B5EF4-FFF2-40B4-BE49-F238E27FC236}">
                <a16:creationId xmlns:a16="http://schemas.microsoft.com/office/drawing/2014/main" id="{B60B4693-0F36-4D2C-B8D0-C6988E0F6C02}"/>
              </a:ext>
            </a:extLst>
          </p:cNvPr>
          <p:cNvSpPr>
            <a:spLocks noGrp="1"/>
          </p:cNvSpPr>
          <p:nvPr>
            <p:ph type="title"/>
          </p:nvPr>
        </p:nvSpPr>
        <p:spPr>
          <a:xfrm>
            <a:off x="669956" y="1166932"/>
            <a:ext cx="3679407" cy="4279709"/>
          </a:xfrm>
        </p:spPr>
        <p:txBody>
          <a:bodyPr anchor="ctr">
            <a:normAutofit/>
          </a:bodyPr>
          <a:lstStyle/>
          <a:p>
            <a:r>
              <a:rPr lang="pl-PL" sz="4800" dirty="0">
                <a:solidFill>
                  <a:schemeClr val="bg1"/>
                </a:solidFill>
              </a:rPr>
              <a:t>BOR - Brown-out Reset</a:t>
            </a:r>
          </a:p>
        </p:txBody>
      </p:sp>
      <p:sp>
        <p:nvSpPr>
          <p:cNvPr id="3" name="Symbol zastępczy zawartości 2">
            <a:extLst>
              <a:ext uri="{FF2B5EF4-FFF2-40B4-BE49-F238E27FC236}">
                <a16:creationId xmlns:a16="http://schemas.microsoft.com/office/drawing/2014/main" id="{C743D920-0BC8-4EDF-8F24-A0DF1B48BDFB}"/>
              </a:ext>
            </a:extLst>
          </p:cNvPr>
          <p:cNvSpPr>
            <a:spLocks noGrp="1"/>
          </p:cNvSpPr>
          <p:nvPr>
            <p:ph idx="1"/>
          </p:nvPr>
        </p:nvSpPr>
        <p:spPr>
          <a:xfrm>
            <a:off x="4927253" y="1166932"/>
            <a:ext cx="7043923" cy="4279709"/>
          </a:xfrm>
        </p:spPr>
        <p:txBody>
          <a:bodyPr anchor="ctr">
            <a:noAutofit/>
          </a:bodyPr>
          <a:lstStyle/>
          <a:p>
            <a:pPr marL="0" indent="0">
              <a:buNone/>
            </a:pPr>
            <a:r>
              <a:rPr lang="pl-PL" sz="2400" dirty="0"/>
              <a:t>Układ ten monitoruje napięcie zasilające. Jeśli napięcie spadnie poniżej pewnego ustalonego poziomu, układ generuje sygnał RESET, aż do czasu powrotu napięcia do prawidłowego zakresu. </a:t>
            </a:r>
          </a:p>
          <a:p>
            <a:pPr marL="0" indent="0">
              <a:buNone/>
            </a:pPr>
            <a:r>
              <a:rPr lang="pl-PL" sz="2400" dirty="0"/>
              <a:t>Uwaga: obniżenie napięcia może skutkować </a:t>
            </a:r>
            <a:r>
              <a:rPr lang="pl-PL" sz="2400" dirty="0" err="1"/>
              <a:t>np</a:t>
            </a:r>
            <a:r>
              <a:rPr lang="pl-PL" sz="2400" dirty="0"/>
              <a:t>: uszkodzeniem pamięci EEPROM.</a:t>
            </a:r>
          </a:p>
          <a:p>
            <a:pPr marL="0" indent="0">
              <a:buNone/>
            </a:pPr>
            <a:r>
              <a:rPr lang="pl-PL" sz="2400" dirty="0"/>
              <a:t>BOR pozwala na odzyskanie sprawności aplikacjom po awarii zasilania.</a:t>
            </a:r>
          </a:p>
          <a:p>
            <a:pPr marL="0" indent="0">
              <a:buNone/>
            </a:pPr>
            <a:r>
              <a:rPr lang="pl-PL" sz="2400" dirty="0"/>
              <a:t>Moduł resetowania Brown-out posiada cztery tryby pracy:</a:t>
            </a:r>
          </a:p>
          <a:p>
            <a:r>
              <a:rPr lang="pl-PL" sz="2400" dirty="0"/>
              <a:t>BOR jest zawsze włączony </a:t>
            </a:r>
          </a:p>
          <a:p>
            <a:r>
              <a:rPr lang="pl-PL" sz="2400" dirty="0"/>
              <a:t>BOR jest wyłączony w stanie uśpienia </a:t>
            </a:r>
          </a:p>
          <a:p>
            <a:r>
              <a:rPr lang="pl-PL" sz="2400" dirty="0"/>
              <a:t>BOR jest kontrolowany przez oprogramowanie </a:t>
            </a:r>
          </a:p>
          <a:p>
            <a:r>
              <a:rPr lang="pl-PL" sz="2400" dirty="0"/>
              <a:t>BOR jest zawsze wyłączony</a:t>
            </a:r>
          </a:p>
        </p:txBody>
      </p:sp>
    </p:spTree>
    <p:extLst>
      <p:ext uri="{BB962C8B-B14F-4D97-AF65-F5344CB8AC3E}">
        <p14:creationId xmlns:p14="http://schemas.microsoft.com/office/powerpoint/2010/main" val="34278175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3"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4"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Tytuł 1">
            <a:extLst>
              <a:ext uri="{FF2B5EF4-FFF2-40B4-BE49-F238E27FC236}">
                <a16:creationId xmlns:a16="http://schemas.microsoft.com/office/drawing/2014/main" id="{57AB223B-7603-4369-9F95-C05140CDDCED}"/>
              </a:ext>
            </a:extLst>
          </p:cNvPr>
          <p:cNvSpPr>
            <a:spLocks noGrp="1"/>
          </p:cNvSpPr>
          <p:nvPr>
            <p:ph type="title"/>
          </p:nvPr>
        </p:nvSpPr>
        <p:spPr>
          <a:xfrm>
            <a:off x="767290" y="1166932"/>
            <a:ext cx="3582073" cy="4279709"/>
          </a:xfrm>
        </p:spPr>
        <p:txBody>
          <a:bodyPr anchor="ctr">
            <a:normAutofit/>
          </a:bodyPr>
          <a:lstStyle/>
          <a:p>
            <a:r>
              <a:rPr lang="pl-PL" sz="4800">
                <a:solidFill>
                  <a:schemeClr val="bg1"/>
                </a:solidFill>
              </a:rPr>
              <a:t>Instrukcja RESET</a:t>
            </a:r>
          </a:p>
        </p:txBody>
      </p:sp>
      <p:sp>
        <p:nvSpPr>
          <p:cNvPr id="3" name="Symbol zastępczy zawartości 2">
            <a:extLst>
              <a:ext uri="{FF2B5EF4-FFF2-40B4-BE49-F238E27FC236}">
                <a16:creationId xmlns:a16="http://schemas.microsoft.com/office/drawing/2014/main" id="{457AEED9-2DC5-482C-B331-40E077CCE350}"/>
              </a:ext>
            </a:extLst>
          </p:cNvPr>
          <p:cNvSpPr>
            <a:spLocks noGrp="1"/>
          </p:cNvSpPr>
          <p:nvPr>
            <p:ph idx="1"/>
          </p:nvPr>
        </p:nvSpPr>
        <p:spPr>
          <a:xfrm>
            <a:off x="4927253" y="1166933"/>
            <a:ext cx="7081245" cy="4279709"/>
          </a:xfrm>
        </p:spPr>
        <p:txBody>
          <a:bodyPr anchor="ctr">
            <a:noAutofit/>
          </a:bodyPr>
          <a:lstStyle/>
          <a:p>
            <a:pPr marL="0" indent="0">
              <a:buNone/>
            </a:pPr>
            <a:r>
              <a:rPr lang="pl-PL" b="0" i="0" dirty="0">
                <a:effectLst/>
                <a:latin typeface="Calibri" panose="020F0502020204030204" pitchFamily="34" charset="0"/>
                <a:cs typeface="Calibri" panose="020F0502020204030204" pitchFamily="34" charset="0"/>
              </a:rPr>
              <a:t>Instrukcja Reset jest sposobem dla projektanta oprogramowania na włączenie resetu MCLR w dowolnym punkcie kodu aplikacji. Należy postępować ostrożnie z tą instrukcją, ponieważ umieszczenie jej </a:t>
            </a:r>
            <a:br>
              <a:rPr lang="pl-PL" b="0" i="0" dirty="0">
                <a:effectLst/>
                <a:latin typeface="Calibri" panose="020F0502020204030204" pitchFamily="34" charset="0"/>
                <a:cs typeface="Calibri" panose="020F0502020204030204" pitchFamily="34" charset="0"/>
              </a:rPr>
            </a:br>
            <a:r>
              <a:rPr lang="pl-PL" b="0" i="0" dirty="0">
                <a:effectLst/>
                <a:latin typeface="Calibri" panose="020F0502020204030204" pitchFamily="34" charset="0"/>
                <a:cs typeface="Calibri" panose="020F0502020204030204" pitchFamily="34" charset="0"/>
              </a:rPr>
              <a:t>w głównej pętli kodu spowoduje ciągłą pętlę resetowania. Powinna być umieszczona w bezpiecznym miejscu oprogramowania i uruchamiane tylko w razie potrzeby. Resetowanie WDT jest zazwyczaj lepszym wyborem do ochrony aplikacji przed zakłóceniami z zewnątrz, które mogą spowodować, że oprogramowanie urządzenia nie będzie działać poprawnie.</a:t>
            </a:r>
            <a:endParaRPr lang="pl-PL"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6270603"/>
      </p:ext>
    </p:extLst>
  </p:cSld>
  <p:clrMapOvr>
    <a:masterClrMapping/>
  </p:clrMapOvr>
</p:sld>
</file>

<file path=ppt/theme/theme1.xml><?xml version="1.0" encoding="utf-8"?>
<a:theme xmlns:a="http://schemas.openxmlformats.org/drawingml/2006/main" name="Office Theme">
  <a:themeElements>
    <a:clrScheme name="Motyw pakietu Offic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Motyw pakietu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otyw pakietu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950</TotalTime>
  <Words>945</Words>
  <Application>Microsoft Office PowerPoint</Application>
  <PresentationFormat>Panoramiczny</PresentationFormat>
  <Paragraphs>50</Paragraphs>
  <Slides>12</Slides>
  <Notes>1</Notes>
  <HiddenSlides>0</HiddenSlides>
  <MMClips>0</MMClips>
  <ScaleCrop>false</ScaleCrop>
  <HeadingPairs>
    <vt:vector size="6" baseType="variant">
      <vt:variant>
        <vt:lpstr>Używane czcionki</vt:lpstr>
      </vt:variant>
      <vt:variant>
        <vt:i4>5</vt:i4>
      </vt:variant>
      <vt:variant>
        <vt:lpstr>Motyw</vt:lpstr>
      </vt:variant>
      <vt:variant>
        <vt:i4>1</vt:i4>
      </vt:variant>
      <vt:variant>
        <vt:lpstr>Tytuły slajdów</vt:lpstr>
      </vt:variant>
      <vt:variant>
        <vt:i4>12</vt:i4>
      </vt:variant>
    </vt:vector>
  </HeadingPairs>
  <TitlesOfParts>
    <vt:vector size="18" baseType="lpstr">
      <vt:lpstr>arial</vt:lpstr>
      <vt:lpstr>arial</vt:lpstr>
      <vt:lpstr>Calibri</vt:lpstr>
      <vt:lpstr>Calibri Light</vt:lpstr>
      <vt:lpstr>Cambria Math</vt:lpstr>
      <vt:lpstr>Office Theme</vt:lpstr>
      <vt:lpstr>Źródła resetów</vt:lpstr>
      <vt:lpstr>Czym jest reset?</vt:lpstr>
      <vt:lpstr>Mikrokontroler PIC</vt:lpstr>
      <vt:lpstr>Rodzaje resetu dla PIC</vt:lpstr>
      <vt:lpstr>POR – Power-on-Reset</vt:lpstr>
      <vt:lpstr>Zewnętrzny reset - Master Clear Reset ((MCLR) ̅)</vt:lpstr>
      <vt:lpstr> WDT - Watchdog Timer  </vt:lpstr>
      <vt:lpstr>BOR - Brown-out Reset</vt:lpstr>
      <vt:lpstr>Instrukcja RESET</vt:lpstr>
      <vt:lpstr>  Pełny reset stosu oraz Resetowanie niedomiaru stosu  </vt:lpstr>
      <vt:lpstr>Bibliografia</vt:lpstr>
      <vt:lpstr>Dziękuję za uwagę</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Źródła resetów</dc:title>
  <dc:creator>Dominik Lewczyński</dc:creator>
  <cp:lastModifiedBy>Dominik Lewczyński</cp:lastModifiedBy>
  <cp:revision>6</cp:revision>
  <dcterms:created xsi:type="dcterms:W3CDTF">2022-02-25T16:33:45Z</dcterms:created>
  <dcterms:modified xsi:type="dcterms:W3CDTF">2022-03-08T13:28:22Z</dcterms:modified>
</cp:coreProperties>
</file>