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>
        <p:scale>
          <a:sx n="125" d="100"/>
          <a:sy n="125" d="100"/>
        </p:scale>
        <p:origin x="-648" y="-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DC8FA5-0A00-489B-8AA0-3C7B50131C0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F898B2-0F32-4494-9828-6BA12EADCED9}">
      <dgm:prSet phldrT="[Text]"/>
      <dgm:spPr/>
      <dgm:t>
        <a:bodyPr/>
        <a:lstStyle/>
        <a:p>
          <a:r>
            <a:rPr lang="de-DE" dirty="0"/>
            <a:t>Kapitel 1 (Intro)</a:t>
          </a:r>
          <a:endParaRPr lang="en-US" dirty="0"/>
        </a:p>
      </dgm:t>
    </dgm:pt>
    <dgm:pt modelId="{F80C3672-080F-4C6C-927B-6AEE531B8A1E}" type="parTrans" cxnId="{A313B7D2-8DF5-40A7-9122-91A2C70FC463}">
      <dgm:prSet/>
      <dgm:spPr/>
      <dgm:t>
        <a:bodyPr/>
        <a:lstStyle/>
        <a:p>
          <a:endParaRPr lang="en-US"/>
        </a:p>
      </dgm:t>
    </dgm:pt>
    <dgm:pt modelId="{7AFDFD5B-E50B-43F9-9AED-87BCF2E3CA7D}" type="sibTrans" cxnId="{A313B7D2-8DF5-40A7-9122-91A2C70FC463}">
      <dgm:prSet/>
      <dgm:spPr/>
      <dgm:t>
        <a:bodyPr/>
        <a:lstStyle/>
        <a:p>
          <a:endParaRPr lang="en-US"/>
        </a:p>
      </dgm:t>
    </dgm:pt>
    <dgm:pt modelId="{45C31CF2-1399-41FB-A23F-5E22D0A16E7E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?</a:t>
          </a:r>
          <a:endParaRPr lang="en-US" dirty="0"/>
        </a:p>
      </dgm:t>
    </dgm:pt>
    <dgm:pt modelId="{791B3165-ABE6-4D91-831A-7C0D48536531}" type="parTrans" cxnId="{BAFE704A-CCAE-41E0-B9F4-9057CC0EE882}">
      <dgm:prSet/>
      <dgm:spPr/>
      <dgm:t>
        <a:bodyPr/>
        <a:lstStyle/>
        <a:p>
          <a:endParaRPr lang="en-US"/>
        </a:p>
      </dgm:t>
    </dgm:pt>
    <dgm:pt modelId="{8D732E18-7D0B-454B-9DB2-D78927E8ECE7}" type="sibTrans" cxnId="{BAFE704A-CCAE-41E0-B9F4-9057CC0EE882}">
      <dgm:prSet/>
      <dgm:spPr/>
      <dgm:t>
        <a:bodyPr/>
        <a:lstStyle/>
        <a:p>
          <a:endParaRPr lang="en-US"/>
        </a:p>
      </dgm:t>
    </dgm:pt>
    <dgm:pt modelId="{20B4FD1D-7CA0-4D3B-B37B-93F2243D1945}">
      <dgm:prSet phldrT="[Text]"/>
      <dgm:spPr/>
      <dgm:t>
        <a:bodyPr/>
        <a:lstStyle/>
        <a:p>
          <a:r>
            <a:rPr lang="de-DE" dirty="0"/>
            <a:t>Kapitel 2 (Stand Technik, Theorie)</a:t>
          </a:r>
          <a:endParaRPr lang="en-US" dirty="0"/>
        </a:p>
      </dgm:t>
    </dgm:pt>
    <dgm:pt modelId="{98A6C0C5-FDC3-4FB0-B6B1-369F6176A352}" type="parTrans" cxnId="{F1C53597-63A9-4B2A-9986-4388F2660CBD}">
      <dgm:prSet/>
      <dgm:spPr/>
      <dgm:t>
        <a:bodyPr/>
        <a:lstStyle/>
        <a:p>
          <a:endParaRPr lang="en-US"/>
        </a:p>
      </dgm:t>
    </dgm:pt>
    <dgm:pt modelId="{00044C5D-C6DC-43A3-9845-74E2EBDF8AAD}" type="sibTrans" cxnId="{F1C53597-63A9-4B2A-9986-4388F2660CBD}">
      <dgm:prSet/>
      <dgm:spPr/>
      <dgm:t>
        <a:bodyPr/>
        <a:lstStyle/>
        <a:p>
          <a:endParaRPr lang="en-US"/>
        </a:p>
      </dgm:t>
    </dgm:pt>
    <dgm:pt modelId="{2BCEC983-9CA3-402E-A9EE-A2ACFBC6F26A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</a:t>
          </a:r>
          <a:r>
            <a:rPr lang="de-DE" dirty="0" err="1"/>
            <a:t>is</a:t>
          </a:r>
          <a:r>
            <a:rPr lang="de-DE" dirty="0"/>
            <a:t> SHM?</a:t>
          </a:r>
          <a:endParaRPr lang="en-US" dirty="0"/>
        </a:p>
      </dgm:t>
    </dgm:pt>
    <dgm:pt modelId="{F24588BD-67A8-42E4-B556-555F4D141289}" type="parTrans" cxnId="{156AC20C-00C4-4BF7-B30E-DB6C70ABA5B9}">
      <dgm:prSet/>
      <dgm:spPr/>
      <dgm:t>
        <a:bodyPr/>
        <a:lstStyle/>
        <a:p>
          <a:endParaRPr lang="en-US"/>
        </a:p>
      </dgm:t>
    </dgm:pt>
    <dgm:pt modelId="{FBB5043A-5316-4280-9F2E-C15E58BA71E2}" type="sibTrans" cxnId="{156AC20C-00C4-4BF7-B30E-DB6C70ABA5B9}">
      <dgm:prSet/>
      <dgm:spPr/>
      <dgm:t>
        <a:bodyPr/>
        <a:lstStyle/>
        <a:p>
          <a:endParaRPr lang="en-US"/>
        </a:p>
      </dgm:t>
    </dgm:pt>
    <dgm:pt modelId="{832C0669-C0CC-4E29-A60C-FD1C8F0D4B57}">
      <dgm:prSet phldrT="[Text]"/>
      <dgm:spPr/>
      <dgm:t>
        <a:bodyPr/>
        <a:lstStyle/>
        <a:p>
          <a:r>
            <a:rPr lang="de-DE" dirty="0"/>
            <a:t>Kapitel 3 (Problem </a:t>
          </a:r>
          <a:r>
            <a:rPr lang="de-DE" dirty="0" err="1"/>
            <a:t>statement</a:t>
          </a:r>
          <a:r>
            <a:rPr lang="de-DE" dirty="0"/>
            <a:t>)</a:t>
          </a:r>
          <a:endParaRPr lang="en-US" dirty="0"/>
        </a:p>
      </dgm:t>
    </dgm:pt>
    <dgm:pt modelId="{03DF8071-B654-4B9E-8350-815DEF36B2A5}" type="parTrans" cxnId="{0C8F90AB-C167-40CE-9609-7B329BE198F9}">
      <dgm:prSet/>
      <dgm:spPr/>
      <dgm:t>
        <a:bodyPr/>
        <a:lstStyle/>
        <a:p>
          <a:endParaRPr lang="en-US"/>
        </a:p>
      </dgm:t>
    </dgm:pt>
    <dgm:pt modelId="{32AFE6D9-271A-4A3A-AB67-080370C929A1}" type="sibTrans" cxnId="{0C8F90AB-C167-40CE-9609-7B329BE198F9}">
      <dgm:prSet/>
      <dgm:spPr/>
      <dgm:t>
        <a:bodyPr/>
        <a:lstStyle/>
        <a:p>
          <a:endParaRPr lang="en-US"/>
        </a:p>
      </dgm:t>
    </dgm:pt>
    <dgm:pt modelId="{56E2581B-147A-4EE4-93BD-B087F6ADA1CF}">
      <dgm:prSet phldrT="[Text]"/>
      <dgm:spPr/>
      <dgm:t>
        <a:bodyPr/>
        <a:lstStyle/>
        <a:p>
          <a:r>
            <a:rPr lang="de-DE" dirty="0" err="1"/>
            <a:t>Precise</a:t>
          </a:r>
          <a:r>
            <a:rPr lang="de-DE" dirty="0"/>
            <a:t> </a:t>
          </a:r>
          <a:r>
            <a:rPr lang="de-DE" dirty="0" err="1"/>
            <a:t>detection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malfunctions</a:t>
          </a:r>
          <a:r>
            <a:rPr lang="de-DE" dirty="0"/>
            <a:t> and </a:t>
          </a:r>
          <a:r>
            <a:rPr lang="de-DE" dirty="0" err="1"/>
            <a:t>perturbances</a:t>
          </a:r>
          <a:endParaRPr lang="en-US" dirty="0"/>
        </a:p>
      </dgm:t>
    </dgm:pt>
    <dgm:pt modelId="{CB9B08D1-DDC2-442C-BB93-8A2110A1FB59}" type="parTrans" cxnId="{4FCD27D6-E9BA-43FE-980C-93D760CE14C5}">
      <dgm:prSet/>
      <dgm:spPr/>
      <dgm:t>
        <a:bodyPr/>
        <a:lstStyle/>
        <a:p>
          <a:endParaRPr lang="en-US"/>
        </a:p>
      </dgm:t>
    </dgm:pt>
    <dgm:pt modelId="{A98866A6-DAA8-4362-A139-7F7086621D3D}" type="sibTrans" cxnId="{4FCD27D6-E9BA-43FE-980C-93D760CE14C5}">
      <dgm:prSet/>
      <dgm:spPr/>
      <dgm:t>
        <a:bodyPr/>
        <a:lstStyle/>
        <a:p>
          <a:endParaRPr lang="en-US"/>
        </a:p>
      </dgm:t>
    </dgm:pt>
    <dgm:pt modelId="{522DE340-25DD-47F6-AC33-BFABB50FDBCF}">
      <dgm:prSet phldrT="[Text]"/>
      <dgm:spPr/>
      <dgm:t>
        <a:bodyPr/>
        <a:lstStyle/>
        <a:p>
          <a:r>
            <a:rPr lang="de-DE" dirty="0"/>
            <a:t>Reporting </a:t>
          </a:r>
          <a:r>
            <a:rPr lang="de-DE" dirty="0" err="1"/>
            <a:t>tool</a:t>
          </a:r>
          <a:r>
            <a:rPr lang="de-DE" dirty="0"/>
            <a:t> </a:t>
          </a:r>
          <a:r>
            <a:rPr lang="de-DE" dirty="0" err="1"/>
            <a:t>that</a:t>
          </a:r>
          <a:r>
            <a:rPr lang="de-DE" dirty="0"/>
            <a:t> </a:t>
          </a:r>
          <a:r>
            <a:rPr lang="de-DE" dirty="0" err="1"/>
            <a:t>displays</a:t>
          </a:r>
          <a:r>
            <a:rPr lang="de-DE" dirty="0"/>
            <a:t> relevant </a:t>
          </a:r>
          <a:r>
            <a:rPr lang="de-DE" dirty="0" err="1"/>
            <a:t>info</a:t>
          </a:r>
          <a:r>
            <a:rPr lang="de-DE" dirty="0"/>
            <a:t> and </a:t>
          </a:r>
          <a:r>
            <a:rPr lang="de-DE" dirty="0" err="1"/>
            <a:t>generates</a:t>
          </a:r>
          <a:r>
            <a:rPr lang="de-DE" dirty="0"/>
            <a:t> </a:t>
          </a:r>
          <a:r>
            <a:rPr lang="de-DE" dirty="0" err="1"/>
            <a:t>metrics</a:t>
          </a:r>
          <a:endParaRPr lang="en-US" dirty="0"/>
        </a:p>
      </dgm:t>
    </dgm:pt>
    <dgm:pt modelId="{739B8543-117E-43C0-93C7-5196E6A96EB5}" type="parTrans" cxnId="{1A53F743-8937-439B-B460-41C6DFA49EEF}">
      <dgm:prSet/>
      <dgm:spPr/>
      <dgm:t>
        <a:bodyPr/>
        <a:lstStyle/>
        <a:p>
          <a:endParaRPr lang="en-US"/>
        </a:p>
      </dgm:t>
    </dgm:pt>
    <dgm:pt modelId="{753B4432-E124-4D17-8343-7AD4202281EA}" type="sibTrans" cxnId="{1A53F743-8937-439B-B460-41C6DFA49EEF}">
      <dgm:prSet/>
      <dgm:spPr/>
      <dgm:t>
        <a:bodyPr/>
        <a:lstStyle/>
        <a:p>
          <a:endParaRPr lang="en-US"/>
        </a:p>
      </dgm:t>
    </dgm:pt>
    <dgm:pt modelId="{FA48B597-83D3-4C01-A8E3-D795138E9701}">
      <dgm:prSet phldrT="[Text]"/>
      <dgm:spPr/>
      <dgm:t>
        <a:bodyPr/>
        <a:lstStyle/>
        <a:p>
          <a:r>
            <a:rPr lang="de-DE" dirty="0" err="1"/>
            <a:t>Why</a:t>
          </a:r>
          <a:r>
            <a:rPr lang="de-DE" dirty="0"/>
            <a:t>?</a:t>
          </a:r>
          <a:endParaRPr lang="en-US" dirty="0"/>
        </a:p>
      </dgm:t>
    </dgm:pt>
    <dgm:pt modelId="{EACD600F-7B5E-4F4B-8FE7-7F95695C04AC}" type="parTrans" cxnId="{D95F2D8A-855D-476E-B82C-06B65BB57748}">
      <dgm:prSet/>
      <dgm:spPr/>
      <dgm:t>
        <a:bodyPr/>
        <a:lstStyle/>
        <a:p>
          <a:endParaRPr lang="en-US"/>
        </a:p>
      </dgm:t>
    </dgm:pt>
    <dgm:pt modelId="{76C20D21-071E-40EA-8907-304A6EA2D201}" type="sibTrans" cxnId="{D95F2D8A-855D-476E-B82C-06B65BB57748}">
      <dgm:prSet/>
      <dgm:spPr/>
      <dgm:t>
        <a:bodyPr/>
        <a:lstStyle/>
        <a:p>
          <a:endParaRPr lang="en-US"/>
        </a:p>
      </dgm:t>
    </dgm:pt>
    <dgm:pt modelId="{16F57EB3-4270-46BB-88A7-10CC9C3D84A2}">
      <dgm:prSet phldrT="[Text]"/>
      <dgm:spPr/>
      <dgm:t>
        <a:bodyPr/>
        <a:lstStyle/>
        <a:p>
          <a:r>
            <a:rPr lang="de-DE" dirty="0"/>
            <a:t>Origin?</a:t>
          </a:r>
          <a:endParaRPr lang="en-US" dirty="0"/>
        </a:p>
      </dgm:t>
    </dgm:pt>
    <dgm:pt modelId="{5E5EEE3E-96EC-41B1-847D-72D615A9187C}" type="parTrans" cxnId="{06C3F8B6-6350-4E40-839B-F14A7E50374A}">
      <dgm:prSet/>
      <dgm:spPr/>
      <dgm:t>
        <a:bodyPr/>
        <a:lstStyle/>
        <a:p>
          <a:endParaRPr lang="en-US"/>
        </a:p>
      </dgm:t>
    </dgm:pt>
    <dgm:pt modelId="{897C9165-AD4A-4F4D-97D0-D8C8BC61FEB0}" type="sibTrans" cxnId="{06C3F8B6-6350-4E40-839B-F14A7E50374A}">
      <dgm:prSet/>
      <dgm:spPr/>
      <dgm:t>
        <a:bodyPr/>
        <a:lstStyle/>
        <a:p>
          <a:endParaRPr lang="en-US"/>
        </a:p>
      </dgm:t>
    </dgm:pt>
    <dgm:pt modelId="{DFC29465-D683-4C36-8F69-F44119F668DC}">
      <dgm:prSet phldrT="[Text]"/>
      <dgm:spPr/>
      <dgm:t>
        <a:bodyPr/>
        <a:lstStyle/>
        <a:p>
          <a:r>
            <a:rPr lang="de-DE" dirty="0" err="1"/>
            <a:t>How</a:t>
          </a:r>
          <a:r>
            <a:rPr lang="de-DE" dirty="0"/>
            <a:t>?</a:t>
          </a:r>
          <a:endParaRPr lang="en-US" dirty="0"/>
        </a:p>
      </dgm:t>
    </dgm:pt>
    <dgm:pt modelId="{8E7C05B2-EF1C-4971-8F55-3BF79ABA7E81}" type="parTrans" cxnId="{5F1EE348-C4A8-4B89-8439-8CE96D4EE585}">
      <dgm:prSet/>
      <dgm:spPr/>
      <dgm:t>
        <a:bodyPr/>
        <a:lstStyle/>
        <a:p>
          <a:endParaRPr lang="en-US"/>
        </a:p>
      </dgm:t>
    </dgm:pt>
    <dgm:pt modelId="{2C9E4EA8-B922-4CD1-8C7E-738D1E9D46E9}" type="sibTrans" cxnId="{5F1EE348-C4A8-4B89-8439-8CE96D4EE585}">
      <dgm:prSet/>
      <dgm:spPr/>
      <dgm:t>
        <a:bodyPr/>
        <a:lstStyle/>
        <a:p>
          <a:endParaRPr lang="en-US"/>
        </a:p>
      </dgm:t>
    </dgm:pt>
    <dgm:pt modelId="{8D5AA78A-7D4A-459F-A2B3-FC480199B0C4}">
      <dgm:prSet phldrT="[Text]"/>
      <dgm:spPr/>
      <dgm:t>
        <a:bodyPr/>
        <a:lstStyle/>
        <a:p>
          <a:r>
            <a:rPr lang="de-DE" dirty="0" err="1"/>
            <a:t>Context</a:t>
          </a:r>
          <a:r>
            <a:rPr lang="de-DE" dirty="0"/>
            <a:t>?</a:t>
          </a:r>
          <a:endParaRPr lang="en-US" dirty="0"/>
        </a:p>
      </dgm:t>
    </dgm:pt>
    <dgm:pt modelId="{230B062B-D34E-4F36-9471-0560F7C0F869}" type="parTrans" cxnId="{4737E504-3D54-463C-A5F7-8445C73AA300}">
      <dgm:prSet/>
      <dgm:spPr/>
      <dgm:t>
        <a:bodyPr/>
        <a:lstStyle/>
        <a:p>
          <a:endParaRPr lang="en-US"/>
        </a:p>
      </dgm:t>
    </dgm:pt>
    <dgm:pt modelId="{829C1AD4-F788-4CDC-BAB0-E26F39962F70}" type="sibTrans" cxnId="{4737E504-3D54-463C-A5F7-8445C73AA300}">
      <dgm:prSet/>
      <dgm:spPr/>
      <dgm:t>
        <a:bodyPr/>
        <a:lstStyle/>
        <a:p>
          <a:endParaRPr lang="en-US"/>
        </a:p>
      </dgm:t>
    </dgm:pt>
    <dgm:pt modelId="{53442A40-DC6D-4245-A773-62D61FA4FF00}">
      <dgm:prSet phldrT="[Text]"/>
      <dgm:spPr/>
      <dgm:t>
        <a:bodyPr/>
        <a:lstStyle/>
        <a:p>
          <a:r>
            <a:rPr lang="de-DE" dirty="0"/>
            <a:t>Check ISTAR Data</a:t>
          </a:r>
          <a:endParaRPr lang="en-US" dirty="0"/>
        </a:p>
      </dgm:t>
    </dgm:pt>
    <dgm:pt modelId="{97DFBC2D-61B8-4D10-8597-D96ECFFF14D0}" type="parTrans" cxnId="{46FB17A0-0C8F-4487-9466-EF8F49B56BAA}">
      <dgm:prSet/>
      <dgm:spPr/>
      <dgm:t>
        <a:bodyPr/>
        <a:lstStyle/>
        <a:p>
          <a:endParaRPr lang="en-US"/>
        </a:p>
      </dgm:t>
    </dgm:pt>
    <dgm:pt modelId="{48919ADF-3969-41A4-AF73-8B129056DB3C}" type="sibTrans" cxnId="{46FB17A0-0C8F-4487-9466-EF8F49B56BAA}">
      <dgm:prSet/>
      <dgm:spPr/>
      <dgm:t>
        <a:bodyPr/>
        <a:lstStyle/>
        <a:p>
          <a:endParaRPr lang="en-US"/>
        </a:p>
      </dgm:t>
    </dgm:pt>
    <dgm:pt modelId="{EB261159-4417-4EDF-9578-418CC1861B93}">
      <dgm:prSet phldrT="[Text]"/>
      <dgm:spPr/>
      <dgm:t>
        <a:bodyPr/>
        <a:lstStyle/>
        <a:p>
          <a:r>
            <a:rPr lang="de-DE" dirty="0" err="1"/>
            <a:t>Costly</a:t>
          </a:r>
          <a:r>
            <a:rPr lang="de-DE" dirty="0"/>
            <a:t> </a:t>
          </a:r>
          <a:r>
            <a:rPr lang="de-DE" dirty="0" err="1"/>
            <a:t>mistakes</a:t>
          </a:r>
          <a:r>
            <a:rPr lang="de-DE" dirty="0"/>
            <a:t>/faults</a:t>
          </a:r>
          <a:endParaRPr lang="en-US" dirty="0"/>
        </a:p>
      </dgm:t>
    </dgm:pt>
    <dgm:pt modelId="{85186BA2-08AA-42AD-85A4-607BB4E825BD}" type="parTrans" cxnId="{48EFA180-2257-407B-B041-66AB80388EC1}">
      <dgm:prSet/>
      <dgm:spPr/>
      <dgm:t>
        <a:bodyPr/>
        <a:lstStyle/>
        <a:p>
          <a:endParaRPr lang="en-US"/>
        </a:p>
      </dgm:t>
    </dgm:pt>
    <dgm:pt modelId="{E69BFEAD-CF9B-4475-AF8F-172CAE38E14A}" type="sibTrans" cxnId="{48EFA180-2257-407B-B041-66AB80388EC1}">
      <dgm:prSet/>
      <dgm:spPr/>
      <dgm:t>
        <a:bodyPr/>
        <a:lstStyle/>
        <a:p>
          <a:endParaRPr lang="en-US"/>
        </a:p>
      </dgm:t>
    </dgm:pt>
    <dgm:pt modelId="{8DD704C5-97CB-49C7-8BD8-7DFD53E5A85D}">
      <dgm:prSet phldrT="[Text]"/>
      <dgm:spPr/>
      <dgm:t>
        <a:bodyPr/>
        <a:lstStyle/>
        <a:p>
          <a:r>
            <a:rPr lang="de-DE" dirty="0" err="1"/>
            <a:t>Better</a:t>
          </a:r>
          <a:r>
            <a:rPr lang="de-DE" dirty="0"/>
            <a:t> </a:t>
          </a:r>
          <a:r>
            <a:rPr lang="de-DE" dirty="0" err="1"/>
            <a:t>overview</a:t>
          </a:r>
          <a:endParaRPr lang="en-US" dirty="0"/>
        </a:p>
      </dgm:t>
    </dgm:pt>
    <dgm:pt modelId="{10147ECD-7824-4C30-9D9A-80EC11DE2C1F}" type="parTrans" cxnId="{21280E3C-CFDB-4E5F-AF5C-981DB18F156F}">
      <dgm:prSet/>
      <dgm:spPr/>
      <dgm:t>
        <a:bodyPr/>
        <a:lstStyle/>
        <a:p>
          <a:endParaRPr lang="en-US"/>
        </a:p>
      </dgm:t>
    </dgm:pt>
    <dgm:pt modelId="{4C49D811-A998-42DE-9601-58840493D7F7}" type="sibTrans" cxnId="{21280E3C-CFDB-4E5F-AF5C-981DB18F156F}">
      <dgm:prSet/>
      <dgm:spPr/>
      <dgm:t>
        <a:bodyPr/>
        <a:lstStyle/>
        <a:p>
          <a:endParaRPr lang="en-US"/>
        </a:p>
      </dgm:t>
    </dgm:pt>
    <dgm:pt modelId="{F3664F82-0936-47D7-B58D-C7B8B5377A6D}">
      <dgm:prSet phldrT="[Text]"/>
      <dgm:spPr/>
      <dgm:t>
        <a:bodyPr/>
        <a:lstStyle/>
        <a:p>
          <a:r>
            <a:rPr lang="de-DE" dirty="0"/>
            <a:t>Quicker </a:t>
          </a:r>
          <a:r>
            <a:rPr lang="de-DE" dirty="0" err="1"/>
            <a:t>reaction</a:t>
          </a:r>
          <a:r>
            <a:rPr lang="de-DE" dirty="0"/>
            <a:t> time</a:t>
          </a:r>
          <a:endParaRPr lang="en-US" dirty="0"/>
        </a:p>
      </dgm:t>
    </dgm:pt>
    <dgm:pt modelId="{E04FFDE5-2B04-4FBF-B737-844533150FF5}" type="parTrans" cxnId="{4B654A20-4398-4D51-9869-A492E1CE0C8E}">
      <dgm:prSet/>
      <dgm:spPr/>
      <dgm:t>
        <a:bodyPr/>
        <a:lstStyle/>
        <a:p>
          <a:endParaRPr lang="en-US"/>
        </a:p>
      </dgm:t>
    </dgm:pt>
    <dgm:pt modelId="{D2E4712A-1486-418A-A337-6F7D377E82F2}" type="sibTrans" cxnId="{4B654A20-4398-4D51-9869-A492E1CE0C8E}">
      <dgm:prSet/>
      <dgm:spPr/>
      <dgm:t>
        <a:bodyPr/>
        <a:lstStyle/>
        <a:p>
          <a:endParaRPr lang="en-US"/>
        </a:p>
      </dgm:t>
    </dgm:pt>
    <dgm:pt modelId="{BE197881-79D2-48A4-A7A7-50E4BBA5EC56}">
      <dgm:prSet phldrT="[Text]"/>
      <dgm:spPr/>
      <dgm:t>
        <a:bodyPr/>
        <a:lstStyle/>
        <a:p>
          <a:r>
            <a:rPr lang="de-DE" dirty="0"/>
            <a:t>Fulfillment FAIR (quick </a:t>
          </a:r>
          <a:r>
            <a:rPr lang="de-DE" dirty="0" err="1"/>
            <a:t>overview</a:t>
          </a:r>
          <a:r>
            <a:rPr lang="de-DE" dirty="0"/>
            <a:t>)</a:t>
          </a:r>
          <a:endParaRPr lang="en-US" dirty="0"/>
        </a:p>
      </dgm:t>
    </dgm:pt>
    <dgm:pt modelId="{EF095EC5-3D7B-401B-9289-F7EF5276F4BE}" type="parTrans" cxnId="{2754D1A1-55DA-4FC4-A4CC-0249AA9C7352}">
      <dgm:prSet/>
      <dgm:spPr/>
      <dgm:t>
        <a:bodyPr/>
        <a:lstStyle/>
        <a:p>
          <a:endParaRPr lang="en-US"/>
        </a:p>
      </dgm:t>
    </dgm:pt>
    <dgm:pt modelId="{AFECBCC4-086F-4E66-A9E5-276799467B71}" type="sibTrans" cxnId="{2754D1A1-55DA-4FC4-A4CC-0249AA9C7352}">
      <dgm:prSet/>
      <dgm:spPr/>
      <dgm:t>
        <a:bodyPr/>
        <a:lstStyle/>
        <a:p>
          <a:endParaRPr lang="en-US"/>
        </a:p>
      </dgm:t>
    </dgm:pt>
    <dgm:pt modelId="{EF02E60D-9730-4861-B91D-795411970304}">
      <dgm:prSet phldrT="[Text]"/>
      <dgm:spPr/>
      <dgm:t>
        <a:bodyPr/>
        <a:lstStyle/>
        <a:p>
          <a:r>
            <a:rPr lang="de-DE" dirty="0" err="1"/>
            <a:t>Safety</a:t>
          </a:r>
          <a:r>
            <a:rPr lang="de-DE" dirty="0"/>
            <a:t> </a:t>
          </a:r>
          <a:r>
            <a:rPr lang="de-DE" dirty="0" err="1"/>
            <a:t>critical</a:t>
          </a:r>
          <a:r>
            <a:rPr lang="de-DE" dirty="0"/>
            <a:t> </a:t>
          </a:r>
          <a:r>
            <a:rPr lang="de-DE" dirty="0" err="1"/>
            <a:t>errors</a:t>
          </a:r>
          <a:r>
            <a:rPr lang="de-DE" dirty="0"/>
            <a:t> </a:t>
          </a:r>
          <a:r>
            <a:rPr lang="de-DE" dirty="0" err="1"/>
            <a:t>may</a:t>
          </a:r>
          <a:r>
            <a:rPr lang="de-DE" dirty="0"/>
            <a:t> </a:t>
          </a:r>
          <a:r>
            <a:rPr lang="de-DE" dirty="0" err="1"/>
            <a:t>be</a:t>
          </a:r>
          <a:r>
            <a:rPr lang="de-DE" dirty="0"/>
            <a:t> </a:t>
          </a:r>
          <a:r>
            <a:rPr lang="de-DE" dirty="0" err="1"/>
            <a:t>reported</a:t>
          </a:r>
          <a:endParaRPr lang="en-US" dirty="0"/>
        </a:p>
      </dgm:t>
    </dgm:pt>
    <dgm:pt modelId="{3C1D29AB-7B2F-4698-8C49-AD472A650004}" type="parTrans" cxnId="{4530A9A5-4327-4574-9EAD-FB338AF9E428}">
      <dgm:prSet/>
      <dgm:spPr/>
      <dgm:t>
        <a:bodyPr/>
        <a:lstStyle/>
        <a:p>
          <a:endParaRPr lang="en-US"/>
        </a:p>
      </dgm:t>
    </dgm:pt>
    <dgm:pt modelId="{12A0D01B-B581-46C4-81BD-D07A72A25ECA}" type="sibTrans" cxnId="{4530A9A5-4327-4574-9EAD-FB338AF9E428}">
      <dgm:prSet/>
      <dgm:spPr/>
      <dgm:t>
        <a:bodyPr/>
        <a:lstStyle/>
        <a:p>
          <a:endParaRPr lang="en-US"/>
        </a:p>
      </dgm:t>
    </dgm:pt>
    <dgm:pt modelId="{F4858A09-2FDD-40AB-8160-4019202740F5}">
      <dgm:prSet phldrT="[Text]"/>
      <dgm:spPr/>
      <dgm:t>
        <a:bodyPr/>
        <a:lstStyle/>
        <a:p>
          <a:r>
            <a:rPr lang="de-DE" dirty="0"/>
            <a:t>ISTAR DAQ</a:t>
          </a:r>
          <a:endParaRPr lang="en-US" dirty="0"/>
        </a:p>
      </dgm:t>
    </dgm:pt>
    <dgm:pt modelId="{BA86D88A-1263-4E46-95FB-83E3CBECA2B3}" type="parTrans" cxnId="{77469C66-3F2E-4055-8137-50ECC9EEC8B4}">
      <dgm:prSet/>
      <dgm:spPr/>
      <dgm:t>
        <a:bodyPr/>
        <a:lstStyle/>
        <a:p>
          <a:endParaRPr lang="en-US"/>
        </a:p>
      </dgm:t>
    </dgm:pt>
    <dgm:pt modelId="{B3797B33-F820-4B26-95AF-28A0004FAFCB}" type="sibTrans" cxnId="{77469C66-3F2E-4055-8137-50ECC9EEC8B4}">
      <dgm:prSet/>
      <dgm:spPr/>
      <dgm:t>
        <a:bodyPr/>
        <a:lstStyle/>
        <a:p>
          <a:endParaRPr lang="en-US"/>
        </a:p>
      </dgm:t>
    </dgm:pt>
    <dgm:pt modelId="{13B68F89-F137-45DB-86DA-C63A8CA15A64}">
      <dgm:prSet phldrT="[Text]"/>
      <dgm:spPr/>
      <dgm:t>
        <a:bodyPr/>
        <a:lstStyle/>
        <a:p>
          <a:r>
            <a:rPr lang="de-DE" dirty="0"/>
            <a:t>Different </a:t>
          </a:r>
          <a:r>
            <a:rPr lang="de-DE" dirty="0" err="1"/>
            <a:t>sensors</a:t>
          </a:r>
          <a:endParaRPr lang="en-US" dirty="0"/>
        </a:p>
      </dgm:t>
    </dgm:pt>
    <dgm:pt modelId="{03104342-7A42-481F-AEF8-FBF62DB42169}" type="parTrans" cxnId="{C804F8AB-9AD1-4E74-B559-687773158703}">
      <dgm:prSet/>
      <dgm:spPr/>
      <dgm:t>
        <a:bodyPr/>
        <a:lstStyle/>
        <a:p>
          <a:endParaRPr lang="en-US"/>
        </a:p>
      </dgm:t>
    </dgm:pt>
    <dgm:pt modelId="{4C4E09B9-59CB-40A4-8595-5BEBE5A042DC}" type="sibTrans" cxnId="{C804F8AB-9AD1-4E74-B559-687773158703}">
      <dgm:prSet/>
      <dgm:spPr/>
      <dgm:t>
        <a:bodyPr/>
        <a:lstStyle/>
        <a:p>
          <a:endParaRPr lang="en-US"/>
        </a:p>
      </dgm:t>
    </dgm:pt>
    <dgm:pt modelId="{4246D174-BED3-48D1-8689-7D4D319BDC60}">
      <dgm:prSet phldrT="[Text]"/>
      <dgm:spPr/>
      <dgm:t>
        <a:bodyPr/>
        <a:lstStyle/>
        <a:p>
          <a:r>
            <a:rPr lang="de-DE" dirty="0"/>
            <a:t>Different </a:t>
          </a:r>
          <a:r>
            <a:rPr lang="de-DE" dirty="0" err="1"/>
            <a:t>formats</a:t>
          </a:r>
          <a:r>
            <a:rPr lang="de-DE" dirty="0"/>
            <a:t>/</a:t>
          </a:r>
          <a:r>
            <a:rPr lang="de-DE" dirty="0" err="1"/>
            <a:t>sources</a:t>
          </a:r>
          <a:endParaRPr lang="en-US" dirty="0"/>
        </a:p>
      </dgm:t>
    </dgm:pt>
    <dgm:pt modelId="{5C6652BE-C0FD-462E-BD53-991D51789DD9}" type="parTrans" cxnId="{A64D8416-2501-4D07-80BB-9D26169C65BD}">
      <dgm:prSet/>
      <dgm:spPr/>
      <dgm:t>
        <a:bodyPr/>
        <a:lstStyle/>
        <a:p>
          <a:endParaRPr lang="en-US"/>
        </a:p>
      </dgm:t>
    </dgm:pt>
    <dgm:pt modelId="{F9DD583A-2CE0-4C52-A757-753FE5645D26}" type="sibTrans" cxnId="{A64D8416-2501-4D07-80BB-9D26169C65BD}">
      <dgm:prSet/>
      <dgm:spPr/>
      <dgm:t>
        <a:bodyPr/>
        <a:lstStyle/>
        <a:p>
          <a:endParaRPr lang="en-US"/>
        </a:p>
      </dgm:t>
    </dgm:pt>
    <dgm:pt modelId="{28207CCF-995B-40F9-99AF-F0C74A76096F}">
      <dgm:prSet phldrT="[Text]"/>
      <dgm:spPr/>
      <dgm:t>
        <a:bodyPr/>
        <a:lstStyle/>
        <a:p>
          <a:r>
            <a:rPr lang="de-DE" dirty="0" err="1"/>
            <a:t>Proposal</a:t>
          </a:r>
          <a:r>
            <a:rPr lang="de-DE" dirty="0"/>
            <a:t> SHM</a:t>
          </a:r>
          <a:endParaRPr lang="en-US" dirty="0"/>
        </a:p>
      </dgm:t>
    </dgm:pt>
    <dgm:pt modelId="{E313DF2E-AE2F-458D-B0CD-6E4B75CAE50E}" type="parTrans" cxnId="{9A538BC4-19DB-4F26-9C83-9A156D009D69}">
      <dgm:prSet/>
      <dgm:spPr/>
      <dgm:t>
        <a:bodyPr/>
        <a:lstStyle/>
        <a:p>
          <a:endParaRPr lang="en-US"/>
        </a:p>
      </dgm:t>
    </dgm:pt>
    <dgm:pt modelId="{C1CFB77C-F10A-47D5-A0E9-00909CB76B07}" type="sibTrans" cxnId="{9A538BC4-19DB-4F26-9C83-9A156D009D69}">
      <dgm:prSet/>
      <dgm:spPr/>
      <dgm:t>
        <a:bodyPr/>
        <a:lstStyle/>
        <a:p>
          <a:endParaRPr lang="en-US"/>
        </a:p>
      </dgm:t>
    </dgm:pt>
    <dgm:pt modelId="{21F139D4-2183-4298-B18B-3E7EDBDE255D}">
      <dgm:prSet phldrT="[Text]"/>
      <dgm:spPr/>
      <dgm:t>
        <a:bodyPr/>
        <a:lstStyle/>
        <a:p>
          <a:r>
            <a:rPr lang="de-DE" dirty="0" err="1"/>
            <a:t>Detect</a:t>
          </a:r>
          <a:r>
            <a:rPr lang="de-DE" dirty="0"/>
            <a:t> </a:t>
          </a:r>
          <a:r>
            <a:rPr lang="de-DE" dirty="0" err="1"/>
            <a:t>errors</a:t>
          </a:r>
          <a:r>
            <a:rPr lang="de-DE" dirty="0"/>
            <a:t> and report </a:t>
          </a:r>
          <a:r>
            <a:rPr lang="de-DE" dirty="0" err="1"/>
            <a:t>them</a:t>
          </a:r>
          <a:endParaRPr lang="en-US" dirty="0"/>
        </a:p>
      </dgm:t>
    </dgm:pt>
    <dgm:pt modelId="{39929664-3E48-4CA5-9AAC-E39839CC46DE}" type="parTrans" cxnId="{642C73B6-C83F-489A-B24C-4FB1BCE2B1E3}">
      <dgm:prSet/>
      <dgm:spPr/>
      <dgm:t>
        <a:bodyPr/>
        <a:lstStyle/>
        <a:p>
          <a:endParaRPr lang="en-US"/>
        </a:p>
      </dgm:t>
    </dgm:pt>
    <dgm:pt modelId="{63FAE004-53F4-487B-A1DD-A23BAD934C42}" type="sibTrans" cxnId="{642C73B6-C83F-489A-B24C-4FB1BCE2B1E3}">
      <dgm:prSet/>
      <dgm:spPr/>
      <dgm:t>
        <a:bodyPr/>
        <a:lstStyle/>
        <a:p>
          <a:endParaRPr lang="en-US"/>
        </a:p>
      </dgm:t>
    </dgm:pt>
    <dgm:pt modelId="{C21F88A4-D9B8-478A-A455-070240937F2A}">
      <dgm:prSet phldrT="[Text]"/>
      <dgm:spPr/>
      <dgm:t>
        <a:bodyPr/>
        <a:lstStyle/>
        <a:p>
          <a:r>
            <a:rPr lang="de-DE" dirty="0" err="1"/>
            <a:t>Holistic</a:t>
          </a:r>
          <a:r>
            <a:rPr lang="de-DE" dirty="0"/>
            <a:t> </a:t>
          </a:r>
          <a:r>
            <a:rPr lang="de-DE" dirty="0" err="1"/>
            <a:t>system</a:t>
          </a:r>
          <a:r>
            <a:rPr lang="de-DE" dirty="0"/>
            <a:t> </a:t>
          </a:r>
          <a:r>
            <a:rPr lang="de-DE" dirty="0" err="1"/>
            <a:t>view</a:t>
          </a:r>
          <a:endParaRPr lang="en-US" dirty="0"/>
        </a:p>
      </dgm:t>
    </dgm:pt>
    <dgm:pt modelId="{9BC5260A-78F7-4ACF-B8A5-BAB4040E1FE1}" type="parTrans" cxnId="{4791821A-7C09-4507-B57B-B04140DE59F0}">
      <dgm:prSet/>
      <dgm:spPr/>
      <dgm:t>
        <a:bodyPr/>
        <a:lstStyle/>
        <a:p>
          <a:endParaRPr lang="en-US"/>
        </a:p>
      </dgm:t>
    </dgm:pt>
    <dgm:pt modelId="{7C4D3CDD-DC29-4A9C-B614-50B88CF5CFC4}" type="sibTrans" cxnId="{4791821A-7C09-4507-B57B-B04140DE59F0}">
      <dgm:prSet/>
      <dgm:spPr/>
      <dgm:t>
        <a:bodyPr/>
        <a:lstStyle/>
        <a:p>
          <a:endParaRPr lang="en-US"/>
        </a:p>
      </dgm:t>
    </dgm:pt>
    <dgm:pt modelId="{34552BE1-F0CE-4CD9-BCE7-84BEC049EEDF}">
      <dgm:prSet phldrT="[Text]"/>
      <dgm:spPr/>
      <dgm:t>
        <a:bodyPr/>
        <a:lstStyle/>
        <a:p>
          <a:r>
            <a:rPr lang="de-DE" dirty="0"/>
            <a:t>SHM </a:t>
          </a:r>
          <a:r>
            <a:rPr lang="de-DE" dirty="0" err="1"/>
            <a:t>as</a:t>
          </a:r>
          <a:r>
            <a:rPr lang="de-DE" dirty="0"/>
            <a:t> </a:t>
          </a:r>
          <a:r>
            <a:rPr lang="de-DE" dirty="0" err="1"/>
            <a:t>part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an </a:t>
          </a:r>
          <a:r>
            <a:rPr lang="de-DE" dirty="0" err="1"/>
            <a:t>ecosystem</a:t>
          </a:r>
          <a:endParaRPr lang="en-US" dirty="0"/>
        </a:p>
      </dgm:t>
    </dgm:pt>
    <dgm:pt modelId="{0515CE9B-EA16-404E-BA11-E8A2216139E6}" type="parTrans" cxnId="{BDA943B8-4DC4-464D-9F20-30CD3AED3D2B}">
      <dgm:prSet/>
      <dgm:spPr/>
      <dgm:t>
        <a:bodyPr/>
        <a:lstStyle/>
        <a:p>
          <a:endParaRPr lang="en-US"/>
        </a:p>
      </dgm:t>
    </dgm:pt>
    <dgm:pt modelId="{674EEFC6-E96C-4A63-8028-824E621B1235}" type="sibTrans" cxnId="{BDA943B8-4DC4-464D-9F20-30CD3AED3D2B}">
      <dgm:prSet/>
      <dgm:spPr/>
      <dgm:t>
        <a:bodyPr/>
        <a:lstStyle/>
        <a:p>
          <a:endParaRPr lang="en-US"/>
        </a:p>
      </dgm:t>
    </dgm:pt>
    <dgm:pt modelId="{333D5B22-6E4D-4B63-A629-0D180A9EFACD}">
      <dgm:prSet phldrT="[Text]"/>
      <dgm:spPr/>
      <dgm:t>
        <a:bodyPr/>
        <a:lstStyle/>
        <a:p>
          <a:r>
            <a:rPr lang="de-DE" dirty="0"/>
            <a:t>Plug and </a:t>
          </a:r>
          <a:r>
            <a:rPr lang="de-DE" dirty="0" err="1"/>
            <a:t>play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single</a:t>
          </a:r>
          <a:r>
            <a:rPr lang="de-DE" dirty="0"/>
            <a:t> </a:t>
          </a:r>
          <a:r>
            <a:rPr lang="de-DE" dirty="0" err="1"/>
            <a:t>components</a:t>
          </a:r>
          <a:endParaRPr lang="en-US" dirty="0"/>
        </a:p>
      </dgm:t>
    </dgm:pt>
    <dgm:pt modelId="{D381280E-ECA1-4266-AC7C-43CBDB906F08}" type="parTrans" cxnId="{FEAEC920-59F0-4A73-B132-AD6EC7CE1132}">
      <dgm:prSet/>
      <dgm:spPr/>
      <dgm:t>
        <a:bodyPr/>
        <a:lstStyle/>
        <a:p>
          <a:endParaRPr lang="en-US"/>
        </a:p>
      </dgm:t>
    </dgm:pt>
    <dgm:pt modelId="{017E5696-F1E5-44C0-8480-1583EA80C354}" type="sibTrans" cxnId="{FEAEC920-59F0-4A73-B132-AD6EC7CE1132}">
      <dgm:prSet/>
      <dgm:spPr/>
      <dgm:t>
        <a:bodyPr/>
        <a:lstStyle/>
        <a:p>
          <a:endParaRPr lang="en-US"/>
        </a:p>
      </dgm:t>
    </dgm:pt>
    <dgm:pt modelId="{58B88442-9808-4776-8ACE-3D22FCA8E49E}">
      <dgm:prSet phldrT="[Text]"/>
      <dgm:spPr/>
      <dgm:t>
        <a:bodyPr/>
        <a:lstStyle/>
        <a:p>
          <a:r>
            <a:rPr lang="de-DE" dirty="0" err="1"/>
            <a:t>interoperability</a:t>
          </a:r>
          <a:endParaRPr lang="en-US" dirty="0"/>
        </a:p>
      </dgm:t>
    </dgm:pt>
    <dgm:pt modelId="{F45ABCCE-7EB3-4DCF-BEA3-1EF13B3DCB62}" type="parTrans" cxnId="{0FD195FE-C592-436E-BF90-29E11DE429B4}">
      <dgm:prSet/>
      <dgm:spPr/>
      <dgm:t>
        <a:bodyPr/>
        <a:lstStyle/>
        <a:p>
          <a:endParaRPr lang="en-US"/>
        </a:p>
      </dgm:t>
    </dgm:pt>
    <dgm:pt modelId="{B27BC25E-346E-43CE-9C8D-E8CDAAF5EBB5}" type="sibTrans" cxnId="{0FD195FE-C592-436E-BF90-29E11DE429B4}">
      <dgm:prSet/>
      <dgm:spPr/>
      <dgm:t>
        <a:bodyPr/>
        <a:lstStyle/>
        <a:p>
          <a:endParaRPr lang="en-US"/>
        </a:p>
      </dgm:t>
    </dgm:pt>
    <dgm:pt modelId="{E7C05458-BA4F-4586-B1B0-DB4D8803E0FB}">
      <dgm:prSet phldrT="[Text]"/>
      <dgm:spPr/>
      <dgm:t>
        <a:bodyPr/>
        <a:lstStyle/>
        <a:p>
          <a:r>
            <a:rPr lang="de-DE" dirty="0"/>
            <a:t>Wer hat sowas schonmal gemacht</a:t>
          </a:r>
          <a:endParaRPr lang="en-US" dirty="0"/>
        </a:p>
      </dgm:t>
    </dgm:pt>
    <dgm:pt modelId="{BC1318EB-3621-4306-90B9-8FA47ECB9B3C}" type="parTrans" cxnId="{4078B1A7-9E5E-404A-A1A9-E4925375EEEB}">
      <dgm:prSet/>
      <dgm:spPr/>
      <dgm:t>
        <a:bodyPr/>
        <a:lstStyle/>
        <a:p>
          <a:endParaRPr lang="en-US"/>
        </a:p>
      </dgm:t>
    </dgm:pt>
    <dgm:pt modelId="{088A9925-EA84-4D04-B5F7-33883F73DE0C}" type="sibTrans" cxnId="{4078B1A7-9E5E-404A-A1A9-E4925375EEEB}">
      <dgm:prSet/>
      <dgm:spPr/>
      <dgm:t>
        <a:bodyPr/>
        <a:lstStyle/>
        <a:p>
          <a:endParaRPr lang="en-US"/>
        </a:p>
      </dgm:t>
    </dgm:pt>
    <dgm:pt modelId="{8C4BCE95-DBE2-491A-AF55-DEF5FAB9CAB2}">
      <dgm:prSet phldrT="[Text]"/>
      <dgm:spPr/>
      <dgm:t>
        <a:bodyPr/>
        <a:lstStyle/>
        <a:p>
          <a:r>
            <a:rPr lang="de-DE" dirty="0" err="1"/>
            <a:t>How</a:t>
          </a:r>
          <a:r>
            <a:rPr lang="de-DE" dirty="0"/>
            <a:t> </a:t>
          </a:r>
          <a:r>
            <a:rPr lang="de-DE" dirty="0" err="1"/>
            <a:t>did</a:t>
          </a:r>
          <a:r>
            <a:rPr lang="de-DE" dirty="0"/>
            <a:t> </a:t>
          </a:r>
          <a:r>
            <a:rPr lang="de-DE" dirty="0" err="1"/>
            <a:t>they</a:t>
          </a:r>
          <a:r>
            <a:rPr lang="de-DE" dirty="0"/>
            <a:t> do </a:t>
          </a:r>
          <a:r>
            <a:rPr lang="de-DE" dirty="0" err="1"/>
            <a:t>it</a:t>
          </a:r>
          <a:r>
            <a:rPr lang="de-DE" dirty="0"/>
            <a:t>?</a:t>
          </a:r>
          <a:endParaRPr lang="en-US" dirty="0"/>
        </a:p>
      </dgm:t>
    </dgm:pt>
    <dgm:pt modelId="{57B9127D-DAD4-4ABD-AF91-5F36D294ABED}" type="parTrans" cxnId="{D2C7CAC8-F891-4896-9FC9-564DD9F7F003}">
      <dgm:prSet/>
      <dgm:spPr/>
      <dgm:t>
        <a:bodyPr/>
        <a:lstStyle/>
        <a:p>
          <a:endParaRPr lang="en-US"/>
        </a:p>
      </dgm:t>
    </dgm:pt>
    <dgm:pt modelId="{65C21097-63D2-4163-8703-B701C48FB4E4}" type="sibTrans" cxnId="{D2C7CAC8-F891-4896-9FC9-564DD9F7F003}">
      <dgm:prSet/>
      <dgm:spPr/>
      <dgm:t>
        <a:bodyPr/>
        <a:lstStyle/>
        <a:p>
          <a:endParaRPr lang="en-US"/>
        </a:p>
      </dgm:t>
    </dgm:pt>
    <dgm:pt modelId="{45E7156B-EE0A-4FC0-82D2-4361B6D0C4A3}">
      <dgm:prSet phldrT="[Text]"/>
      <dgm:spPr/>
      <dgm:t>
        <a:bodyPr/>
        <a:lstStyle/>
        <a:p>
          <a:r>
            <a:rPr lang="de-DE" dirty="0" err="1"/>
            <a:t>How</a:t>
          </a:r>
          <a:r>
            <a:rPr lang="de-DE" dirty="0"/>
            <a:t> </a:t>
          </a:r>
          <a:r>
            <a:rPr lang="de-DE" dirty="0" err="1"/>
            <a:t>have</a:t>
          </a:r>
          <a:r>
            <a:rPr lang="de-DE" dirty="0"/>
            <a:t> </a:t>
          </a:r>
          <a:r>
            <a:rPr lang="de-DE" dirty="0" err="1"/>
            <a:t>they</a:t>
          </a:r>
          <a:r>
            <a:rPr lang="de-DE" dirty="0"/>
            <a:t> </a:t>
          </a:r>
          <a:r>
            <a:rPr lang="de-DE" dirty="0" err="1"/>
            <a:t>structured</a:t>
          </a:r>
          <a:r>
            <a:rPr lang="de-DE" dirty="0"/>
            <a:t> </a:t>
          </a:r>
          <a:r>
            <a:rPr lang="de-DE" dirty="0" err="1"/>
            <a:t>it</a:t>
          </a:r>
          <a:r>
            <a:rPr lang="de-DE" dirty="0"/>
            <a:t>/</a:t>
          </a:r>
          <a:r>
            <a:rPr lang="de-DE" dirty="0" err="1"/>
            <a:t>How</a:t>
          </a:r>
          <a:r>
            <a:rPr lang="de-DE" dirty="0"/>
            <a:t> do </a:t>
          </a:r>
          <a:r>
            <a:rPr lang="de-DE" dirty="0" err="1"/>
            <a:t>you</a:t>
          </a:r>
          <a:r>
            <a:rPr lang="de-DE" dirty="0"/>
            <a:t> </a:t>
          </a:r>
          <a:r>
            <a:rPr lang="de-DE" dirty="0" err="1"/>
            <a:t>ideally</a:t>
          </a:r>
          <a:r>
            <a:rPr lang="de-DE" dirty="0"/>
            <a:t> </a:t>
          </a:r>
          <a:r>
            <a:rPr lang="de-DE" dirty="0" err="1"/>
            <a:t>structure</a:t>
          </a:r>
          <a:r>
            <a:rPr lang="de-DE" dirty="0"/>
            <a:t> </a:t>
          </a:r>
          <a:r>
            <a:rPr lang="de-DE" dirty="0" err="1"/>
            <a:t>it</a:t>
          </a:r>
          <a:r>
            <a:rPr lang="de-DE" dirty="0"/>
            <a:t> (</a:t>
          </a:r>
          <a:r>
            <a:rPr lang="de-DE" dirty="0" err="1"/>
            <a:t>data</a:t>
          </a:r>
          <a:r>
            <a:rPr lang="de-DE" dirty="0"/>
            <a:t> Handling)</a:t>
          </a:r>
          <a:endParaRPr lang="en-US" dirty="0"/>
        </a:p>
      </dgm:t>
    </dgm:pt>
    <dgm:pt modelId="{DA0AB7BC-1C00-4BC1-BD64-06EAB9700DE3}" type="parTrans" cxnId="{F7ECE5DB-203C-4868-B9D4-80873248C997}">
      <dgm:prSet/>
      <dgm:spPr/>
      <dgm:t>
        <a:bodyPr/>
        <a:lstStyle/>
        <a:p>
          <a:endParaRPr lang="en-US"/>
        </a:p>
      </dgm:t>
    </dgm:pt>
    <dgm:pt modelId="{E6521B79-093A-4B03-920E-43CAD89D44AB}" type="sibTrans" cxnId="{F7ECE5DB-203C-4868-B9D4-80873248C997}">
      <dgm:prSet/>
      <dgm:spPr/>
      <dgm:t>
        <a:bodyPr/>
        <a:lstStyle/>
        <a:p>
          <a:endParaRPr lang="en-US"/>
        </a:p>
      </dgm:t>
    </dgm:pt>
    <dgm:pt modelId="{4C5CEF2E-C3F6-4329-90E4-6B3F79B4FA16}">
      <dgm:prSet phldrT="[Text]"/>
      <dgm:spPr/>
      <dgm:t>
        <a:bodyPr/>
        <a:lstStyle/>
        <a:p>
          <a:r>
            <a:rPr lang="de-DE" dirty="0"/>
            <a:t>Wie macht man dann sowas</a:t>
          </a:r>
          <a:endParaRPr lang="en-US" dirty="0"/>
        </a:p>
      </dgm:t>
    </dgm:pt>
    <dgm:pt modelId="{A9012513-CC00-4748-BAF8-379192ADD9BF}" type="parTrans" cxnId="{687F5160-3827-44DE-AA01-EAB17E643999}">
      <dgm:prSet/>
      <dgm:spPr/>
      <dgm:t>
        <a:bodyPr/>
        <a:lstStyle/>
        <a:p>
          <a:endParaRPr lang="en-US"/>
        </a:p>
      </dgm:t>
    </dgm:pt>
    <dgm:pt modelId="{6EEEB7C0-D6D2-433C-BCAE-8BD03992BD92}" type="sibTrans" cxnId="{687F5160-3827-44DE-AA01-EAB17E643999}">
      <dgm:prSet/>
      <dgm:spPr/>
      <dgm:t>
        <a:bodyPr/>
        <a:lstStyle/>
        <a:p>
          <a:endParaRPr lang="en-US"/>
        </a:p>
      </dgm:t>
    </dgm:pt>
    <dgm:pt modelId="{E663F039-0D4F-487A-BB4E-5490196C0BCB}">
      <dgm:prSet phldrT="[Text]"/>
      <dgm:spPr/>
      <dgm:t>
        <a:bodyPr/>
        <a:lstStyle/>
        <a:p>
          <a:r>
            <a:rPr lang="de-DE" dirty="0"/>
            <a:t>Wie funktionieren die einzelnen Komponenten im Detail</a:t>
          </a:r>
          <a:endParaRPr lang="en-US" dirty="0"/>
        </a:p>
      </dgm:t>
    </dgm:pt>
    <dgm:pt modelId="{688AAE7A-3351-425D-9E09-930A8ED2FCD2}" type="parTrans" cxnId="{F6843022-46D8-4BE3-AF7C-C1005E534AAB}">
      <dgm:prSet/>
      <dgm:spPr/>
      <dgm:t>
        <a:bodyPr/>
        <a:lstStyle/>
        <a:p>
          <a:endParaRPr lang="en-US"/>
        </a:p>
      </dgm:t>
    </dgm:pt>
    <dgm:pt modelId="{3F717E84-E328-416B-AEA8-1FBFD7565F06}" type="sibTrans" cxnId="{F6843022-46D8-4BE3-AF7C-C1005E534AAB}">
      <dgm:prSet/>
      <dgm:spPr/>
      <dgm:t>
        <a:bodyPr/>
        <a:lstStyle/>
        <a:p>
          <a:endParaRPr lang="en-US"/>
        </a:p>
      </dgm:t>
    </dgm:pt>
    <dgm:pt modelId="{2EF03786-0E40-4942-9E4D-A13C64FDBF0E}">
      <dgm:prSet phldrT="[Text]"/>
      <dgm:spPr/>
      <dgm:t>
        <a:bodyPr/>
        <a:lstStyle/>
        <a:p>
          <a:r>
            <a:rPr lang="de-DE" dirty="0"/>
            <a:t>Wie leitet man es her?</a:t>
          </a:r>
          <a:endParaRPr lang="en-US" dirty="0"/>
        </a:p>
      </dgm:t>
    </dgm:pt>
    <dgm:pt modelId="{E232E565-32AD-483A-869A-334B06CEA892}" type="parTrans" cxnId="{CB8CDC5D-8A68-4756-9DF1-5AE03BC33EA7}">
      <dgm:prSet/>
      <dgm:spPr/>
      <dgm:t>
        <a:bodyPr/>
        <a:lstStyle/>
        <a:p>
          <a:endParaRPr lang="en-US"/>
        </a:p>
      </dgm:t>
    </dgm:pt>
    <dgm:pt modelId="{6A1B2DF0-59C2-47BE-AF3D-AE2E6F07755A}" type="sibTrans" cxnId="{CB8CDC5D-8A68-4756-9DF1-5AE03BC33EA7}">
      <dgm:prSet/>
      <dgm:spPr/>
      <dgm:t>
        <a:bodyPr/>
        <a:lstStyle/>
        <a:p>
          <a:endParaRPr lang="en-US"/>
        </a:p>
      </dgm:t>
    </dgm:pt>
    <dgm:pt modelId="{505ECFDC-C3DE-4F5F-BF86-4C8DF23C0AE9}">
      <dgm:prSet phldrT="[Text]"/>
      <dgm:spPr/>
      <dgm:t>
        <a:bodyPr/>
        <a:lstStyle/>
        <a:p>
          <a:r>
            <a:rPr lang="de-DE" dirty="0"/>
            <a:t>Umfang</a:t>
          </a:r>
          <a:endParaRPr lang="en-US" dirty="0"/>
        </a:p>
      </dgm:t>
    </dgm:pt>
    <dgm:pt modelId="{0BD40EAC-4D9E-4142-9395-C64C54F98974}" type="parTrans" cxnId="{F25BC3E4-15EE-44A3-8348-5A360C260403}">
      <dgm:prSet/>
      <dgm:spPr/>
      <dgm:t>
        <a:bodyPr/>
        <a:lstStyle/>
        <a:p>
          <a:endParaRPr lang="en-US"/>
        </a:p>
      </dgm:t>
    </dgm:pt>
    <dgm:pt modelId="{C682D7CC-6878-49BB-ABC5-0235CB14F263}" type="sibTrans" cxnId="{F25BC3E4-15EE-44A3-8348-5A360C260403}">
      <dgm:prSet/>
      <dgm:spPr/>
      <dgm:t>
        <a:bodyPr/>
        <a:lstStyle/>
        <a:p>
          <a:endParaRPr lang="en-US"/>
        </a:p>
      </dgm:t>
    </dgm:pt>
    <dgm:pt modelId="{5320ABCD-429D-4135-9CD7-4191E7D5ECC3}">
      <dgm:prSet phldrT="[Text]"/>
      <dgm:spPr/>
      <dgm:t>
        <a:bodyPr/>
        <a:lstStyle/>
        <a:p>
          <a:r>
            <a:rPr lang="de-DE" dirty="0"/>
            <a:t>Anforderungen</a:t>
          </a:r>
          <a:endParaRPr lang="en-US" dirty="0"/>
        </a:p>
      </dgm:t>
    </dgm:pt>
    <dgm:pt modelId="{1B5CFC53-20AF-4C63-A360-654CF467EBC4}" type="parTrans" cxnId="{F837A609-DB42-4195-9BA2-6E3F31AF3806}">
      <dgm:prSet/>
      <dgm:spPr/>
      <dgm:t>
        <a:bodyPr/>
        <a:lstStyle/>
        <a:p>
          <a:endParaRPr lang="en-US"/>
        </a:p>
      </dgm:t>
    </dgm:pt>
    <dgm:pt modelId="{55A30335-2AD8-4475-8D54-A7AC9307A73D}" type="sibTrans" cxnId="{F837A609-DB42-4195-9BA2-6E3F31AF3806}">
      <dgm:prSet/>
      <dgm:spPr/>
      <dgm:t>
        <a:bodyPr/>
        <a:lstStyle/>
        <a:p>
          <a:endParaRPr lang="en-US"/>
        </a:p>
      </dgm:t>
    </dgm:pt>
    <dgm:pt modelId="{219C9023-EF54-47A7-8400-C4493040DC4B}">
      <dgm:prSet phldrT="[Text]"/>
      <dgm:spPr/>
      <dgm:t>
        <a:bodyPr/>
        <a:lstStyle/>
        <a:p>
          <a:r>
            <a:rPr lang="de-DE" dirty="0"/>
            <a:t>[….]</a:t>
          </a:r>
          <a:endParaRPr lang="en-US" dirty="0"/>
        </a:p>
      </dgm:t>
    </dgm:pt>
    <dgm:pt modelId="{5804E1F5-3856-4B41-9AD4-D969C4D87856}" type="parTrans" cxnId="{A2BD9704-6256-4138-930E-1F3215A613AC}">
      <dgm:prSet/>
      <dgm:spPr/>
      <dgm:t>
        <a:bodyPr/>
        <a:lstStyle/>
        <a:p>
          <a:endParaRPr lang="en-US"/>
        </a:p>
      </dgm:t>
    </dgm:pt>
    <dgm:pt modelId="{4B0DE63C-85F8-4A91-8B2F-36E68CBE4429}" type="sibTrans" cxnId="{A2BD9704-6256-4138-930E-1F3215A613AC}">
      <dgm:prSet/>
      <dgm:spPr/>
      <dgm:t>
        <a:bodyPr/>
        <a:lstStyle/>
        <a:p>
          <a:endParaRPr lang="en-US"/>
        </a:p>
      </dgm:t>
    </dgm:pt>
    <dgm:pt modelId="{5E9A7527-A1EA-464D-87C8-974AD3EEEBC8}">
      <dgm:prSet phldrT="[Text]"/>
      <dgm:spPr/>
      <dgm:t>
        <a:bodyPr/>
        <a:lstStyle/>
        <a:p>
          <a:r>
            <a:rPr lang="de-DE" dirty="0"/>
            <a:t>optional</a:t>
          </a:r>
          <a:endParaRPr lang="en-US" dirty="0"/>
        </a:p>
      </dgm:t>
    </dgm:pt>
    <dgm:pt modelId="{F4302BB6-1274-4203-BF61-5CE412223E6B}" type="parTrans" cxnId="{5C0D9CF2-FBA9-4898-AC6B-7CD47A5F751A}">
      <dgm:prSet/>
      <dgm:spPr/>
      <dgm:t>
        <a:bodyPr/>
        <a:lstStyle/>
        <a:p>
          <a:endParaRPr lang="en-US"/>
        </a:p>
      </dgm:t>
    </dgm:pt>
    <dgm:pt modelId="{6508165D-081D-4600-BC68-E576FA002783}" type="sibTrans" cxnId="{5C0D9CF2-FBA9-4898-AC6B-7CD47A5F751A}">
      <dgm:prSet/>
      <dgm:spPr/>
      <dgm:t>
        <a:bodyPr/>
        <a:lstStyle/>
        <a:p>
          <a:endParaRPr lang="en-US"/>
        </a:p>
      </dgm:t>
    </dgm:pt>
    <dgm:pt modelId="{B0153736-BA48-4F22-B113-8061DD2B4FE1}">
      <dgm:prSet phldrT="[Text]"/>
      <dgm:spPr/>
      <dgm:t>
        <a:bodyPr/>
        <a:lstStyle/>
        <a:p>
          <a:r>
            <a:rPr lang="de-DE" dirty="0" err="1"/>
            <a:t>Isermann</a:t>
          </a:r>
          <a:endParaRPr lang="en-US" dirty="0"/>
        </a:p>
      </dgm:t>
    </dgm:pt>
    <dgm:pt modelId="{42C67FF1-9AC6-4B7F-997F-456BA092DE76}" type="parTrans" cxnId="{960DFD57-0297-44D5-8F79-0EBEC52FF9C6}">
      <dgm:prSet/>
      <dgm:spPr/>
      <dgm:t>
        <a:bodyPr/>
        <a:lstStyle/>
        <a:p>
          <a:endParaRPr lang="en-US"/>
        </a:p>
      </dgm:t>
    </dgm:pt>
    <dgm:pt modelId="{E6BA5A1F-65A7-44AE-8909-5D842AB7DA13}" type="sibTrans" cxnId="{960DFD57-0297-44D5-8F79-0EBEC52FF9C6}">
      <dgm:prSet/>
      <dgm:spPr/>
      <dgm:t>
        <a:bodyPr/>
        <a:lstStyle/>
        <a:p>
          <a:endParaRPr lang="en-US"/>
        </a:p>
      </dgm:t>
    </dgm:pt>
    <dgm:pt modelId="{29DD8712-64B2-43FA-90B5-0C61803AC3BE}">
      <dgm:prSet phldrT="[Text]"/>
      <dgm:spPr/>
      <dgm:t>
        <a:bodyPr/>
        <a:lstStyle/>
        <a:p>
          <a:r>
            <a:rPr lang="de-DE" dirty="0"/>
            <a:t>GPS</a:t>
          </a:r>
          <a:endParaRPr lang="en-US" dirty="0"/>
        </a:p>
      </dgm:t>
    </dgm:pt>
    <dgm:pt modelId="{4911A6D9-A629-46A5-BB55-A5A8D043117C}" type="parTrans" cxnId="{CE39F9E0-6351-4F87-A5EE-0608489FC4F9}">
      <dgm:prSet/>
      <dgm:spPr/>
      <dgm:t>
        <a:bodyPr/>
        <a:lstStyle/>
        <a:p>
          <a:endParaRPr lang="en-US"/>
        </a:p>
      </dgm:t>
    </dgm:pt>
    <dgm:pt modelId="{2204A20C-9851-4E68-89FE-10DD2772A5EB}" type="sibTrans" cxnId="{CE39F9E0-6351-4F87-A5EE-0608489FC4F9}">
      <dgm:prSet/>
      <dgm:spPr/>
      <dgm:t>
        <a:bodyPr/>
        <a:lstStyle/>
        <a:p>
          <a:endParaRPr lang="en-US"/>
        </a:p>
      </dgm:t>
    </dgm:pt>
    <dgm:pt modelId="{1471844E-F1FC-488D-A985-3028FD43397F}">
      <dgm:prSet phldrT="[Text]"/>
      <dgm:spPr/>
      <dgm:t>
        <a:bodyPr/>
        <a:lstStyle/>
        <a:p>
          <a:r>
            <a:rPr lang="de-DE" dirty="0" err="1"/>
            <a:t>Todo</a:t>
          </a:r>
          <a:endParaRPr lang="en-US" dirty="0"/>
        </a:p>
      </dgm:t>
    </dgm:pt>
    <dgm:pt modelId="{7F547E4C-94F9-485C-909B-11E21E11BA50}" type="parTrans" cxnId="{03C2A75B-C78D-4566-AE2A-1FB6679594BB}">
      <dgm:prSet/>
      <dgm:spPr/>
      <dgm:t>
        <a:bodyPr/>
        <a:lstStyle/>
        <a:p>
          <a:endParaRPr lang="en-US"/>
        </a:p>
      </dgm:t>
    </dgm:pt>
    <dgm:pt modelId="{BCA3D712-5881-41E0-9728-B3BC0E72142C}" type="sibTrans" cxnId="{03C2A75B-C78D-4566-AE2A-1FB6679594BB}">
      <dgm:prSet/>
      <dgm:spPr/>
      <dgm:t>
        <a:bodyPr/>
        <a:lstStyle/>
        <a:p>
          <a:endParaRPr lang="en-US"/>
        </a:p>
      </dgm:t>
    </dgm:pt>
    <dgm:pt modelId="{1EEAF53C-A036-4373-9BDA-EB4721A0D03D}">
      <dgm:prSet phldrT="[Text]"/>
      <dgm:spPr/>
      <dgm:t>
        <a:bodyPr/>
        <a:lstStyle/>
        <a:p>
          <a:r>
            <a:rPr lang="de-DE" dirty="0"/>
            <a:t>Statistik</a:t>
          </a:r>
          <a:endParaRPr lang="en-US" dirty="0"/>
        </a:p>
      </dgm:t>
    </dgm:pt>
    <dgm:pt modelId="{8F156399-D325-4DE0-999F-397390A8B5D1}" type="parTrans" cxnId="{C05D5F59-0848-42BE-B000-5D3CEBC8D6AB}">
      <dgm:prSet/>
      <dgm:spPr/>
      <dgm:t>
        <a:bodyPr/>
        <a:lstStyle/>
        <a:p>
          <a:endParaRPr lang="en-US"/>
        </a:p>
      </dgm:t>
    </dgm:pt>
    <dgm:pt modelId="{CC81C0C0-064F-49F4-8775-9C7817F4253E}" type="sibTrans" cxnId="{C05D5F59-0848-42BE-B000-5D3CEBC8D6AB}">
      <dgm:prSet/>
      <dgm:spPr/>
      <dgm:t>
        <a:bodyPr/>
        <a:lstStyle/>
        <a:p>
          <a:endParaRPr lang="en-US"/>
        </a:p>
      </dgm:t>
    </dgm:pt>
    <dgm:pt modelId="{7085B993-51ED-4F14-8E6C-0F1457C813C8}">
      <dgm:prSet phldrT="[Text]"/>
      <dgm:spPr/>
      <dgm:t>
        <a:bodyPr/>
        <a:lstStyle/>
        <a:p>
          <a:r>
            <a:rPr lang="de-DE" dirty="0"/>
            <a:t>PCA</a:t>
          </a:r>
          <a:endParaRPr lang="en-US" dirty="0"/>
        </a:p>
      </dgm:t>
    </dgm:pt>
    <dgm:pt modelId="{E39AC390-C707-4AF7-94FA-9F7B6E3D829E}" type="parTrans" cxnId="{FD0C005F-4B10-4C44-B5D8-3AC72EBF1B3B}">
      <dgm:prSet/>
      <dgm:spPr/>
      <dgm:t>
        <a:bodyPr/>
        <a:lstStyle/>
        <a:p>
          <a:endParaRPr lang="en-US"/>
        </a:p>
      </dgm:t>
    </dgm:pt>
    <dgm:pt modelId="{7467CD0F-ABCA-48B1-837C-C2D8130A4718}" type="sibTrans" cxnId="{FD0C005F-4B10-4C44-B5D8-3AC72EBF1B3B}">
      <dgm:prSet/>
      <dgm:spPr/>
      <dgm:t>
        <a:bodyPr/>
        <a:lstStyle/>
        <a:p>
          <a:endParaRPr lang="en-US"/>
        </a:p>
      </dgm:t>
    </dgm:pt>
    <dgm:pt modelId="{F672FA88-AD1E-4E17-8B65-CF6490C3F5BB}">
      <dgm:prSet phldrT="[Text]"/>
      <dgm:spPr/>
      <dgm:t>
        <a:bodyPr/>
        <a:lstStyle/>
        <a:p>
          <a:r>
            <a:rPr lang="de-DE" dirty="0"/>
            <a:t>PTF</a:t>
          </a:r>
          <a:endParaRPr lang="en-US" dirty="0"/>
        </a:p>
      </dgm:t>
    </dgm:pt>
    <dgm:pt modelId="{4D8F113B-4C12-40A8-A241-F0FD27FF247C}" type="parTrans" cxnId="{234CBC26-7260-4F9D-97FF-1560DE78F300}">
      <dgm:prSet/>
      <dgm:spPr/>
      <dgm:t>
        <a:bodyPr/>
        <a:lstStyle/>
        <a:p>
          <a:endParaRPr lang="en-US"/>
        </a:p>
      </dgm:t>
    </dgm:pt>
    <dgm:pt modelId="{B10FE3F1-5026-4611-B572-2450514468D7}" type="sibTrans" cxnId="{234CBC26-7260-4F9D-97FF-1560DE78F300}">
      <dgm:prSet/>
      <dgm:spPr/>
      <dgm:t>
        <a:bodyPr/>
        <a:lstStyle/>
        <a:p>
          <a:endParaRPr lang="en-US"/>
        </a:p>
      </dgm:t>
    </dgm:pt>
    <dgm:pt modelId="{0CA90BAD-9BAC-4970-B428-1CC8D88FDC82}">
      <dgm:prSet phldrT="[Text]"/>
      <dgm:spPr/>
      <dgm:t>
        <a:bodyPr/>
        <a:lstStyle/>
        <a:p>
          <a:r>
            <a:rPr lang="de-DE" dirty="0"/>
            <a:t>FAIR (tief eingehen)</a:t>
          </a:r>
          <a:endParaRPr lang="en-US" dirty="0"/>
        </a:p>
      </dgm:t>
    </dgm:pt>
    <dgm:pt modelId="{9BEE6A5F-0FBC-4AFE-AF7D-989FD2095741}" type="parTrans" cxnId="{0C58E3CB-3411-4096-9383-B268457BE3D7}">
      <dgm:prSet/>
      <dgm:spPr/>
      <dgm:t>
        <a:bodyPr/>
        <a:lstStyle/>
        <a:p>
          <a:endParaRPr lang="en-US"/>
        </a:p>
      </dgm:t>
    </dgm:pt>
    <dgm:pt modelId="{8BE4D297-DBDE-4E2C-8CAB-091FA13F5C88}" type="sibTrans" cxnId="{0C58E3CB-3411-4096-9383-B268457BE3D7}">
      <dgm:prSet/>
      <dgm:spPr/>
      <dgm:t>
        <a:bodyPr/>
        <a:lstStyle/>
        <a:p>
          <a:endParaRPr lang="en-US"/>
        </a:p>
      </dgm:t>
    </dgm:pt>
    <dgm:pt modelId="{098ED2DF-200A-4845-A09C-6097546F7099}">
      <dgm:prSet phldrT="[Text]"/>
      <dgm:spPr/>
      <dgm:t>
        <a:bodyPr/>
        <a:lstStyle/>
        <a:p>
          <a:r>
            <a:rPr lang="de-DE" dirty="0"/>
            <a:t>Beispiele</a:t>
          </a:r>
          <a:endParaRPr lang="en-US" dirty="0"/>
        </a:p>
      </dgm:t>
    </dgm:pt>
    <dgm:pt modelId="{8C3E4B60-EFCC-4B12-BCA0-85125BE4E8B8}" type="parTrans" cxnId="{2FBE9025-731D-4682-9B7C-39AC8E976C7C}">
      <dgm:prSet/>
      <dgm:spPr/>
      <dgm:t>
        <a:bodyPr/>
        <a:lstStyle/>
        <a:p>
          <a:endParaRPr lang="en-US"/>
        </a:p>
      </dgm:t>
    </dgm:pt>
    <dgm:pt modelId="{430F92C4-64EB-4309-A2F2-6F123C6D4B0B}" type="sibTrans" cxnId="{2FBE9025-731D-4682-9B7C-39AC8E976C7C}">
      <dgm:prSet/>
      <dgm:spPr/>
      <dgm:t>
        <a:bodyPr/>
        <a:lstStyle/>
        <a:p>
          <a:endParaRPr lang="en-US"/>
        </a:p>
      </dgm:t>
    </dgm:pt>
    <dgm:pt modelId="{D44FD64F-16DB-46BF-83ED-B2D5775E2E31}">
      <dgm:prSet phldrT="[Text]"/>
      <dgm:spPr/>
      <dgm:t>
        <a:bodyPr/>
        <a:lstStyle/>
        <a:p>
          <a:r>
            <a:rPr lang="de-DE" dirty="0" err="1"/>
            <a:t>Skystash</a:t>
          </a:r>
          <a:endParaRPr lang="en-US" dirty="0"/>
        </a:p>
      </dgm:t>
    </dgm:pt>
    <dgm:pt modelId="{14A046CE-0005-477C-A614-9D761788C420}" type="parTrans" cxnId="{8A77C756-880C-4BA6-850F-5E36B7BF4D61}">
      <dgm:prSet/>
      <dgm:spPr/>
      <dgm:t>
        <a:bodyPr/>
        <a:lstStyle/>
        <a:p>
          <a:endParaRPr lang="en-US"/>
        </a:p>
      </dgm:t>
    </dgm:pt>
    <dgm:pt modelId="{35F50636-21D6-4868-883F-94C9A4A624DC}" type="sibTrans" cxnId="{8A77C756-880C-4BA6-850F-5E36B7BF4D61}">
      <dgm:prSet/>
      <dgm:spPr/>
      <dgm:t>
        <a:bodyPr/>
        <a:lstStyle/>
        <a:p>
          <a:endParaRPr lang="en-US"/>
        </a:p>
      </dgm:t>
    </dgm:pt>
    <dgm:pt modelId="{639F3D2A-A320-4CFF-BF50-B399452D73AA}">
      <dgm:prSet phldrT="[Text]"/>
      <dgm:spPr/>
      <dgm:t>
        <a:bodyPr/>
        <a:lstStyle/>
        <a:p>
          <a:r>
            <a:rPr lang="de-DE" dirty="0"/>
            <a:t>Optimale </a:t>
          </a:r>
          <a:r>
            <a:rPr lang="de-DE" dirty="0" err="1"/>
            <a:t>datenstruktur</a:t>
          </a:r>
          <a:endParaRPr lang="en-US" dirty="0"/>
        </a:p>
      </dgm:t>
    </dgm:pt>
    <dgm:pt modelId="{D5702E81-83A3-468D-BC1C-E75D59D0C65B}" type="parTrans" cxnId="{AF4EB04B-5559-420E-8612-26F8FD427A2D}">
      <dgm:prSet/>
      <dgm:spPr/>
      <dgm:t>
        <a:bodyPr/>
        <a:lstStyle/>
        <a:p>
          <a:endParaRPr lang="en-US"/>
        </a:p>
      </dgm:t>
    </dgm:pt>
    <dgm:pt modelId="{0C1C67C1-4623-4BB2-9EFA-2A31B11DDF94}" type="sibTrans" cxnId="{AF4EB04B-5559-420E-8612-26F8FD427A2D}">
      <dgm:prSet/>
      <dgm:spPr/>
      <dgm:t>
        <a:bodyPr/>
        <a:lstStyle/>
        <a:p>
          <a:endParaRPr lang="en-US"/>
        </a:p>
      </dgm:t>
    </dgm:pt>
    <dgm:pt modelId="{FC0CC90C-D47F-4B56-A343-556B8CC983E4}">
      <dgm:prSet phldrT="[Text]"/>
      <dgm:spPr/>
      <dgm:t>
        <a:bodyPr/>
        <a:lstStyle/>
        <a:p>
          <a:r>
            <a:rPr lang="de-DE" dirty="0"/>
            <a:t>SOIL</a:t>
          </a:r>
          <a:endParaRPr lang="en-US" dirty="0"/>
        </a:p>
      </dgm:t>
    </dgm:pt>
    <dgm:pt modelId="{B6A82C6B-2A51-472B-9EC4-0EC3EBB64BCE}" type="parTrans" cxnId="{F85DA7A2-D46E-4929-A9A1-63DF209D5EE7}">
      <dgm:prSet/>
      <dgm:spPr/>
      <dgm:t>
        <a:bodyPr/>
        <a:lstStyle/>
        <a:p>
          <a:endParaRPr lang="en-US"/>
        </a:p>
      </dgm:t>
    </dgm:pt>
    <dgm:pt modelId="{438E05BE-D70D-4253-8B95-1E5D9F2C0978}" type="sibTrans" cxnId="{F85DA7A2-D46E-4929-A9A1-63DF209D5EE7}">
      <dgm:prSet/>
      <dgm:spPr/>
      <dgm:t>
        <a:bodyPr/>
        <a:lstStyle/>
        <a:p>
          <a:endParaRPr lang="en-US"/>
        </a:p>
      </dgm:t>
    </dgm:pt>
    <dgm:pt modelId="{0EE81264-9DD8-4939-9568-6189003709C3}">
      <dgm:prSet phldrT="[Text]"/>
      <dgm:spPr/>
      <dgm:t>
        <a:bodyPr/>
        <a:lstStyle/>
        <a:p>
          <a:r>
            <a:rPr lang="de-DE" dirty="0"/>
            <a:t>Statistik</a:t>
          </a:r>
          <a:endParaRPr lang="en-US" dirty="0"/>
        </a:p>
      </dgm:t>
    </dgm:pt>
    <dgm:pt modelId="{5C754D67-7B37-43C7-B31F-6E21117B112C}" type="parTrans" cxnId="{888C4987-DB7D-4343-A27F-A64792516E7D}">
      <dgm:prSet/>
      <dgm:spPr/>
      <dgm:t>
        <a:bodyPr/>
        <a:lstStyle/>
        <a:p>
          <a:endParaRPr lang="en-US"/>
        </a:p>
      </dgm:t>
    </dgm:pt>
    <dgm:pt modelId="{3CE3FCC7-EE0F-4F23-B340-38857434F3BD}" type="sibTrans" cxnId="{888C4987-DB7D-4343-A27F-A64792516E7D}">
      <dgm:prSet/>
      <dgm:spPr/>
      <dgm:t>
        <a:bodyPr/>
        <a:lstStyle/>
        <a:p>
          <a:endParaRPr lang="en-US"/>
        </a:p>
      </dgm:t>
    </dgm:pt>
    <dgm:pt modelId="{B42F0CC1-7A73-4752-A1ED-EC19E61FC1A0}">
      <dgm:prSet phldrT="[Text]"/>
      <dgm:spPr/>
      <dgm:t>
        <a:bodyPr/>
        <a:lstStyle/>
        <a:p>
          <a:r>
            <a:rPr lang="de-DE" dirty="0"/>
            <a:t>PCA</a:t>
          </a:r>
          <a:endParaRPr lang="en-US" dirty="0"/>
        </a:p>
      </dgm:t>
    </dgm:pt>
    <dgm:pt modelId="{F1FA5DFD-022B-4299-A827-784D32E48189}" type="parTrans" cxnId="{A742353E-2050-49B3-BB5A-0D951B702CF9}">
      <dgm:prSet/>
      <dgm:spPr/>
      <dgm:t>
        <a:bodyPr/>
        <a:lstStyle/>
        <a:p>
          <a:endParaRPr lang="en-US"/>
        </a:p>
      </dgm:t>
    </dgm:pt>
    <dgm:pt modelId="{1408FA9B-2FA3-4E7C-AD4A-4D4E07C110BB}" type="sibTrans" cxnId="{A742353E-2050-49B3-BB5A-0D951B702CF9}">
      <dgm:prSet/>
      <dgm:spPr/>
      <dgm:t>
        <a:bodyPr/>
        <a:lstStyle/>
        <a:p>
          <a:endParaRPr lang="en-US"/>
        </a:p>
      </dgm:t>
    </dgm:pt>
    <dgm:pt modelId="{B89E4D08-69C3-48C2-B2EF-34D97470F8CD}">
      <dgm:prSet phldrT="[Text]"/>
      <dgm:spPr/>
      <dgm:t>
        <a:bodyPr/>
        <a:lstStyle/>
        <a:p>
          <a:r>
            <a:rPr lang="de-DE" dirty="0"/>
            <a:t>PTF</a:t>
          </a:r>
          <a:endParaRPr lang="en-US" dirty="0"/>
        </a:p>
      </dgm:t>
    </dgm:pt>
    <dgm:pt modelId="{D7F8C0AC-B9E2-43DF-8BD9-81F165F81039}" type="parTrans" cxnId="{8A0CDC65-28AA-4483-A265-BB3294E02D5A}">
      <dgm:prSet/>
      <dgm:spPr/>
      <dgm:t>
        <a:bodyPr/>
        <a:lstStyle/>
        <a:p>
          <a:endParaRPr lang="en-US"/>
        </a:p>
      </dgm:t>
    </dgm:pt>
    <dgm:pt modelId="{F7D4BD2C-119B-4249-A4A7-F8317E26BDA4}" type="sibTrans" cxnId="{8A0CDC65-28AA-4483-A265-BB3294E02D5A}">
      <dgm:prSet/>
      <dgm:spPr/>
      <dgm:t>
        <a:bodyPr/>
        <a:lstStyle/>
        <a:p>
          <a:endParaRPr lang="en-US"/>
        </a:p>
      </dgm:t>
    </dgm:pt>
    <dgm:pt modelId="{F8593B88-2C65-43F4-8501-A02637CC4475}">
      <dgm:prSet phldrT="[Text]"/>
      <dgm:spPr/>
      <dgm:t>
        <a:bodyPr/>
        <a:lstStyle/>
        <a:p>
          <a:r>
            <a:rPr lang="de-DE" dirty="0"/>
            <a:t>STFT</a:t>
          </a:r>
          <a:endParaRPr lang="en-US" dirty="0"/>
        </a:p>
      </dgm:t>
    </dgm:pt>
    <dgm:pt modelId="{55E7A6C9-1BA8-4EC3-BA6B-83EF7985E704}" type="parTrans" cxnId="{B5241BAD-9A10-4A9F-85CC-8BFAEBB521BF}">
      <dgm:prSet/>
      <dgm:spPr/>
      <dgm:t>
        <a:bodyPr/>
        <a:lstStyle/>
        <a:p>
          <a:endParaRPr lang="en-US"/>
        </a:p>
      </dgm:t>
    </dgm:pt>
    <dgm:pt modelId="{0854DCB1-17CC-4FFD-9A7D-E6215B5247AB}" type="sibTrans" cxnId="{B5241BAD-9A10-4A9F-85CC-8BFAEBB521BF}">
      <dgm:prSet/>
      <dgm:spPr/>
      <dgm:t>
        <a:bodyPr/>
        <a:lstStyle/>
        <a:p>
          <a:endParaRPr lang="en-US"/>
        </a:p>
      </dgm:t>
    </dgm:pt>
    <dgm:pt modelId="{46FE586A-F3D2-4623-944F-10E7F24ECE62}">
      <dgm:prSet phldrT="[Text]"/>
      <dgm:spPr/>
      <dgm:t>
        <a:bodyPr/>
        <a:lstStyle/>
        <a:p>
          <a:r>
            <a:rPr lang="de-DE" dirty="0"/>
            <a:t>Plug and </a:t>
          </a:r>
          <a:r>
            <a:rPr lang="de-DE" dirty="0" err="1"/>
            <a:t>play</a:t>
          </a:r>
          <a:r>
            <a:rPr lang="de-DE" dirty="0"/>
            <a:t> </a:t>
          </a:r>
          <a:r>
            <a:rPr lang="de-DE" dirty="0" err="1"/>
            <a:t>philosophy</a:t>
          </a:r>
          <a:endParaRPr lang="en-US" dirty="0"/>
        </a:p>
      </dgm:t>
    </dgm:pt>
    <dgm:pt modelId="{109D5438-A2DE-4E26-8761-20EC03B9BD7F}" type="parTrans" cxnId="{4498B2FD-E5DF-4BE1-95B6-B348D235B9DE}">
      <dgm:prSet/>
      <dgm:spPr/>
      <dgm:t>
        <a:bodyPr/>
        <a:lstStyle/>
        <a:p>
          <a:endParaRPr lang="en-US"/>
        </a:p>
      </dgm:t>
    </dgm:pt>
    <dgm:pt modelId="{5AD78F0F-B053-47F4-AB29-A1BED81984FB}" type="sibTrans" cxnId="{4498B2FD-E5DF-4BE1-95B6-B348D235B9DE}">
      <dgm:prSet/>
      <dgm:spPr/>
      <dgm:t>
        <a:bodyPr/>
        <a:lstStyle/>
        <a:p>
          <a:endParaRPr lang="en-US"/>
        </a:p>
      </dgm:t>
    </dgm:pt>
    <dgm:pt modelId="{673A41D3-F23F-4BEA-A002-66B4545C4E81}">
      <dgm:prSet phldrT="[Text]"/>
      <dgm:spPr/>
      <dgm:t>
        <a:bodyPr/>
        <a:lstStyle/>
        <a:p>
          <a:r>
            <a:rPr lang="de-DE" dirty="0"/>
            <a:t>Kapitel 4 (Methoden/Implementierung)</a:t>
          </a:r>
          <a:endParaRPr lang="en-US" dirty="0"/>
        </a:p>
      </dgm:t>
    </dgm:pt>
    <dgm:pt modelId="{7D40D381-496D-41F4-87BF-80B66E1247A3}" type="parTrans" cxnId="{40552A98-67D0-45D8-800E-D4BEB4396E6F}">
      <dgm:prSet/>
      <dgm:spPr/>
      <dgm:t>
        <a:bodyPr/>
        <a:lstStyle/>
        <a:p>
          <a:endParaRPr lang="en-US"/>
        </a:p>
      </dgm:t>
    </dgm:pt>
    <dgm:pt modelId="{B4A907BD-4FCD-4F5B-8291-13D20A29E78F}" type="sibTrans" cxnId="{40552A98-67D0-45D8-800E-D4BEB4396E6F}">
      <dgm:prSet/>
      <dgm:spPr/>
      <dgm:t>
        <a:bodyPr/>
        <a:lstStyle/>
        <a:p>
          <a:endParaRPr lang="en-US"/>
        </a:p>
      </dgm:t>
    </dgm:pt>
    <dgm:pt modelId="{97E6D244-62E0-4C63-AB7B-BD8AB315516F}">
      <dgm:prSet phldrT="[Text]"/>
      <dgm:spPr/>
      <dgm:t>
        <a:bodyPr/>
        <a:lstStyle/>
        <a:p>
          <a:r>
            <a:rPr lang="de-DE" dirty="0"/>
            <a:t>Kapitel 5 (</a:t>
          </a:r>
          <a:r>
            <a:rPr lang="de-DE" dirty="0" err="1"/>
            <a:t>Results</a:t>
          </a:r>
          <a:r>
            <a:rPr lang="de-DE" dirty="0"/>
            <a:t> and </a:t>
          </a:r>
          <a:r>
            <a:rPr lang="de-DE" dirty="0" err="1"/>
            <a:t>Discussion</a:t>
          </a:r>
          <a:r>
            <a:rPr lang="de-DE" dirty="0"/>
            <a:t>)</a:t>
          </a:r>
          <a:endParaRPr lang="en-US" dirty="0"/>
        </a:p>
      </dgm:t>
    </dgm:pt>
    <dgm:pt modelId="{CD8F3CC2-827D-40EE-BE71-F8746B1730AF}" type="parTrans" cxnId="{B327F124-9951-411F-8DF0-42E45FF333E4}">
      <dgm:prSet/>
      <dgm:spPr/>
      <dgm:t>
        <a:bodyPr/>
        <a:lstStyle/>
        <a:p>
          <a:endParaRPr lang="en-US"/>
        </a:p>
      </dgm:t>
    </dgm:pt>
    <dgm:pt modelId="{8C4A5A1A-99F7-4FF6-B6C7-2064F4C9BCE5}" type="sibTrans" cxnId="{B327F124-9951-411F-8DF0-42E45FF333E4}">
      <dgm:prSet/>
      <dgm:spPr/>
      <dgm:t>
        <a:bodyPr/>
        <a:lstStyle/>
        <a:p>
          <a:endParaRPr lang="en-US"/>
        </a:p>
      </dgm:t>
    </dgm:pt>
    <dgm:pt modelId="{F25A7EEA-A2A4-44EE-82A2-EA0D55CDB0CA}">
      <dgm:prSet phldrT="[Text]"/>
      <dgm:spPr/>
      <dgm:t>
        <a:bodyPr/>
        <a:lstStyle/>
        <a:p>
          <a:r>
            <a:rPr lang="de-DE" dirty="0"/>
            <a:t>Kapitel 6 ( </a:t>
          </a:r>
          <a:r>
            <a:rPr lang="de-DE" dirty="0" err="1"/>
            <a:t>Conclusion</a:t>
          </a:r>
          <a:r>
            <a:rPr lang="de-DE" dirty="0"/>
            <a:t> and Outlook)</a:t>
          </a:r>
          <a:endParaRPr lang="en-US" dirty="0"/>
        </a:p>
      </dgm:t>
    </dgm:pt>
    <dgm:pt modelId="{941EC374-BBF8-4EC2-B787-6424899AFBBF}" type="parTrans" cxnId="{EF764D09-57B9-4157-9BDB-77C47ADBE390}">
      <dgm:prSet/>
      <dgm:spPr/>
      <dgm:t>
        <a:bodyPr/>
        <a:lstStyle/>
        <a:p>
          <a:endParaRPr lang="en-US"/>
        </a:p>
      </dgm:t>
    </dgm:pt>
    <dgm:pt modelId="{5DB98149-3B0B-416D-9E4A-99EB1CD94F46}" type="sibTrans" cxnId="{EF764D09-57B9-4157-9BDB-77C47ADBE390}">
      <dgm:prSet/>
      <dgm:spPr/>
      <dgm:t>
        <a:bodyPr/>
        <a:lstStyle/>
        <a:p>
          <a:endParaRPr lang="en-US"/>
        </a:p>
      </dgm:t>
    </dgm:pt>
    <dgm:pt modelId="{E808B050-DA2E-49F8-A03B-81292515398D}">
      <dgm:prSet phldrT="[Text]"/>
      <dgm:spPr/>
      <dgm:t>
        <a:bodyPr/>
        <a:lstStyle/>
        <a:p>
          <a:r>
            <a:rPr lang="de-DE" dirty="0" err="1"/>
            <a:t>Stacked</a:t>
          </a:r>
          <a:r>
            <a:rPr lang="de-DE" dirty="0"/>
            <a:t> V-Model </a:t>
          </a:r>
          <a:endParaRPr lang="en-US" dirty="0"/>
        </a:p>
      </dgm:t>
    </dgm:pt>
    <dgm:pt modelId="{717C0010-BB21-4470-914F-8D188487AE80}" type="parTrans" cxnId="{6ED0E6C7-9898-499F-9E40-624FC0D97DB1}">
      <dgm:prSet/>
      <dgm:spPr/>
      <dgm:t>
        <a:bodyPr/>
        <a:lstStyle/>
        <a:p>
          <a:endParaRPr lang="en-US"/>
        </a:p>
      </dgm:t>
    </dgm:pt>
    <dgm:pt modelId="{A06FBAF4-920A-4FC0-9CB7-C9D0005BD506}" type="sibTrans" cxnId="{6ED0E6C7-9898-499F-9E40-624FC0D97DB1}">
      <dgm:prSet/>
      <dgm:spPr/>
      <dgm:t>
        <a:bodyPr/>
        <a:lstStyle/>
        <a:p>
          <a:endParaRPr lang="en-US"/>
        </a:p>
      </dgm:t>
    </dgm:pt>
    <dgm:pt modelId="{B8AAD7AD-E5AB-4AD3-9E2D-878A2676CB4B}">
      <dgm:prSet phldrT="[Text]"/>
      <dgm:spPr/>
      <dgm:t>
        <a:bodyPr/>
        <a:lstStyle/>
        <a:p>
          <a:r>
            <a:rPr lang="de-DE" dirty="0"/>
            <a:t>Basics: </a:t>
          </a:r>
          <a:r>
            <a:rPr lang="de-DE" dirty="0" err="1"/>
            <a:t>Metadata</a:t>
          </a:r>
          <a:r>
            <a:rPr lang="de-DE" dirty="0"/>
            <a:t> Collection, </a:t>
          </a:r>
          <a:r>
            <a:rPr lang="de-DE" dirty="0" err="1"/>
            <a:t>formatting</a:t>
          </a:r>
          <a:r>
            <a:rPr lang="de-DE" dirty="0"/>
            <a:t> </a:t>
          </a:r>
          <a:r>
            <a:rPr lang="de-DE" dirty="0" err="1"/>
            <a:t>into</a:t>
          </a:r>
          <a:r>
            <a:rPr lang="de-DE" dirty="0"/>
            <a:t> SOIL </a:t>
          </a:r>
          <a:endParaRPr lang="en-US" dirty="0"/>
        </a:p>
      </dgm:t>
    </dgm:pt>
    <dgm:pt modelId="{ABF7B140-AE00-4A79-9D27-DCA569CBA97F}" type="parTrans" cxnId="{FD6981A2-CC4A-4D09-90E8-9C98325704D4}">
      <dgm:prSet/>
      <dgm:spPr/>
      <dgm:t>
        <a:bodyPr/>
        <a:lstStyle/>
        <a:p>
          <a:endParaRPr lang="en-US"/>
        </a:p>
      </dgm:t>
    </dgm:pt>
    <dgm:pt modelId="{9DC24EDD-FDD8-4782-A280-0191EEF884FE}" type="sibTrans" cxnId="{FD6981A2-CC4A-4D09-90E8-9C98325704D4}">
      <dgm:prSet/>
      <dgm:spPr/>
      <dgm:t>
        <a:bodyPr/>
        <a:lstStyle/>
        <a:p>
          <a:endParaRPr lang="en-US"/>
        </a:p>
      </dgm:t>
    </dgm:pt>
    <dgm:pt modelId="{4FD3EB63-D496-4E04-8463-EB7FACF896F2}">
      <dgm:prSet phldrT="[Text]"/>
      <dgm:spPr/>
      <dgm:t>
        <a:bodyPr/>
        <a:lstStyle/>
        <a:p>
          <a:r>
            <a:rPr lang="de-DE" dirty="0" err="1"/>
            <a:t>Parsing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ISTAR Data</a:t>
          </a:r>
          <a:endParaRPr lang="en-US" dirty="0"/>
        </a:p>
      </dgm:t>
    </dgm:pt>
    <dgm:pt modelId="{6D3CEE6C-81D8-4CB5-8CE6-AABDA8BBBDF2}" type="parTrans" cxnId="{14064F6A-2BB9-4AFE-8510-42EF5CDF89EA}">
      <dgm:prSet/>
      <dgm:spPr/>
      <dgm:t>
        <a:bodyPr/>
        <a:lstStyle/>
        <a:p>
          <a:endParaRPr lang="en-US"/>
        </a:p>
      </dgm:t>
    </dgm:pt>
    <dgm:pt modelId="{0B904BD0-6B86-403B-87D2-378C5E4E2FF5}" type="sibTrans" cxnId="{14064F6A-2BB9-4AFE-8510-42EF5CDF89EA}">
      <dgm:prSet/>
      <dgm:spPr/>
      <dgm:t>
        <a:bodyPr/>
        <a:lstStyle/>
        <a:p>
          <a:endParaRPr lang="en-US"/>
        </a:p>
      </dgm:t>
    </dgm:pt>
    <dgm:pt modelId="{3B523FDC-D939-49CA-A97B-7F40BE9FC06F}">
      <dgm:prSet phldrT="[Text]"/>
      <dgm:spPr/>
      <dgm:t>
        <a:bodyPr/>
        <a:lstStyle/>
        <a:p>
          <a:r>
            <a:rPr lang="de-DE" dirty="0" err="1"/>
            <a:t>Parsing</a:t>
          </a:r>
          <a:r>
            <a:rPr lang="de-DE" dirty="0"/>
            <a:t> and </a:t>
          </a:r>
          <a:r>
            <a:rPr lang="de-DE" dirty="0" err="1"/>
            <a:t>assignment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ISTAR 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config</a:t>
          </a:r>
          <a:endParaRPr lang="en-US" dirty="0"/>
        </a:p>
      </dgm:t>
    </dgm:pt>
    <dgm:pt modelId="{C003653F-6AC4-4819-813F-C1099F8D8AE8}" type="parTrans" cxnId="{F6061943-4ECA-46B9-8097-477A0D628733}">
      <dgm:prSet/>
      <dgm:spPr/>
      <dgm:t>
        <a:bodyPr/>
        <a:lstStyle/>
        <a:p>
          <a:endParaRPr lang="en-US"/>
        </a:p>
      </dgm:t>
    </dgm:pt>
    <dgm:pt modelId="{3EF824F1-9906-4F03-8074-28279C88605E}" type="sibTrans" cxnId="{F6061943-4ECA-46B9-8097-477A0D628733}">
      <dgm:prSet/>
      <dgm:spPr/>
      <dgm:t>
        <a:bodyPr/>
        <a:lstStyle/>
        <a:p>
          <a:endParaRPr lang="en-US"/>
        </a:p>
      </dgm:t>
    </dgm:pt>
    <dgm:pt modelId="{E2BFE4DF-4103-44A7-8AB7-0892C701EE46}">
      <dgm:prSet phldrT="[Text]"/>
      <dgm:spPr/>
      <dgm:t>
        <a:bodyPr/>
        <a:lstStyle/>
        <a:p>
          <a:r>
            <a:rPr lang="de-DE" dirty="0"/>
            <a:t>Check 1 Implementation</a:t>
          </a:r>
          <a:endParaRPr lang="en-US" dirty="0"/>
        </a:p>
      </dgm:t>
    </dgm:pt>
    <dgm:pt modelId="{BF286CDC-5668-4F2B-9FE0-885F8EAA6E98}" type="parTrans" cxnId="{DC03E144-0FAC-4BD2-B16D-3F88E45B905D}">
      <dgm:prSet/>
      <dgm:spPr/>
      <dgm:t>
        <a:bodyPr/>
        <a:lstStyle/>
        <a:p>
          <a:endParaRPr lang="en-US"/>
        </a:p>
      </dgm:t>
    </dgm:pt>
    <dgm:pt modelId="{B7272AF2-8DA7-4410-8330-6665F5EEF904}" type="sibTrans" cxnId="{DC03E144-0FAC-4BD2-B16D-3F88E45B905D}">
      <dgm:prSet/>
      <dgm:spPr/>
      <dgm:t>
        <a:bodyPr/>
        <a:lstStyle/>
        <a:p>
          <a:endParaRPr lang="en-US"/>
        </a:p>
      </dgm:t>
    </dgm:pt>
    <dgm:pt modelId="{3FD8E3B0-4765-40A9-A706-1B2AEA1D1606}">
      <dgm:prSet phldrT="[Text]"/>
      <dgm:spPr/>
      <dgm:t>
        <a:bodyPr/>
        <a:lstStyle/>
        <a:p>
          <a:r>
            <a:rPr lang="de-DE" dirty="0"/>
            <a:t>Check 2 Implementation</a:t>
          </a:r>
          <a:endParaRPr lang="en-US" dirty="0"/>
        </a:p>
      </dgm:t>
    </dgm:pt>
    <dgm:pt modelId="{719BDBBA-5472-461A-931E-FAB1EF32483F}" type="parTrans" cxnId="{F9CFCE6F-CB6B-4FEA-A06D-C32661DA8CCD}">
      <dgm:prSet/>
      <dgm:spPr/>
      <dgm:t>
        <a:bodyPr/>
        <a:lstStyle/>
        <a:p>
          <a:endParaRPr lang="en-US"/>
        </a:p>
      </dgm:t>
    </dgm:pt>
    <dgm:pt modelId="{278EAE6B-A731-4C98-927A-7FEEF0FD5A90}" type="sibTrans" cxnId="{F9CFCE6F-CB6B-4FEA-A06D-C32661DA8CCD}">
      <dgm:prSet/>
      <dgm:spPr/>
      <dgm:t>
        <a:bodyPr/>
        <a:lstStyle/>
        <a:p>
          <a:endParaRPr lang="en-US"/>
        </a:p>
      </dgm:t>
    </dgm:pt>
    <dgm:pt modelId="{939DEE15-5E26-461C-B4C6-54ACA0EA0FE8}">
      <dgm:prSet phldrT="[Text]"/>
      <dgm:spPr/>
      <dgm:t>
        <a:bodyPr/>
        <a:lstStyle/>
        <a:p>
          <a:r>
            <a:rPr lang="de-DE" dirty="0" err="1"/>
            <a:t>No</a:t>
          </a:r>
          <a:r>
            <a:rPr lang="de-DE" dirty="0"/>
            <a:t> </a:t>
          </a:r>
          <a:r>
            <a:rPr lang="de-DE" dirty="0" err="1"/>
            <a:t>signal</a:t>
          </a:r>
          <a:r>
            <a:rPr lang="de-DE" dirty="0"/>
            <a:t> (</a:t>
          </a:r>
          <a:r>
            <a:rPr lang="de-DE" dirty="0" err="1"/>
            <a:t>value</a:t>
          </a:r>
          <a:r>
            <a:rPr lang="de-DE" dirty="0"/>
            <a:t>)</a:t>
          </a:r>
          <a:endParaRPr lang="en-US" dirty="0"/>
        </a:p>
      </dgm:t>
    </dgm:pt>
    <dgm:pt modelId="{BD4ACFEF-47B0-4DB1-AA0B-F24CDE0074BB}" type="parTrans" cxnId="{938602A7-3E1F-41B5-9901-0867D20A8271}">
      <dgm:prSet/>
      <dgm:spPr/>
      <dgm:t>
        <a:bodyPr/>
        <a:lstStyle/>
        <a:p>
          <a:endParaRPr lang="en-US"/>
        </a:p>
      </dgm:t>
    </dgm:pt>
    <dgm:pt modelId="{CB65C640-85F6-454F-9A31-37D1ABAE3FD6}" type="sibTrans" cxnId="{938602A7-3E1F-41B5-9901-0867D20A8271}">
      <dgm:prSet/>
      <dgm:spPr/>
      <dgm:t>
        <a:bodyPr/>
        <a:lstStyle/>
        <a:p>
          <a:endParaRPr lang="en-US"/>
        </a:p>
      </dgm:t>
    </dgm:pt>
    <dgm:pt modelId="{24C1B535-4459-47A5-A28C-A9C9409846BB}">
      <dgm:prSet phldrT="[Text]"/>
      <dgm:spPr/>
      <dgm:t>
        <a:bodyPr/>
        <a:lstStyle/>
        <a:p>
          <a:r>
            <a:rPr lang="de-DE" dirty="0" err="1"/>
            <a:t>movement</a:t>
          </a:r>
          <a:r>
            <a:rPr lang="de-DE" dirty="0"/>
            <a:t> </a:t>
          </a:r>
          <a:r>
            <a:rPr lang="de-DE" dirty="0" err="1"/>
            <a:t>too</a:t>
          </a:r>
          <a:r>
            <a:rPr lang="de-DE" dirty="0"/>
            <a:t> high</a:t>
          </a:r>
          <a:endParaRPr lang="en-US" dirty="0"/>
        </a:p>
      </dgm:t>
    </dgm:pt>
    <dgm:pt modelId="{77779F0E-CD63-4E92-BBA4-72476EFB059B}" type="parTrans" cxnId="{D955B7E4-D0D5-4127-90BB-EE584260E224}">
      <dgm:prSet/>
      <dgm:spPr/>
      <dgm:t>
        <a:bodyPr/>
        <a:lstStyle/>
        <a:p>
          <a:endParaRPr lang="en-US"/>
        </a:p>
      </dgm:t>
    </dgm:pt>
    <dgm:pt modelId="{D93C64B9-4103-4460-A77D-7FE3B40E6F7B}" type="sibTrans" cxnId="{D955B7E4-D0D5-4127-90BB-EE584260E224}">
      <dgm:prSet/>
      <dgm:spPr/>
      <dgm:t>
        <a:bodyPr/>
        <a:lstStyle/>
        <a:p>
          <a:endParaRPr lang="en-US"/>
        </a:p>
      </dgm:t>
    </dgm:pt>
    <dgm:pt modelId="{3262161C-EDBD-4FC2-BD99-97291CA77D70}">
      <dgm:prSet phldrT="[Text]"/>
      <dgm:spPr/>
      <dgm:t>
        <a:bodyPr/>
        <a:lstStyle/>
        <a:p>
          <a:r>
            <a:rPr lang="de-DE" dirty="0" err="1"/>
            <a:t>movement</a:t>
          </a:r>
          <a:r>
            <a:rPr lang="de-DE" dirty="0"/>
            <a:t> </a:t>
          </a:r>
          <a:r>
            <a:rPr lang="de-DE" dirty="0" err="1"/>
            <a:t>too</a:t>
          </a:r>
          <a:r>
            <a:rPr lang="de-DE" dirty="0"/>
            <a:t> </a:t>
          </a:r>
          <a:r>
            <a:rPr lang="de-DE" dirty="0" err="1"/>
            <a:t>low</a:t>
          </a:r>
          <a:endParaRPr lang="en-US" dirty="0"/>
        </a:p>
      </dgm:t>
    </dgm:pt>
    <dgm:pt modelId="{7ED050D5-3B50-425C-ABF3-A1DE130FC850}" type="parTrans" cxnId="{3B1A6DFF-2560-433F-8117-975A0A9D19C3}">
      <dgm:prSet/>
      <dgm:spPr/>
      <dgm:t>
        <a:bodyPr/>
        <a:lstStyle/>
        <a:p>
          <a:endParaRPr lang="en-US"/>
        </a:p>
      </dgm:t>
    </dgm:pt>
    <dgm:pt modelId="{F9E0A2FF-6E03-461F-A5DF-18D674AE1317}" type="sibTrans" cxnId="{3B1A6DFF-2560-433F-8117-975A0A9D19C3}">
      <dgm:prSet/>
      <dgm:spPr/>
      <dgm:t>
        <a:bodyPr/>
        <a:lstStyle/>
        <a:p>
          <a:endParaRPr lang="en-US"/>
        </a:p>
      </dgm:t>
    </dgm:pt>
    <dgm:pt modelId="{79723538-296C-49FC-BBE2-98B6F8307AF7}">
      <dgm:prSet phldrT="[Text]"/>
      <dgm:spPr/>
      <dgm:t>
        <a:bodyPr/>
        <a:lstStyle/>
        <a:p>
          <a:r>
            <a:rPr lang="de-DE" dirty="0"/>
            <a:t>Out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range</a:t>
          </a:r>
          <a:endParaRPr lang="en-US" dirty="0"/>
        </a:p>
      </dgm:t>
    </dgm:pt>
    <dgm:pt modelId="{DEBEE8BC-375A-4C48-A028-98225CAF9BAF}" type="parTrans" cxnId="{9148A46C-022C-4D8E-9078-6809E3D0EF1A}">
      <dgm:prSet/>
      <dgm:spPr/>
      <dgm:t>
        <a:bodyPr/>
        <a:lstStyle/>
        <a:p>
          <a:endParaRPr lang="en-US"/>
        </a:p>
      </dgm:t>
    </dgm:pt>
    <dgm:pt modelId="{965342BB-1530-4658-9F8D-F40977665750}" type="sibTrans" cxnId="{9148A46C-022C-4D8E-9078-6809E3D0EF1A}">
      <dgm:prSet/>
      <dgm:spPr/>
      <dgm:t>
        <a:bodyPr/>
        <a:lstStyle/>
        <a:p>
          <a:endParaRPr lang="en-US"/>
        </a:p>
      </dgm:t>
    </dgm:pt>
    <dgm:pt modelId="{9A8E135B-E00C-4A85-90E9-C01857A451D4}">
      <dgm:prSet phldrT="[Text]"/>
      <dgm:spPr/>
      <dgm:t>
        <a:bodyPr/>
        <a:lstStyle/>
        <a:p>
          <a:r>
            <a:rPr lang="de-DE" dirty="0" err="1"/>
            <a:t>Todo</a:t>
          </a:r>
          <a:endParaRPr lang="en-US" dirty="0"/>
        </a:p>
      </dgm:t>
    </dgm:pt>
    <dgm:pt modelId="{1167CC5D-AC00-40A4-A9B6-DBE1C791BBF0}" type="parTrans" cxnId="{682D4B00-A3F6-4D98-B494-7C815D59DA54}">
      <dgm:prSet/>
      <dgm:spPr/>
      <dgm:t>
        <a:bodyPr/>
        <a:lstStyle/>
        <a:p>
          <a:endParaRPr lang="en-US"/>
        </a:p>
      </dgm:t>
    </dgm:pt>
    <dgm:pt modelId="{5CFD36CB-6051-4FD7-8CBF-844A503564D5}" type="sibTrans" cxnId="{682D4B00-A3F6-4D98-B494-7C815D59DA54}">
      <dgm:prSet/>
      <dgm:spPr/>
      <dgm:t>
        <a:bodyPr/>
        <a:lstStyle/>
        <a:p>
          <a:endParaRPr lang="en-US"/>
        </a:p>
      </dgm:t>
    </dgm:pt>
    <dgm:pt modelId="{C0F6A5D1-3D47-4549-BF25-E59EA173605B}">
      <dgm:prSet phldrT="[Text]"/>
      <dgm:spPr/>
      <dgm:t>
        <a:bodyPr/>
        <a:lstStyle/>
        <a:p>
          <a:r>
            <a:rPr lang="de-DE" dirty="0"/>
            <a:t>Check 3 Implementation: </a:t>
          </a:r>
          <a:endParaRPr lang="en-US" dirty="0"/>
        </a:p>
      </dgm:t>
    </dgm:pt>
    <dgm:pt modelId="{9FA03F78-7AA6-40F4-857E-277B41E54E29}" type="parTrans" cxnId="{B63A11D3-500F-47BC-9C13-A72B8A64C625}">
      <dgm:prSet/>
      <dgm:spPr/>
      <dgm:t>
        <a:bodyPr/>
        <a:lstStyle/>
        <a:p>
          <a:endParaRPr lang="en-US"/>
        </a:p>
      </dgm:t>
    </dgm:pt>
    <dgm:pt modelId="{38451C1B-9E55-433F-8C28-FD17603A32B8}" type="sibTrans" cxnId="{B63A11D3-500F-47BC-9C13-A72B8A64C625}">
      <dgm:prSet/>
      <dgm:spPr/>
      <dgm:t>
        <a:bodyPr/>
        <a:lstStyle/>
        <a:p>
          <a:endParaRPr lang="en-US"/>
        </a:p>
      </dgm:t>
    </dgm:pt>
    <dgm:pt modelId="{B76A191D-E637-4B61-8FCB-8487CFCE2670}">
      <dgm:prSet phldrT="[Text]"/>
      <dgm:spPr/>
      <dgm:t>
        <a:bodyPr/>
        <a:lstStyle/>
        <a:p>
          <a:r>
            <a:rPr lang="de-DE" dirty="0" err="1"/>
            <a:t>Physical</a:t>
          </a:r>
          <a:endParaRPr lang="en-US" dirty="0"/>
        </a:p>
      </dgm:t>
    </dgm:pt>
    <dgm:pt modelId="{8D6322E5-9807-49CF-9D2F-BEEB39F3076E}" type="parTrans" cxnId="{44E18D62-D8C2-478B-8861-8DAAB3304675}">
      <dgm:prSet/>
      <dgm:spPr/>
      <dgm:t>
        <a:bodyPr/>
        <a:lstStyle/>
        <a:p>
          <a:endParaRPr lang="en-US"/>
        </a:p>
      </dgm:t>
    </dgm:pt>
    <dgm:pt modelId="{24694339-51F2-40F4-847D-67C09F75FC16}" type="sibTrans" cxnId="{44E18D62-D8C2-478B-8861-8DAAB3304675}">
      <dgm:prSet/>
      <dgm:spPr/>
      <dgm:t>
        <a:bodyPr/>
        <a:lstStyle/>
        <a:p>
          <a:endParaRPr lang="en-US"/>
        </a:p>
      </dgm:t>
    </dgm:pt>
    <dgm:pt modelId="{19E46432-CC47-487D-B98F-5C86D1B0AD91}">
      <dgm:prSet phldrT="[Text]"/>
      <dgm:spPr/>
      <dgm:t>
        <a:bodyPr/>
        <a:lstStyle/>
        <a:p>
          <a:r>
            <a:rPr lang="de-DE" dirty="0"/>
            <a:t>GNSS</a:t>
          </a:r>
          <a:endParaRPr lang="en-US" dirty="0"/>
        </a:p>
      </dgm:t>
    </dgm:pt>
    <dgm:pt modelId="{2E6E40C1-1B8B-4884-B31F-FD921C4F1E79}" type="parTrans" cxnId="{84392E39-5500-4A54-9275-3146AE28435B}">
      <dgm:prSet/>
      <dgm:spPr/>
      <dgm:t>
        <a:bodyPr/>
        <a:lstStyle/>
        <a:p>
          <a:endParaRPr lang="en-US"/>
        </a:p>
      </dgm:t>
    </dgm:pt>
    <dgm:pt modelId="{2B84A0B3-DDB6-44A6-949B-34EF29E66B3A}" type="sibTrans" cxnId="{84392E39-5500-4A54-9275-3146AE28435B}">
      <dgm:prSet/>
      <dgm:spPr/>
      <dgm:t>
        <a:bodyPr/>
        <a:lstStyle/>
        <a:p>
          <a:endParaRPr lang="en-US"/>
        </a:p>
      </dgm:t>
    </dgm:pt>
    <dgm:pt modelId="{1073EECD-5F7B-4D75-A1F9-47C88F978103}">
      <dgm:prSet phldrT="[Text]"/>
      <dgm:spPr/>
      <dgm:t>
        <a:bodyPr/>
        <a:lstStyle/>
        <a:p>
          <a:r>
            <a:rPr lang="de-DE" dirty="0" err="1"/>
            <a:t>Baro</a:t>
          </a:r>
          <a:endParaRPr lang="en-US" dirty="0"/>
        </a:p>
      </dgm:t>
    </dgm:pt>
    <dgm:pt modelId="{470ED246-3381-4555-9395-DBA1F7D800A9}" type="parTrans" cxnId="{53E17DD5-038D-4E13-8254-9F777EE61678}">
      <dgm:prSet/>
      <dgm:spPr/>
      <dgm:t>
        <a:bodyPr/>
        <a:lstStyle/>
        <a:p>
          <a:endParaRPr lang="en-US"/>
        </a:p>
      </dgm:t>
    </dgm:pt>
    <dgm:pt modelId="{52303D3C-9187-494C-9C77-EF5C90BD137E}" type="sibTrans" cxnId="{53E17DD5-038D-4E13-8254-9F777EE61678}">
      <dgm:prSet/>
      <dgm:spPr/>
      <dgm:t>
        <a:bodyPr/>
        <a:lstStyle/>
        <a:p>
          <a:endParaRPr lang="en-US"/>
        </a:p>
      </dgm:t>
    </dgm:pt>
    <dgm:pt modelId="{A134B761-21BE-4A44-9906-F22C1614A976}">
      <dgm:prSet phldrT="[Text]"/>
      <dgm:spPr/>
      <dgm:t>
        <a:bodyPr/>
        <a:lstStyle/>
        <a:p>
          <a:r>
            <a:rPr lang="de-DE" dirty="0"/>
            <a:t>Basics: Report </a:t>
          </a:r>
          <a:r>
            <a:rPr lang="de-DE" dirty="0" err="1"/>
            <a:t>structure</a:t>
          </a:r>
          <a:endParaRPr lang="en-US" dirty="0"/>
        </a:p>
      </dgm:t>
    </dgm:pt>
    <dgm:pt modelId="{395820C3-730C-42A7-A255-92831DAA1ACC}" type="parTrans" cxnId="{B1DC116C-B62D-4B2D-A0C7-AF5A987A0358}">
      <dgm:prSet/>
      <dgm:spPr/>
      <dgm:t>
        <a:bodyPr/>
        <a:lstStyle/>
        <a:p>
          <a:endParaRPr lang="en-US"/>
        </a:p>
      </dgm:t>
    </dgm:pt>
    <dgm:pt modelId="{20C409ED-B6B5-49AB-83BF-D7D3D6837988}" type="sibTrans" cxnId="{B1DC116C-B62D-4B2D-A0C7-AF5A987A0358}">
      <dgm:prSet/>
      <dgm:spPr/>
      <dgm:t>
        <a:bodyPr/>
        <a:lstStyle/>
        <a:p>
          <a:endParaRPr lang="en-US"/>
        </a:p>
      </dgm:t>
    </dgm:pt>
    <dgm:pt modelId="{8EA317D4-C740-45C0-A3C1-78FA5837E1B6}">
      <dgm:prSet phldrT="[Text]"/>
      <dgm:spPr/>
      <dgm:t>
        <a:bodyPr/>
        <a:lstStyle/>
        <a:p>
          <a:r>
            <a:rPr lang="de-DE" dirty="0"/>
            <a:t>1: </a:t>
          </a:r>
          <a:r>
            <a:rPr lang="de-DE" dirty="0" err="1"/>
            <a:t>list</a:t>
          </a:r>
          <a:endParaRPr lang="en-US" dirty="0"/>
        </a:p>
      </dgm:t>
    </dgm:pt>
    <dgm:pt modelId="{934C9166-F332-44FE-B554-6421961D2292}" type="parTrans" cxnId="{82774311-EA71-45FC-BE8A-3B2C34178C0E}">
      <dgm:prSet/>
      <dgm:spPr/>
      <dgm:t>
        <a:bodyPr/>
        <a:lstStyle/>
        <a:p>
          <a:endParaRPr lang="en-US"/>
        </a:p>
      </dgm:t>
    </dgm:pt>
    <dgm:pt modelId="{9C179DE0-D43B-4C90-937C-8A6A46C3A7E0}" type="sibTrans" cxnId="{82774311-EA71-45FC-BE8A-3B2C34178C0E}">
      <dgm:prSet/>
      <dgm:spPr/>
      <dgm:t>
        <a:bodyPr/>
        <a:lstStyle/>
        <a:p>
          <a:endParaRPr lang="en-US"/>
        </a:p>
      </dgm:t>
    </dgm:pt>
    <dgm:pt modelId="{10082EF7-A2CD-4448-A665-40E6FFBC0AFE}">
      <dgm:prSet phldrT="[Text]"/>
      <dgm:spPr/>
      <dgm:t>
        <a:bodyPr/>
        <a:lstStyle/>
        <a:p>
          <a:r>
            <a:rPr lang="de-DE" dirty="0"/>
            <a:t>Single </a:t>
          </a:r>
          <a:r>
            <a:rPr lang="de-DE" dirty="0" err="1"/>
            <a:t>sensor</a:t>
          </a:r>
          <a:r>
            <a:rPr lang="de-DE" dirty="0"/>
            <a:t>: </a:t>
          </a:r>
          <a:r>
            <a:rPr lang="de-DE" dirty="0" err="1"/>
            <a:t>mean</a:t>
          </a:r>
          <a:r>
            <a:rPr lang="de-DE" dirty="0"/>
            <a:t> </a:t>
          </a:r>
          <a:r>
            <a:rPr lang="de-DE" dirty="0" err="1"/>
            <a:t>value</a:t>
          </a:r>
          <a:r>
            <a:rPr lang="de-DE" dirty="0"/>
            <a:t>, residual, </a:t>
          </a:r>
          <a:r>
            <a:rPr lang="de-DE" dirty="0" err="1"/>
            <a:t>stdev</a:t>
          </a:r>
          <a:endParaRPr lang="en-US" dirty="0"/>
        </a:p>
      </dgm:t>
    </dgm:pt>
    <dgm:pt modelId="{4A7ED0EE-FE63-4236-AB11-2574A5E7BE85}" type="parTrans" cxnId="{A37C6840-E2E5-44D7-B6E5-7EFA8882BA43}">
      <dgm:prSet/>
      <dgm:spPr/>
      <dgm:t>
        <a:bodyPr/>
        <a:lstStyle/>
        <a:p>
          <a:endParaRPr lang="en-US"/>
        </a:p>
      </dgm:t>
    </dgm:pt>
    <dgm:pt modelId="{6F2CA216-0D90-48FB-AE67-D16460495440}" type="sibTrans" cxnId="{A37C6840-E2E5-44D7-B6E5-7EFA8882BA43}">
      <dgm:prSet/>
      <dgm:spPr/>
      <dgm:t>
        <a:bodyPr/>
        <a:lstStyle/>
        <a:p>
          <a:endParaRPr lang="en-US"/>
        </a:p>
      </dgm:t>
    </dgm:pt>
    <dgm:pt modelId="{AFC1CDD3-2595-477F-82AB-07EF9E21B0CE}">
      <dgm:prSet phldrT="[Text]"/>
      <dgm:spPr/>
      <dgm:t>
        <a:bodyPr/>
        <a:lstStyle/>
        <a:p>
          <a:r>
            <a:rPr lang="de-DE" dirty="0"/>
            <a:t>3:</a:t>
          </a:r>
          <a:endParaRPr lang="en-US" dirty="0"/>
        </a:p>
      </dgm:t>
    </dgm:pt>
    <dgm:pt modelId="{39BD12B6-CC1E-4227-85D8-BEB7F90CC3E4}" type="parTrans" cxnId="{A2691522-F723-40AA-936A-6B826DE8DA30}">
      <dgm:prSet/>
      <dgm:spPr/>
      <dgm:t>
        <a:bodyPr/>
        <a:lstStyle/>
        <a:p>
          <a:endParaRPr lang="en-US"/>
        </a:p>
      </dgm:t>
    </dgm:pt>
    <dgm:pt modelId="{E71AD84C-B98F-424E-8664-29E1D2A4DF31}" type="sibTrans" cxnId="{A2691522-F723-40AA-936A-6B826DE8DA30}">
      <dgm:prSet/>
      <dgm:spPr/>
      <dgm:t>
        <a:bodyPr/>
        <a:lstStyle/>
        <a:p>
          <a:endParaRPr lang="en-US"/>
        </a:p>
      </dgm:t>
    </dgm:pt>
    <dgm:pt modelId="{4BEC7A1A-EB62-478D-96B9-9C2DA2C36090}">
      <dgm:prSet phldrT="[Text]"/>
      <dgm:spPr/>
      <dgm:t>
        <a:bodyPr/>
        <a:lstStyle/>
        <a:p>
          <a:r>
            <a:rPr lang="de-DE" dirty="0" err="1"/>
            <a:t>whole</a:t>
          </a:r>
          <a:r>
            <a:rPr lang="de-DE" dirty="0"/>
            <a:t> </a:t>
          </a:r>
          <a:r>
            <a:rPr lang="de-DE" dirty="0" err="1"/>
            <a:t>flight</a:t>
          </a:r>
          <a:r>
            <a:rPr lang="de-DE" dirty="0"/>
            <a:t>: </a:t>
          </a:r>
          <a:r>
            <a:rPr lang="de-DE" dirty="0" err="1"/>
            <a:t>occurences</a:t>
          </a:r>
          <a:endParaRPr lang="en-US" dirty="0"/>
        </a:p>
      </dgm:t>
    </dgm:pt>
    <dgm:pt modelId="{08A2092F-0FCA-42B5-9EE6-BA59A76371CE}" type="parTrans" cxnId="{FD1F98E3-92DD-4809-AA1C-6A76BD3DC891}">
      <dgm:prSet/>
      <dgm:spPr/>
      <dgm:t>
        <a:bodyPr/>
        <a:lstStyle/>
        <a:p>
          <a:endParaRPr lang="en-US"/>
        </a:p>
      </dgm:t>
    </dgm:pt>
    <dgm:pt modelId="{454B110B-8DA0-4995-8BF8-8DE0ECDC366F}" type="sibTrans" cxnId="{FD1F98E3-92DD-4809-AA1C-6A76BD3DC891}">
      <dgm:prSet/>
      <dgm:spPr/>
      <dgm:t>
        <a:bodyPr/>
        <a:lstStyle/>
        <a:p>
          <a:endParaRPr lang="en-US"/>
        </a:p>
      </dgm:t>
    </dgm:pt>
    <dgm:pt modelId="{70C6967F-2CA6-454C-B759-F61259AA6113}">
      <dgm:prSet phldrT="[Text]"/>
      <dgm:spPr/>
      <dgm:t>
        <a:bodyPr/>
        <a:lstStyle/>
        <a:p>
          <a:r>
            <a:rPr lang="de-DE" dirty="0"/>
            <a:t>2: notable </a:t>
          </a:r>
          <a:r>
            <a:rPr lang="de-DE" dirty="0" err="1"/>
            <a:t>occurences</a:t>
          </a:r>
          <a:endParaRPr lang="en-US" dirty="0"/>
        </a:p>
      </dgm:t>
    </dgm:pt>
    <dgm:pt modelId="{EAC7E278-784E-4177-B578-5BD2FC1762E4}" type="parTrans" cxnId="{42D900BC-292B-4C52-9956-0A23E7E5E116}">
      <dgm:prSet/>
      <dgm:spPr/>
      <dgm:t>
        <a:bodyPr/>
        <a:lstStyle/>
        <a:p>
          <a:endParaRPr lang="en-US"/>
        </a:p>
      </dgm:t>
    </dgm:pt>
    <dgm:pt modelId="{1A4E4FB3-3ED3-4AF2-A224-09059E1BE45E}" type="sibTrans" cxnId="{42D900BC-292B-4C52-9956-0A23E7E5E116}">
      <dgm:prSet/>
      <dgm:spPr/>
      <dgm:t>
        <a:bodyPr/>
        <a:lstStyle/>
        <a:p>
          <a:endParaRPr lang="en-US"/>
        </a:p>
      </dgm:t>
    </dgm:pt>
    <dgm:pt modelId="{6F650ABB-418D-46E0-B1CF-A0D53DCB580D}">
      <dgm:prSet phldrT="[Text]"/>
      <dgm:spPr/>
      <dgm:t>
        <a:bodyPr/>
        <a:lstStyle/>
        <a:p>
          <a:r>
            <a:rPr lang="de-DE" dirty="0"/>
            <a:t>Implementation Report</a:t>
          </a:r>
          <a:endParaRPr lang="en-US" dirty="0"/>
        </a:p>
      </dgm:t>
    </dgm:pt>
    <dgm:pt modelId="{F9B8596D-83E7-4B6F-B604-38C1749E9BC9}" type="parTrans" cxnId="{3D0943EF-4E33-4583-B960-758B2E264FE6}">
      <dgm:prSet/>
      <dgm:spPr/>
      <dgm:t>
        <a:bodyPr/>
        <a:lstStyle/>
        <a:p>
          <a:endParaRPr lang="en-US"/>
        </a:p>
      </dgm:t>
    </dgm:pt>
    <dgm:pt modelId="{DC0E2028-7453-405A-8BE2-F8A03F755F6F}" type="sibTrans" cxnId="{3D0943EF-4E33-4583-B960-758B2E264FE6}">
      <dgm:prSet/>
      <dgm:spPr/>
      <dgm:t>
        <a:bodyPr/>
        <a:lstStyle/>
        <a:p>
          <a:endParaRPr lang="en-US"/>
        </a:p>
      </dgm:t>
    </dgm:pt>
    <dgm:pt modelId="{ACBD95ED-3D89-4612-B50F-A953242FAEE2}">
      <dgm:prSet phldrT="[Text]"/>
      <dgm:spPr/>
      <dgm:t>
        <a:bodyPr/>
        <a:lstStyle/>
        <a:p>
          <a:r>
            <a:rPr lang="de-DE" dirty="0"/>
            <a:t>Download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sensors</a:t>
          </a:r>
          <a:endParaRPr lang="en-US" dirty="0"/>
        </a:p>
      </dgm:t>
    </dgm:pt>
    <dgm:pt modelId="{8ECB11DD-17D6-41F8-945B-715CB36AEA8B}" type="parTrans" cxnId="{C9920015-EF6C-457F-8573-21368992278A}">
      <dgm:prSet/>
      <dgm:spPr/>
      <dgm:t>
        <a:bodyPr/>
        <a:lstStyle/>
        <a:p>
          <a:endParaRPr lang="en-US"/>
        </a:p>
      </dgm:t>
    </dgm:pt>
    <dgm:pt modelId="{D492A648-094A-47AC-A5C0-E5B9D6A866E8}" type="sibTrans" cxnId="{C9920015-EF6C-457F-8573-21368992278A}">
      <dgm:prSet/>
      <dgm:spPr/>
      <dgm:t>
        <a:bodyPr/>
        <a:lstStyle/>
        <a:p>
          <a:endParaRPr lang="en-US"/>
        </a:p>
      </dgm:t>
    </dgm:pt>
    <dgm:pt modelId="{6E1ACD17-05DD-4E18-AEAA-EBEC49732FB4}">
      <dgm:prSet phldrT="[Text]"/>
      <dgm:spPr/>
      <dgm:t>
        <a:bodyPr/>
        <a:lstStyle/>
        <a:p>
          <a:r>
            <a:rPr lang="de-DE" dirty="0" err="1"/>
            <a:t>Local</a:t>
          </a:r>
          <a:r>
            <a:rPr lang="de-DE" dirty="0"/>
            <a:t> </a:t>
          </a:r>
          <a:r>
            <a:rPr lang="de-DE" dirty="0" err="1"/>
            <a:t>checking</a:t>
          </a:r>
          <a:endParaRPr lang="en-US" dirty="0"/>
        </a:p>
      </dgm:t>
    </dgm:pt>
    <dgm:pt modelId="{707815F4-46A9-419D-BA8B-61C89A061C60}" type="parTrans" cxnId="{D67CCF88-0B7B-4A80-B5C6-620C268CCC1C}">
      <dgm:prSet/>
      <dgm:spPr/>
      <dgm:t>
        <a:bodyPr/>
        <a:lstStyle/>
        <a:p>
          <a:endParaRPr lang="en-US"/>
        </a:p>
      </dgm:t>
    </dgm:pt>
    <dgm:pt modelId="{D88A5A0B-79C8-4944-8C9E-98179DA08156}" type="sibTrans" cxnId="{D67CCF88-0B7B-4A80-B5C6-620C268CCC1C}">
      <dgm:prSet/>
      <dgm:spPr/>
      <dgm:t>
        <a:bodyPr/>
        <a:lstStyle/>
        <a:p>
          <a:endParaRPr lang="en-US"/>
        </a:p>
      </dgm:t>
    </dgm:pt>
    <dgm:pt modelId="{66ADC303-4A99-4994-B4C2-5130A75EC185}">
      <dgm:prSet phldrT="[Text]"/>
      <dgm:spPr/>
      <dgm:t>
        <a:bodyPr/>
        <a:lstStyle/>
        <a:p>
          <a:r>
            <a:rPr lang="de-DE" dirty="0"/>
            <a:t>Upload </a:t>
          </a:r>
          <a:r>
            <a:rPr lang="de-DE" dirty="0" err="1"/>
            <a:t>of</a:t>
          </a:r>
          <a:r>
            <a:rPr lang="de-DE" dirty="0"/>
            <a:t> JSON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stash</a:t>
          </a:r>
          <a:endParaRPr lang="en-US" dirty="0"/>
        </a:p>
      </dgm:t>
    </dgm:pt>
    <dgm:pt modelId="{8FD81140-6D6F-401A-8706-E20833F83139}" type="parTrans" cxnId="{E78A6938-DBB9-4CC5-9181-FF713EE875DC}">
      <dgm:prSet/>
      <dgm:spPr/>
      <dgm:t>
        <a:bodyPr/>
        <a:lstStyle/>
        <a:p>
          <a:endParaRPr lang="en-US"/>
        </a:p>
      </dgm:t>
    </dgm:pt>
    <dgm:pt modelId="{A33EDFFD-7531-4431-B872-27F99A9AD992}" type="sibTrans" cxnId="{E78A6938-DBB9-4CC5-9181-FF713EE875DC}">
      <dgm:prSet/>
      <dgm:spPr/>
      <dgm:t>
        <a:bodyPr/>
        <a:lstStyle/>
        <a:p>
          <a:endParaRPr lang="en-US"/>
        </a:p>
      </dgm:t>
    </dgm:pt>
    <dgm:pt modelId="{15706013-49E1-4A08-BD2A-D8AA8BAB61D9}">
      <dgm:prSet phldrT="[Text]"/>
      <dgm:spPr/>
      <dgm:t>
        <a:bodyPr/>
        <a:lstStyle/>
        <a:p>
          <a:r>
            <a:rPr lang="de-DE" dirty="0"/>
            <a:t>Analysis Report</a:t>
          </a:r>
          <a:endParaRPr lang="en-US" dirty="0"/>
        </a:p>
      </dgm:t>
    </dgm:pt>
    <dgm:pt modelId="{6A0F0AA9-E98E-4312-95DB-B95D7B816667}" type="parTrans" cxnId="{511BD4D3-6BCB-4E1F-BE05-557F8F475A6C}">
      <dgm:prSet/>
      <dgm:spPr/>
      <dgm:t>
        <a:bodyPr/>
        <a:lstStyle/>
        <a:p>
          <a:endParaRPr lang="en-US"/>
        </a:p>
      </dgm:t>
    </dgm:pt>
    <dgm:pt modelId="{B2D212CD-673A-4506-A3D0-2901BC38D1C5}" type="sibTrans" cxnId="{511BD4D3-6BCB-4E1F-BE05-557F8F475A6C}">
      <dgm:prSet/>
      <dgm:spPr/>
      <dgm:t>
        <a:bodyPr/>
        <a:lstStyle/>
        <a:p>
          <a:endParaRPr lang="en-US"/>
        </a:p>
      </dgm:t>
    </dgm:pt>
    <dgm:pt modelId="{DFECD2C8-36EC-45C5-AC2A-0E12CDD5CB13}">
      <dgm:prSet phldrT="[Text]"/>
      <dgm:spPr/>
      <dgm:t>
        <a:bodyPr/>
        <a:lstStyle/>
        <a:p>
          <a:r>
            <a:rPr lang="de-DE" dirty="0"/>
            <a:t>Check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errors</a:t>
          </a:r>
          <a:endParaRPr lang="en-US" dirty="0"/>
        </a:p>
      </dgm:t>
    </dgm:pt>
    <dgm:pt modelId="{1BAAC05B-E6BF-46C9-BC6D-0DA03771AF4E}" type="parTrans" cxnId="{13137BCD-D42F-4FE0-9D41-D1A11AD3D02A}">
      <dgm:prSet/>
      <dgm:spPr/>
      <dgm:t>
        <a:bodyPr/>
        <a:lstStyle/>
        <a:p>
          <a:endParaRPr lang="en-US"/>
        </a:p>
      </dgm:t>
    </dgm:pt>
    <dgm:pt modelId="{80852C19-64F7-4C4D-A8B7-688C95F6D5A3}" type="sibTrans" cxnId="{13137BCD-D42F-4FE0-9D41-D1A11AD3D02A}">
      <dgm:prSet/>
      <dgm:spPr/>
      <dgm:t>
        <a:bodyPr/>
        <a:lstStyle/>
        <a:p>
          <a:endParaRPr lang="en-US"/>
        </a:p>
      </dgm:t>
    </dgm:pt>
    <dgm:pt modelId="{AC2F1DB2-003A-42ED-883A-517F34705262}">
      <dgm:prSet phldrT="[Text]"/>
      <dgm:spPr/>
      <dgm:t>
        <a:bodyPr/>
        <a:lstStyle/>
        <a:p>
          <a:r>
            <a:rPr lang="de-DE" dirty="0" err="1"/>
            <a:t>Adapt</a:t>
          </a:r>
          <a:r>
            <a:rPr lang="de-DE" dirty="0"/>
            <a:t> </a:t>
          </a:r>
          <a:r>
            <a:rPr lang="de-DE" dirty="0" err="1"/>
            <a:t>sensitivity</a:t>
          </a:r>
          <a:r>
            <a:rPr lang="de-DE" dirty="0"/>
            <a:t> and </a:t>
          </a:r>
          <a:r>
            <a:rPr lang="de-DE" dirty="0" err="1"/>
            <a:t>algorithms</a:t>
          </a:r>
          <a:r>
            <a:rPr lang="de-DE" dirty="0"/>
            <a:t> (</a:t>
          </a:r>
          <a:r>
            <a:rPr lang="de-DE" dirty="0" err="1"/>
            <a:t>balance</a:t>
          </a:r>
          <a:r>
            <a:rPr lang="de-DE" dirty="0"/>
            <a:t> </a:t>
          </a:r>
          <a:r>
            <a:rPr lang="de-DE" dirty="0" err="1"/>
            <a:t>false</a:t>
          </a:r>
          <a:r>
            <a:rPr lang="de-DE" dirty="0"/>
            <a:t> positives)</a:t>
          </a:r>
          <a:endParaRPr lang="en-US" dirty="0"/>
        </a:p>
      </dgm:t>
    </dgm:pt>
    <dgm:pt modelId="{F0DC8205-28C6-45DE-AAFB-7154C2AFE56B}" type="parTrans" cxnId="{881151A0-ED04-40CD-AD7C-3411DBCA3C06}">
      <dgm:prSet/>
      <dgm:spPr/>
      <dgm:t>
        <a:bodyPr/>
        <a:lstStyle/>
        <a:p>
          <a:endParaRPr lang="en-US"/>
        </a:p>
      </dgm:t>
    </dgm:pt>
    <dgm:pt modelId="{83268803-4A50-437D-BF45-B73B740A2092}" type="sibTrans" cxnId="{881151A0-ED04-40CD-AD7C-3411DBCA3C06}">
      <dgm:prSet/>
      <dgm:spPr/>
      <dgm:t>
        <a:bodyPr/>
        <a:lstStyle/>
        <a:p>
          <a:endParaRPr lang="en-US"/>
        </a:p>
      </dgm:t>
    </dgm:pt>
    <dgm:pt modelId="{3A271EFA-54EC-4979-AD9E-98C9B77EA592}">
      <dgm:prSet phldrT="[Text]"/>
      <dgm:spPr/>
      <dgm:t>
        <a:bodyPr/>
        <a:lstStyle/>
        <a:p>
          <a:r>
            <a:rPr lang="de-DE" dirty="0" err="1"/>
            <a:t>Metadata</a:t>
          </a:r>
          <a:r>
            <a:rPr lang="de-DE" dirty="0"/>
            <a:t> </a:t>
          </a:r>
          <a:r>
            <a:rPr lang="de-DE" dirty="0" err="1"/>
            <a:t>structure</a:t>
          </a:r>
          <a:r>
            <a:rPr lang="de-DE" dirty="0"/>
            <a:t> (</a:t>
          </a:r>
          <a:r>
            <a:rPr lang="de-DE" dirty="0" err="1"/>
            <a:t>filled</a:t>
          </a:r>
          <a:r>
            <a:rPr lang="de-DE" dirty="0"/>
            <a:t>)</a:t>
          </a:r>
          <a:endParaRPr lang="en-US" dirty="0"/>
        </a:p>
      </dgm:t>
    </dgm:pt>
    <dgm:pt modelId="{BE90841B-BD03-47E2-B799-3341BAD08964}" type="parTrans" cxnId="{2B6346B2-45C7-4E94-AEDB-17F1B9E27426}">
      <dgm:prSet/>
      <dgm:spPr/>
      <dgm:t>
        <a:bodyPr/>
        <a:lstStyle/>
        <a:p>
          <a:endParaRPr lang="en-US"/>
        </a:p>
      </dgm:t>
    </dgm:pt>
    <dgm:pt modelId="{6A3A0533-BD9B-4052-9EFC-BA2A3A98B66D}" type="sibTrans" cxnId="{2B6346B2-45C7-4E94-AEDB-17F1B9E27426}">
      <dgm:prSet/>
      <dgm:spPr/>
      <dgm:t>
        <a:bodyPr/>
        <a:lstStyle/>
        <a:p>
          <a:endParaRPr lang="en-US"/>
        </a:p>
      </dgm:t>
    </dgm:pt>
    <dgm:pt modelId="{D336CA26-00BD-4DFB-BC57-8EDDB6A3384B}">
      <dgm:prSet phldrT="[Text]"/>
      <dgm:spPr/>
      <dgm:t>
        <a:bodyPr/>
        <a:lstStyle/>
        <a:p>
          <a:r>
            <a:rPr lang="de-DE" dirty="0"/>
            <a:t>Check </a:t>
          </a:r>
          <a:r>
            <a:rPr lang="de-DE" dirty="0" err="1"/>
            <a:t>testing</a:t>
          </a:r>
          <a:r>
            <a:rPr lang="de-DE" dirty="0"/>
            <a:t> 1,2,3 (</a:t>
          </a:r>
          <a:r>
            <a:rPr lang="de-DE" dirty="0" err="1"/>
            <a:t>test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real </a:t>
          </a:r>
          <a:r>
            <a:rPr lang="de-DE" dirty="0" err="1"/>
            <a:t>data</a:t>
          </a:r>
          <a:r>
            <a:rPr lang="de-DE" dirty="0"/>
            <a:t>)</a:t>
          </a:r>
          <a:endParaRPr lang="en-US" dirty="0"/>
        </a:p>
      </dgm:t>
    </dgm:pt>
    <dgm:pt modelId="{669249B4-8AAF-4647-AB19-219288FC75EB}" type="parTrans" cxnId="{023FEFA6-92A6-43B7-8D78-45E091765AAE}">
      <dgm:prSet/>
      <dgm:spPr/>
      <dgm:t>
        <a:bodyPr/>
        <a:lstStyle/>
        <a:p>
          <a:endParaRPr lang="en-US"/>
        </a:p>
      </dgm:t>
    </dgm:pt>
    <dgm:pt modelId="{3F84996F-97A0-4963-A50F-7972C829DE43}" type="sibTrans" cxnId="{023FEFA6-92A6-43B7-8D78-45E091765AAE}">
      <dgm:prSet/>
      <dgm:spPr/>
      <dgm:t>
        <a:bodyPr/>
        <a:lstStyle/>
        <a:p>
          <a:endParaRPr lang="en-US"/>
        </a:p>
      </dgm:t>
    </dgm:pt>
    <dgm:pt modelId="{532D1B92-8C81-4516-A141-6FD2D9A1EC33}">
      <dgm:prSet phldrT="[Text]"/>
      <dgm:spPr/>
      <dgm:t>
        <a:bodyPr/>
        <a:lstStyle/>
        <a:p>
          <a:r>
            <a:rPr lang="de-DE" dirty="0"/>
            <a:t>Notes and </a:t>
          </a:r>
          <a:r>
            <a:rPr lang="de-DE" dirty="0" err="1"/>
            <a:t>comparisons</a:t>
          </a:r>
          <a:endParaRPr lang="en-US" dirty="0"/>
        </a:p>
      </dgm:t>
    </dgm:pt>
    <dgm:pt modelId="{3A65F39A-D405-4FEA-AB27-D6FAAE2005D6}" type="parTrans" cxnId="{206A9533-2D2A-4F07-A0BF-BF7672836B4F}">
      <dgm:prSet/>
      <dgm:spPr/>
      <dgm:t>
        <a:bodyPr/>
        <a:lstStyle/>
        <a:p>
          <a:endParaRPr lang="en-US"/>
        </a:p>
      </dgm:t>
    </dgm:pt>
    <dgm:pt modelId="{8A31169E-A6FD-4850-9D84-67AF0EE67710}" type="sibTrans" cxnId="{206A9533-2D2A-4F07-A0BF-BF7672836B4F}">
      <dgm:prSet/>
      <dgm:spPr/>
      <dgm:t>
        <a:bodyPr/>
        <a:lstStyle/>
        <a:p>
          <a:endParaRPr lang="en-US"/>
        </a:p>
      </dgm:t>
    </dgm:pt>
    <dgm:pt modelId="{D0D18A9C-1C0B-4888-8999-011AD7E7A0D3}">
      <dgm:prSet phldrT="[Text]"/>
      <dgm:spPr/>
      <dgm:t>
        <a:bodyPr/>
        <a:lstStyle/>
        <a:p>
          <a:r>
            <a:rPr lang="de-DE" dirty="0"/>
            <a:t>Check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faulty</a:t>
          </a:r>
          <a:r>
            <a:rPr lang="de-DE" dirty="0"/>
            <a:t> </a:t>
          </a:r>
          <a:r>
            <a:rPr lang="de-DE" dirty="0" err="1"/>
            <a:t>data</a:t>
          </a:r>
          <a:endParaRPr lang="en-US" dirty="0"/>
        </a:p>
      </dgm:t>
    </dgm:pt>
    <dgm:pt modelId="{6A3F06FE-508C-4D18-9C78-48DBD23D1CA9}" type="parTrans" cxnId="{EF50AB89-1E83-40CD-A5A2-BDD829AD4B26}">
      <dgm:prSet/>
      <dgm:spPr/>
      <dgm:t>
        <a:bodyPr/>
        <a:lstStyle/>
        <a:p>
          <a:endParaRPr lang="en-US"/>
        </a:p>
      </dgm:t>
    </dgm:pt>
    <dgm:pt modelId="{2CCF55FA-B600-492C-A1FC-1892CD8485DD}" type="sibTrans" cxnId="{EF50AB89-1E83-40CD-A5A2-BDD829AD4B26}">
      <dgm:prSet/>
      <dgm:spPr/>
      <dgm:t>
        <a:bodyPr/>
        <a:lstStyle/>
        <a:p>
          <a:endParaRPr lang="en-US"/>
        </a:p>
      </dgm:t>
    </dgm:pt>
    <dgm:pt modelId="{A40903F1-0BA3-4781-82B5-94DF5577F8F7}">
      <dgm:prSet phldrT="[Text]"/>
      <dgm:spPr/>
      <dgm:t>
        <a:bodyPr/>
        <a:lstStyle/>
        <a:p>
          <a:r>
            <a:rPr lang="de-DE" dirty="0" err="1"/>
            <a:t>todo</a:t>
          </a:r>
          <a:endParaRPr lang="en-US" dirty="0"/>
        </a:p>
      </dgm:t>
    </dgm:pt>
    <dgm:pt modelId="{00CBECFB-158A-4716-96E6-1855A4BE49A2}" type="parTrans" cxnId="{0C262317-EEE3-448A-9130-29FC905E27A4}">
      <dgm:prSet/>
      <dgm:spPr/>
      <dgm:t>
        <a:bodyPr/>
        <a:lstStyle/>
        <a:p>
          <a:endParaRPr lang="en-US"/>
        </a:p>
      </dgm:t>
    </dgm:pt>
    <dgm:pt modelId="{A094489B-A0D7-415D-8F8A-D8F9754B7CFE}" type="sibTrans" cxnId="{0C262317-EEE3-448A-9130-29FC905E27A4}">
      <dgm:prSet/>
      <dgm:spPr/>
      <dgm:t>
        <a:bodyPr/>
        <a:lstStyle/>
        <a:p>
          <a:endParaRPr lang="en-US"/>
        </a:p>
      </dgm:t>
    </dgm:pt>
    <dgm:pt modelId="{80E4DF74-9B71-4F08-82E9-5D35D06282FD}">
      <dgm:prSet phldrT="[Text]"/>
      <dgm:spPr/>
      <dgm:t>
        <a:bodyPr/>
        <a:lstStyle/>
        <a:p>
          <a:r>
            <a:rPr lang="de-DE" dirty="0"/>
            <a:t>ARE RESULTS GOOD?</a:t>
          </a:r>
          <a:endParaRPr lang="en-US" dirty="0"/>
        </a:p>
      </dgm:t>
    </dgm:pt>
    <dgm:pt modelId="{481C55CD-77A6-4023-9DDE-74940078F61E}" type="parTrans" cxnId="{CDDE4A92-83C7-4170-9A5D-EFE71F027A8A}">
      <dgm:prSet/>
      <dgm:spPr/>
      <dgm:t>
        <a:bodyPr/>
        <a:lstStyle/>
        <a:p>
          <a:endParaRPr lang="en-US"/>
        </a:p>
      </dgm:t>
    </dgm:pt>
    <dgm:pt modelId="{19FE0BDB-9CE2-4C8F-B43D-94CAD94765CF}" type="sibTrans" cxnId="{CDDE4A92-83C7-4170-9A5D-EFE71F027A8A}">
      <dgm:prSet/>
      <dgm:spPr/>
      <dgm:t>
        <a:bodyPr/>
        <a:lstStyle/>
        <a:p>
          <a:endParaRPr lang="en-US"/>
        </a:p>
      </dgm:t>
    </dgm:pt>
    <dgm:pt modelId="{48E28473-22CF-4492-8876-9BA2D5799D4D}">
      <dgm:prSet phldrT="[Text]"/>
      <dgm:spPr/>
      <dgm:t>
        <a:bodyPr/>
        <a:lstStyle/>
        <a:p>
          <a:r>
            <a:rPr lang="de-DE" dirty="0" err="1"/>
            <a:t>Comparison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previously</a:t>
          </a:r>
          <a:r>
            <a:rPr lang="de-DE" dirty="0"/>
            <a:t> </a:t>
          </a:r>
          <a:r>
            <a:rPr lang="de-DE" dirty="0" err="1"/>
            <a:t>developed</a:t>
          </a:r>
          <a:r>
            <a:rPr lang="de-DE" dirty="0"/>
            <a:t> FMEAs</a:t>
          </a:r>
          <a:endParaRPr lang="en-US" dirty="0"/>
        </a:p>
      </dgm:t>
    </dgm:pt>
    <dgm:pt modelId="{EDCD3589-74AF-45C7-B238-6E95BBD8714A}" type="parTrans" cxnId="{47CAA7CB-04FB-4A2B-B629-CB61D7DA06A3}">
      <dgm:prSet/>
      <dgm:spPr/>
      <dgm:t>
        <a:bodyPr/>
        <a:lstStyle/>
        <a:p>
          <a:endParaRPr lang="en-US"/>
        </a:p>
      </dgm:t>
    </dgm:pt>
    <dgm:pt modelId="{62FB02B4-20C3-44D3-91AE-F0BB298D43CE}" type="sibTrans" cxnId="{47CAA7CB-04FB-4A2B-B629-CB61D7DA06A3}">
      <dgm:prSet/>
      <dgm:spPr/>
      <dgm:t>
        <a:bodyPr/>
        <a:lstStyle/>
        <a:p>
          <a:endParaRPr lang="en-US"/>
        </a:p>
      </dgm:t>
    </dgm:pt>
    <dgm:pt modelId="{F4F0CAF2-35CF-4C80-BED1-A980FB230406}">
      <dgm:prSet phldrT="[Text]"/>
      <dgm:spPr/>
      <dgm:t>
        <a:bodyPr/>
        <a:lstStyle/>
        <a:p>
          <a:r>
            <a:rPr lang="de-DE" dirty="0"/>
            <a:t>Rate check </a:t>
          </a:r>
          <a:r>
            <a:rPr lang="de-DE" dirty="0" err="1"/>
            <a:t>quality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parameters</a:t>
          </a:r>
          <a:endParaRPr lang="en-US" dirty="0"/>
        </a:p>
      </dgm:t>
    </dgm:pt>
    <dgm:pt modelId="{C9353AE0-704C-4362-B16A-4932BC8B463C}" type="parTrans" cxnId="{EF7035CF-3B3C-44AC-A2F6-CB512397F779}">
      <dgm:prSet/>
      <dgm:spPr/>
      <dgm:t>
        <a:bodyPr/>
        <a:lstStyle/>
        <a:p>
          <a:endParaRPr lang="en-US"/>
        </a:p>
      </dgm:t>
    </dgm:pt>
    <dgm:pt modelId="{803A075E-C043-4101-9EC4-3AC91C75942D}" type="sibTrans" cxnId="{EF7035CF-3B3C-44AC-A2F6-CB512397F779}">
      <dgm:prSet/>
      <dgm:spPr/>
      <dgm:t>
        <a:bodyPr/>
        <a:lstStyle/>
        <a:p>
          <a:endParaRPr lang="en-US"/>
        </a:p>
      </dgm:t>
    </dgm:pt>
    <dgm:pt modelId="{731889D3-9A8B-49DF-A4E6-FA310097DC5D}">
      <dgm:prSet phldrT="[Text]"/>
      <dgm:spPr/>
      <dgm:t>
        <a:bodyPr/>
        <a:lstStyle/>
        <a:p>
          <a:r>
            <a:rPr lang="de-DE" dirty="0"/>
            <a:t>Implementation </a:t>
          </a:r>
          <a:r>
            <a:rPr lang="de-DE" dirty="0" err="1"/>
            <a:t>ecosystem</a:t>
          </a:r>
          <a:endParaRPr lang="en-US" dirty="0"/>
        </a:p>
      </dgm:t>
    </dgm:pt>
    <dgm:pt modelId="{57F3E2BF-AAD0-46D6-A3F0-090027C36F8E}" type="parTrans" cxnId="{E91873FC-B003-43CB-BED5-79EB44A9CDB2}">
      <dgm:prSet/>
      <dgm:spPr/>
      <dgm:t>
        <a:bodyPr/>
        <a:lstStyle/>
        <a:p>
          <a:endParaRPr lang="en-US"/>
        </a:p>
      </dgm:t>
    </dgm:pt>
    <dgm:pt modelId="{58604983-5900-4157-9729-E476175867A6}" type="sibTrans" cxnId="{E91873FC-B003-43CB-BED5-79EB44A9CDB2}">
      <dgm:prSet/>
      <dgm:spPr/>
      <dgm:t>
        <a:bodyPr/>
        <a:lstStyle/>
        <a:p>
          <a:endParaRPr lang="en-US"/>
        </a:p>
      </dgm:t>
    </dgm:pt>
    <dgm:pt modelId="{235D0CE4-E057-41DD-8AC1-A6B62092244D}">
      <dgm:prSet phldrT="[Text]"/>
      <dgm:spPr/>
      <dgm:t>
        <a:bodyPr/>
        <a:lstStyle/>
        <a:p>
          <a:r>
            <a:rPr lang="de-DE" dirty="0" err="1"/>
            <a:t>Toolchain</a:t>
          </a:r>
          <a:r>
            <a:rPr lang="de-DE" dirty="0"/>
            <a:t> FTI-tool</a:t>
          </a:r>
          <a:endParaRPr lang="en-US" dirty="0"/>
        </a:p>
      </dgm:t>
    </dgm:pt>
    <dgm:pt modelId="{E8AEE88D-CDF3-4475-8FE0-8371F9626A05}" type="parTrans" cxnId="{50D1B57B-9AE5-4BDE-BA87-901BCECEC405}">
      <dgm:prSet/>
      <dgm:spPr/>
      <dgm:t>
        <a:bodyPr/>
        <a:lstStyle/>
        <a:p>
          <a:endParaRPr lang="en-US"/>
        </a:p>
      </dgm:t>
    </dgm:pt>
    <dgm:pt modelId="{E0570D84-DFDB-471A-96B0-26CE1CEAB968}" type="sibTrans" cxnId="{50D1B57B-9AE5-4BDE-BA87-901BCECEC405}">
      <dgm:prSet/>
      <dgm:spPr/>
      <dgm:t>
        <a:bodyPr/>
        <a:lstStyle/>
        <a:p>
          <a:endParaRPr lang="en-US"/>
        </a:p>
      </dgm:t>
    </dgm:pt>
    <dgm:pt modelId="{B5497900-02DC-495E-B5BF-488C3B12481C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</a:t>
          </a:r>
          <a:r>
            <a:rPr lang="de-DE" dirty="0" err="1"/>
            <a:t>has</a:t>
          </a:r>
          <a:r>
            <a:rPr lang="de-DE" dirty="0"/>
            <a:t> </a:t>
          </a:r>
          <a:r>
            <a:rPr lang="de-DE" dirty="0" err="1"/>
            <a:t>been</a:t>
          </a:r>
          <a:r>
            <a:rPr lang="de-DE" dirty="0"/>
            <a:t> </a:t>
          </a:r>
          <a:r>
            <a:rPr lang="de-DE" dirty="0" err="1"/>
            <a:t>done</a:t>
          </a:r>
          <a:r>
            <a:rPr lang="de-DE" dirty="0"/>
            <a:t> and </a:t>
          </a:r>
          <a:r>
            <a:rPr lang="de-DE" dirty="0" err="1"/>
            <a:t>accomplished</a:t>
          </a:r>
          <a:r>
            <a:rPr lang="de-DE" dirty="0"/>
            <a:t> in </a:t>
          </a:r>
          <a:r>
            <a:rPr lang="de-DE" dirty="0" err="1"/>
            <a:t>this</a:t>
          </a:r>
          <a:r>
            <a:rPr lang="de-DE" dirty="0"/>
            <a:t> </a:t>
          </a:r>
          <a:r>
            <a:rPr lang="de-DE" dirty="0" err="1"/>
            <a:t>work</a:t>
          </a:r>
          <a:endParaRPr lang="en-US" dirty="0"/>
        </a:p>
      </dgm:t>
    </dgm:pt>
    <dgm:pt modelId="{ACC97140-509B-4D9B-BE94-D6F040CE2CF9}" type="parTrans" cxnId="{DB3B5372-361E-4C6A-BDB5-C6729D007C2D}">
      <dgm:prSet/>
      <dgm:spPr/>
      <dgm:t>
        <a:bodyPr/>
        <a:lstStyle/>
        <a:p>
          <a:endParaRPr lang="en-US"/>
        </a:p>
      </dgm:t>
    </dgm:pt>
    <dgm:pt modelId="{77305038-5E4D-473B-AD8F-DA56B81BDFA2}" type="sibTrans" cxnId="{DB3B5372-361E-4C6A-BDB5-C6729D007C2D}">
      <dgm:prSet/>
      <dgm:spPr/>
      <dgm:t>
        <a:bodyPr/>
        <a:lstStyle/>
        <a:p>
          <a:endParaRPr lang="en-US"/>
        </a:p>
      </dgm:t>
    </dgm:pt>
    <dgm:pt modelId="{7782CA4F-5C58-4A70-B93E-5201C15FD720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modular </a:t>
          </a:r>
          <a:r>
            <a:rPr lang="de-DE" dirty="0" err="1"/>
            <a:t>interfaces</a:t>
          </a:r>
          <a:r>
            <a:rPr lang="de-DE" dirty="0"/>
            <a:t> </a:t>
          </a:r>
          <a:r>
            <a:rPr lang="de-DE" dirty="0" err="1"/>
            <a:t>were</a:t>
          </a:r>
          <a:r>
            <a:rPr lang="de-DE" dirty="0"/>
            <a:t> </a:t>
          </a:r>
          <a:r>
            <a:rPr lang="de-DE" dirty="0" err="1"/>
            <a:t>built</a:t>
          </a:r>
          <a:r>
            <a:rPr lang="de-DE" dirty="0"/>
            <a:t> </a:t>
          </a:r>
          <a:r>
            <a:rPr lang="de-DE" dirty="0" err="1"/>
            <a:t>that</a:t>
          </a:r>
          <a:r>
            <a:rPr lang="de-DE" dirty="0"/>
            <a:t> </a:t>
          </a:r>
          <a:r>
            <a:rPr lang="de-DE" dirty="0" err="1"/>
            <a:t>can</a:t>
          </a:r>
          <a:r>
            <a:rPr lang="de-DE" dirty="0"/>
            <a:t> </a:t>
          </a:r>
          <a:r>
            <a:rPr lang="de-DE" dirty="0" err="1"/>
            <a:t>be</a:t>
          </a:r>
          <a:r>
            <a:rPr lang="de-DE" dirty="0"/>
            <a:t> </a:t>
          </a:r>
          <a:r>
            <a:rPr lang="de-DE" dirty="0" err="1"/>
            <a:t>extended</a:t>
          </a:r>
          <a:r>
            <a:rPr lang="de-DE" dirty="0"/>
            <a:t> in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future</a:t>
          </a:r>
          <a:endParaRPr lang="en-US" dirty="0"/>
        </a:p>
      </dgm:t>
    </dgm:pt>
    <dgm:pt modelId="{589A9934-191A-464A-98C0-5AF36A41F8B8}" type="parTrans" cxnId="{10A3A5B1-E0B4-419B-A070-26C7FFAA112A}">
      <dgm:prSet/>
      <dgm:spPr/>
      <dgm:t>
        <a:bodyPr/>
        <a:lstStyle/>
        <a:p>
          <a:endParaRPr lang="en-US"/>
        </a:p>
      </dgm:t>
    </dgm:pt>
    <dgm:pt modelId="{9610BF32-5E49-46B0-A981-1C4534383643}" type="sibTrans" cxnId="{10A3A5B1-E0B4-419B-A070-26C7FFAA112A}">
      <dgm:prSet/>
      <dgm:spPr/>
      <dgm:t>
        <a:bodyPr/>
        <a:lstStyle/>
        <a:p>
          <a:endParaRPr lang="en-US"/>
        </a:p>
      </dgm:t>
    </dgm:pt>
    <dgm:pt modelId="{8E39E8FC-3212-4E41-949D-BC86929C5221}">
      <dgm:prSet phldrT="[Text]"/>
      <dgm:spPr/>
      <dgm:t>
        <a:bodyPr/>
        <a:lstStyle/>
        <a:p>
          <a:r>
            <a:rPr lang="de-DE" dirty="0"/>
            <a:t>API</a:t>
          </a:r>
          <a:endParaRPr lang="en-US" dirty="0"/>
        </a:p>
      </dgm:t>
    </dgm:pt>
    <dgm:pt modelId="{058900F8-972C-4805-8AB9-6EE4AF38EB67}" type="parTrans" cxnId="{4F8E9E69-C70F-4741-B0E3-71F9028FEC72}">
      <dgm:prSet/>
      <dgm:spPr/>
      <dgm:t>
        <a:bodyPr/>
        <a:lstStyle/>
        <a:p>
          <a:endParaRPr lang="en-US"/>
        </a:p>
      </dgm:t>
    </dgm:pt>
    <dgm:pt modelId="{29F90FC1-ABF9-4560-A5BB-2AFE666F5413}" type="sibTrans" cxnId="{4F8E9E69-C70F-4741-B0E3-71F9028FEC72}">
      <dgm:prSet/>
      <dgm:spPr/>
      <dgm:t>
        <a:bodyPr/>
        <a:lstStyle/>
        <a:p>
          <a:endParaRPr lang="en-US"/>
        </a:p>
      </dgm:t>
    </dgm:pt>
    <dgm:pt modelId="{7F4E70F1-20E0-4F73-B680-6448732516E7}">
      <dgm:prSet phldrT="[Text]"/>
      <dgm:spPr/>
      <dgm:t>
        <a:bodyPr/>
        <a:lstStyle/>
        <a:p>
          <a:r>
            <a:rPr lang="de-DE" dirty="0"/>
            <a:t>GNSS</a:t>
          </a:r>
          <a:endParaRPr lang="en-US" dirty="0"/>
        </a:p>
      </dgm:t>
    </dgm:pt>
    <dgm:pt modelId="{B5AFAED5-1A09-46B5-9F94-01D069E112E5}" type="parTrans" cxnId="{792AFA63-E05B-4E55-B21E-32641FDC800C}">
      <dgm:prSet/>
      <dgm:spPr/>
      <dgm:t>
        <a:bodyPr/>
        <a:lstStyle/>
        <a:p>
          <a:endParaRPr lang="en-US"/>
        </a:p>
      </dgm:t>
    </dgm:pt>
    <dgm:pt modelId="{F132B497-2A6F-40CE-9336-644256629117}" type="sibTrans" cxnId="{792AFA63-E05B-4E55-B21E-32641FDC800C}">
      <dgm:prSet/>
      <dgm:spPr/>
      <dgm:t>
        <a:bodyPr/>
        <a:lstStyle/>
        <a:p>
          <a:endParaRPr lang="en-US"/>
        </a:p>
      </dgm:t>
    </dgm:pt>
    <dgm:pt modelId="{D4D27A7A-AF50-4D78-BA22-1BE79520A3A2}">
      <dgm:prSet phldrT="[Text]"/>
      <dgm:spPr/>
      <dgm:t>
        <a:bodyPr/>
        <a:lstStyle/>
        <a:p>
          <a:r>
            <a:rPr lang="de-DE" dirty="0" err="1"/>
            <a:t>Barohöhe</a:t>
          </a:r>
          <a:endParaRPr lang="en-US" dirty="0"/>
        </a:p>
      </dgm:t>
    </dgm:pt>
    <dgm:pt modelId="{D41A475A-BB75-4422-A108-E36C0B6346D5}" type="parTrans" cxnId="{7F842070-0968-4911-BFF6-9D12DE2A256D}">
      <dgm:prSet/>
      <dgm:spPr/>
      <dgm:t>
        <a:bodyPr/>
        <a:lstStyle/>
        <a:p>
          <a:endParaRPr lang="en-US"/>
        </a:p>
      </dgm:t>
    </dgm:pt>
    <dgm:pt modelId="{13196387-615B-4C98-B4D2-FA421E8A9F9A}" type="sibTrans" cxnId="{7F842070-0968-4911-BFF6-9D12DE2A256D}">
      <dgm:prSet/>
      <dgm:spPr/>
      <dgm:t>
        <a:bodyPr/>
        <a:lstStyle/>
        <a:p>
          <a:endParaRPr lang="en-US"/>
        </a:p>
      </dgm:t>
    </dgm:pt>
    <dgm:pt modelId="{8061C7C4-EE96-4728-9407-A96630B6070F}">
      <dgm:prSet phldrT="[Text]"/>
      <dgm:spPr/>
      <dgm:t>
        <a:bodyPr/>
        <a:lstStyle/>
        <a:p>
          <a:r>
            <a:rPr lang="de-DE" dirty="0"/>
            <a:t>Notwendig</a:t>
          </a:r>
          <a:endParaRPr lang="en-US" dirty="0"/>
        </a:p>
      </dgm:t>
    </dgm:pt>
    <dgm:pt modelId="{7FC80B98-1753-4DAF-8315-4AEE8ED8A37A}" type="parTrans" cxnId="{FEAA295A-F1F4-40DC-A715-2E315E7FBD98}">
      <dgm:prSet/>
      <dgm:spPr/>
      <dgm:t>
        <a:bodyPr/>
        <a:lstStyle/>
        <a:p>
          <a:endParaRPr lang="en-US"/>
        </a:p>
      </dgm:t>
    </dgm:pt>
    <dgm:pt modelId="{005E3FC6-870E-49AA-9A9D-1F5FF275B37B}" type="sibTrans" cxnId="{FEAA295A-F1F4-40DC-A715-2E315E7FBD98}">
      <dgm:prSet/>
      <dgm:spPr/>
      <dgm:t>
        <a:bodyPr/>
        <a:lstStyle/>
        <a:p>
          <a:endParaRPr lang="en-US"/>
        </a:p>
      </dgm:t>
    </dgm:pt>
    <dgm:pt modelId="{86B0D516-B4A8-4052-941D-8360DA01930A}">
      <dgm:prSet phldrT="[Text]"/>
      <dgm:spPr/>
      <dgm:t>
        <a:bodyPr/>
        <a:lstStyle/>
        <a:p>
          <a:r>
            <a:rPr lang="de-DE" dirty="0"/>
            <a:t>All Parameters </a:t>
          </a:r>
          <a:r>
            <a:rPr lang="de-DE" dirty="0" err="1"/>
            <a:t>present</a:t>
          </a:r>
          <a:r>
            <a:rPr lang="de-DE" dirty="0"/>
            <a:t>?</a:t>
          </a:r>
          <a:endParaRPr lang="en-US" dirty="0"/>
        </a:p>
      </dgm:t>
    </dgm:pt>
    <dgm:pt modelId="{C2C0BBF5-C699-4139-AC78-4664708FB71F}" type="parTrans" cxnId="{81CC0D1C-5645-4B0E-96C4-B4F53EC2695F}">
      <dgm:prSet/>
      <dgm:spPr/>
    </dgm:pt>
    <dgm:pt modelId="{EAD45A1F-5D84-4138-9B7B-DE3EB275DC60}" type="sibTrans" cxnId="{81CC0D1C-5645-4B0E-96C4-B4F53EC2695F}">
      <dgm:prSet/>
      <dgm:spPr/>
    </dgm:pt>
    <dgm:pt modelId="{D363E498-CAB7-4428-8CDB-F7408518953D}" type="pres">
      <dgm:prSet presAssocID="{28DC8FA5-0A00-489B-8AA0-3C7B50131C0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03A30C1-ACA1-4F79-A4B6-CE5AA4B69A32}" type="pres">
      <dgm:prSet presAssocID="{D8F898B2-0F32-4494-9828-6BA12EADCED9}" presName="horFlow" presStyleCnt="0"/>
      <dgm:spPr/>
    </dgm:pt>
    <dgm:pt modelId="{6A650BA9-00F6-4584-868C-379BB183BAC8}" type="pres">
      <dgm:prSet presAssocID="{D8F898B2-0F32-4494-9828-6BA12EADCED9}" presName="bigChev" presStyleLbl="node1" presStyleIdx="0" presStyleCnt="6"/>
      <dgm:spPr/>
    </dgm:pt>
    <dgm:pt modelId="{85360F49-471D-4741-B2F6-D9EDD2002CA4}" type="pres">
      <dgm:prSet presAssocID="{791B3165-ABE6-4D91-831A-7C0D48536531}" presName="parTrans" presStyleCnt="0"/>
      <dgm:spPr/>
    </dgm:pt>
    <dgm:pt modelId="{AB408634-0CD4-418B-9B48-9AAC90E1180B}" type="pres">
      <dgm:prSet presAssocID="{45C31CF2-1399-41FB-A23F-5E22D0A16E7E}" presName="node" presStyleLbl="alignAccFollowNode1" presStyleIdx="0" presStyleCnt="35">
        <dgm:presLayoutVars>
          <dgm:bulletEnabled val="1"/>
        </dgm:presLayoutVars>
      </dgm:prSet>
      <dgm:spPr/>
    </dgm:pt>
    <dgm:pt modelId="{7FE3EBDE-25D4-4CC8-A11E-57D85BEF7B7E}" type="pres">
      <dgm:prSet presAssocID="{8D732E18-7D0B-454B-9DB2-D78927E8ECE7}" presName="sibTrans" presStyleCnt="0"/>
      <dgm:spPr/>
    </dgm:pt>
    <dgm:pt modelId="{B799F94F-6E46-4AFE-8722-BF49A0D459B0}" type="pres">
      <dgm:prSet presAssocID="{FA48B597-83D3-4C01-A8E3-D795138E9701}" presName="node" presStyleLbl="alignAccFollowNode1" presStyleIdx="1" presStyleCnt="35">
        <dgm:presLayoutVars>
          <dgm:bulletEnabled val="1"/>
        </dgm:presLayoutVars>
      </dgm:prSet>
      <dgm:spPr/>
    </dgm:pt>
    <dgm:pt modelId="{77347160-F8A1-4072-A581-D36C3D764227}" type="pres">
      <dgm:prSet presAssocID="{76C20D21-071E-40EA-8907-304A6EA2D201}" presName="sibTrans" presStyleCnt="0"/>
      <dgm:spPr/>
    </dgm:pt>
    <dgm:pt modelId="{033985E6-5141-4244-8446-F5E7A99A21F5}" type="pres">
      <dgm:prSet presAssocID="{16F57EB3-4270-46BB-88A7-10CC9C3D84A2}" presName="node" presStyleLbl="alignAccFollowNode1" presStyleIdx="2" presStyleCnt="35">
        <dgm:presLayoutVars>
          <dgm:bulletEnabled val="1"/>
        </dgm:presLayoutVars>
      </dgm:prSet>
      <dgm:spPr/>
    </dgm:pt>
    <dgm:pt modelId="{8D8D0EAC-2A93-4E79-AC42-7AF83AB30DD0}" type="pres">
      <dgm:prSet presAssocID="{897C9165-AD4A-4F4D-97D0-D8C8BC61FEB0}" presName="sibTrans" presStyleCnt="0"/>
      <dgm:spPr/>
    </dgm:pt>
    <dgm:pt modelId="{97363E8B-2CC9-40F8-81D2-82C1783BFD27}" type="pres">
      <dgm:prSet presAssocID="{DFC29465-D683-4C36-8F69-F44119F668DC}" presName="node" presStyleLbl="alignAccFollowNode1" presStyleIdx="3" presStyleCnt="35">
        <dgm:presLayoutVars>
          <dgm:bulletEnabled val="1"/>
        </dgm:presLayoutVars>
      </dgm:prSet>
      <dgm:spPr/>
    </dgm:pt>
    <dgm:pt modelId="{AFFCAE47-A95B-4517-83FC-147BF3409FE7}" type="pres">
      <dgm:prSet presAssocID="{2C9E4EA8-B922-4CD1-8C7E-738D1E9D46E9}" presName="sibTrans" presStyleCnt="0"/>
      <dgm:spPr/>
    </dgm:pt>
    <dgm:pt modelId="{124996E3-18A0-40C5-A8C3-F871998D91BE}" type="pres">
      <dgm:prSet presAssocID="{8D5AA78A-7D4A-459F-A2B3-FC480199B0C4}" presName="node" presStyleLbl="alignAccFollowNode1" presStyleIdx="4" presStyleCnt="35">
        <dgm:presLayoutVars>
          <dgm:bulletEnabled val="1"/>
        </dgm:presLayoutVars>
      </dgm:prSet>
      <dgm:spPr/>
    </dgm:pt>
    <dgm:pt modelId="{B47F21DF-7A80-45D3-BF42-D010BA405067}" type="pres">
      <dgm:prSet presAssocID="{D8F898B2-0F32-4494-9828-6BA12EADCED9}" presName="vSp" presStyleCnt="0"/>
      <dgm:spPr/>
    </dgm:pt>
    <dgm:pt modelId="{E9F97D91-2B87-4529-B224-C4B8AEDC4D07}" type="pres">
      <dgm:prSet presAssocID="{20B4FD1D-7CA0-4D3B-B37B-93F2243D1945}" presName="horFlow" presStyleCnt="0"/>
      <dgm:spPr/>
    </dgm:pt>
    <dgm:pt modelId="{84C1BC01-2D36-4A34-9AC3-243DC19273DA}" type="pres">
      <dgm:prSet presAssocID="{20B4FD1D-7CA0-4D3B-B37B-93F2243D1945}" presName="bigChev" presStyleLbl="node1" presStyleIdx="1" presStyleCnt="6"/>
      <dgm:spPr/>
    </dgm:pt>
    <dgm:pt modelId="{8FE4E0B7-A011-4DFB-B3F9-3FB02FE7C724}" type="pres">
      <dgm:prSet presAssocID="{F24588BD-67A8-42E4-B556-555F4D141289}" presName="parTrans" presStyleCnt="0"/>
      <dgm:spPr/>
    </dgm:pt>
    <dgm:pt modelId="{5913A9EE-446A-4A75-BE28-16DB8E1205FF}" type="pres">
      <dgm:prSet presAssocID="{2BCEC983-9CA3-402E-A9EE-A2ACFBC6F26A}" presName="node" presStyleLbl="alignAccFollowNode1" presStyleIdx="5" presStyleCnt="35">
        <dgm:presLayoutVars>
          <dgm:bulletEnabled val="1"/>
        </dgm:presLayoutVars>
      </dgm:prSet>
      <dgm:spPr/>
    </dgm:pt>
    <dgm:pt modelId="{3BF28E16-379A-4DEB-AD3C-DB43EFCBA0B7}" type="pres">
      <dgm:prSet presAssocID="{FBB5043A-5316-4280-9F2E-C15E58BA71E2}" presName="sibTrans" presStyleCnt="0"/>
      <dgm:spPr/>
    </dgm:pt>
    <dgm:pt modelId="{27099A77-E2FB-438B-83D9-F2B501EC6DE9}" type="pres">
      <dgm:prSet presAssocID="{E7C05458-BA4F-4586-B1B0-DB4D8803E0FB}" presName="node" presStyleLbl="alignAccFollowNode1" presStyleIdx="6" presStyleCnt="35">
        <dgm:presLayoutVars>
          <dgm:bulletEnabled val="1"/>
        </dgm:presLayoutVars>
      </dgm:prSet>
      <dgm:spPr/>
    </dgm:pt>
    <dgm:pt modelId="{B79F2844-8238-437F-99D2-564FD93585FD}" type="pres">
      <dgm:prSet presAssocID="{088A9925-EA84-4D04-B5F7-33883F73DE0C}" presName="sibTrans" presStyleCnt="0"/>
      <dgm:spPr/>
    </dgm:pt>
    <dgm:pt modelId="{2A1098A4-3513-4B7B-BD95-A66078137AE3}" type="pres">
      <dgm:prSet presAssocID="{8C4BCE95-DBE2-491A-AF55-DEF5FAB9CAB2}" presName="node" presStyleLbl="alignAccFollowNode1" presStyleIdx="7" presStyleCnt="35">
        <dgm:presLayoutVars>
          <dgm:bulletEnabled val="1"/>
        </dgm:presLayoutVars>
      </dgm:prSet>
      <dgm:spPr/>
    </dgm:pt>
    <dgm:pt modelId="{72208E97-278E-4C5F-93E0-5F3EE72C1D56}" type="pres">
      <dgm:prSet presAssocID="{65C21097-63D2-4163-8703-B701C48FB4E4}" presName="sibTrans" presStyleCnt="0"/>
      <dgm:spPr/>
    </dgm:pt>
    <dgm:pt modelId="{6E769E55-F845-496F-AAE9-AEB37C279700}" type="pres">
      <dgm:prSet presAssocID="{45E7156B-EE0A-4FC0-82D2-4361B6D0C4A3}" presName="node" presStyleLbl="alignAccFollowNode1" presStyleIdx="8" presStyleCnt="35">
        <dgm:presLayoutVars>
          <dgm:bulletEnabled val="1"/>
        </dgm:presLayoutVars>
      </dgm:prSet>
      <dgm:spPr/>
    </dgm:pt>
    <dgm:pt modelId="{C17C3999-1657-40CE-846C-998B2346B3E5}" type="pres">
      <dgm:prSet presAssocID="{E6521B79-093A-4B03-920E-43CAD89D44AB}" presName="sibTrans" presStyleCnt="0"/>
      <dgm:spPr/>
    </dgm:pt>
    <dgm:pt modelId="{D8F53325-EF29-4B74-924F-477EBC447ED4}" type="pres">
      <dgm:prSet presAssocID="{4C5CEF2E-C3F6-4329-90E4-6B3F79B4FA16}" presName="node" presStyleLbl="alignAccFollowNode1" presStyleIdx="9" presStyleCnt="35">
        <dgm:presLayoutVars>
          <dgm:bulletEnabled val="1"/>
        </dgm:presLayoutVars>
      </dgm:prSet>
      <dgm:spPr/>
    </dgm:pt>
    <dgm:pt modelId="{5FFE736A-077A-4C59-AF06-2826D534B334}" type="pres">
      <dgm:prSet presAssocID="{6EEEB7C0-D6D2-433C-BCAE-8BD03992BD92}" presName="sibTrans" presStyleCnt="0"/>
      <dgm:spPr/>
    </dgm:pt>
    <dgm:pt modelId="{2C06F546-EA30-436F-8D4A-E4407A3829E9}" type="pres">
      <dgm:prSet presAssocID="{E663F039-0D4F-487A-BB4E-5490196C0BCB}" presName="node" presStyleLbl="alignAccFollowNode1" presStyleIdx="10" presStyleCnt="35">
        <dgm:presLayoutVars>
          <dgm:bulletEnabled val="1"/>
        </dgm:presLayoutVars>
      </dgm:prSet>
      <dgm:spPr/>
    </dgm:pt>
    <dgm:pt modelId="{BB197CDA-944E-4A23-AC82-56DB906F30A7}" type="pres">
      <dgm:prSet presAssocID="{3F717E84-E328-416B-AEA8-1FBFD7565F06}" presName="sibTrans" presStyleCnt="0"/>
      <dgm:spPr/>
    </dgm:pt>
    <dgm:pt modelId="{3D2C3AB3-0DCD-4465-B025-265BBB0F4EE7}" type="pres">
      <dgm:prSet presAssocID="{2EF03786-0E40-4942-9E4D-A13C64FDBF0E}" presName="node" presStyleLbl="alignAccFollowNode1" presStyleIdx="11" presStyleCnt="35">
        <dgm:presLayoutVars>
          <dgm:bulletEnabled val="1"/>
        </dgm:presLayoutVars>
      </dgm:prSet>
      <dgm:spPr/>
    </dgm:pt>
    <dgm:pt modelId="{EA6B71B4-44B9-40EC-A677-0419F5496049}" type="pres">
      <dgm:prSet presAssocID="{20B4FD1D-7CA0-4D3B-B37B-93F2243D1945}" presName="vSp" presStyleCnt="0"/>
      <dgm:spPr/>
    </dgm:pt>
    <dgm:pt modelId="{82EB43CF-8EE2-4451-803B-CC4B10BF2B43}" type="pres">
      <dgm:prSet presAssocID="{832C0669-C0CC-4E29-A60C-FD1C8F0D4B57}" presName="horFlow" presStyleCnt="0"/>
      <dgm:spPr/>
    </dgm:pt>
    <dgm:pt modelId="{C4BF724B-1935-4AD6-A16F-61AE5AC647F5}" type="pres">
      <dgm:prSet presAssocID="{832C0669-C0CC-4E29-A60C-FD1C8F0D4B57}" presName="bigChev" presStyleLbl="node1" presStyleIdx="2" presStyleCnt="6"/>
      <dgm:spPr/>
    </dgm:pt>
    <dgm:pt modelId="{7A5D8EA8-C986-42C6-8E53-F1586E14D95C}" type="pres">
      <dgm:prSet presAssocID="{CB9B08D1-DDC2-442C-BB93-8A2110A1FB59}" presName="parTrans" presStyleCnt="0"/>
      <dgm:spPr/>
    </dgm:pt>
    <dgm:pt modelId="{F19BB8E2-2133-4AF9-9893-EA0FB5E95A69}" type="pres">
      <dgm:prSet presAssocID="{56E2581B-147A-4EE4-93BD-B087F6ADA1CF}" presName="node" presStyleLbl="alignAccFollowNode1" presStyleIdx="12" presStyleCnt="35">
        <dgm:presLayoutVars>
          <dgm:bulletEnabled val="1"/>
        </dgm:presLayoutVars>
      </dgm:prSet>
      <dgm:spPr/>
    </dgm:pt>
    <dgm:pt modelId="{3FE9BAE6-4D60-402C-BF92-80D56BA3F855}" type="pres">
      <dgm:prSet presAssocID="{A98866A6-DAA8-4362-A139-7F7086621D3D}" presName="sibTrans" presStyleCnt="0"/>
      <dgm:spPr/>
    </dgm:pt>
    <dgm:pt modelId="{9151B729-DB53-4F4F-B00A-CB5DD96882BF}" type="pres">
      <dgm:prSet presAssocID="{522DE340-25DD-47F6-AC33-BFABB50FDBCF}" presName="node" presStyleLbl="alignAccFollowNode1" presStyleIdx="13" presStyleCnt="35">
        <dgm:presLayoutVars>
          <dgm:bulletEnabled val="1"/>
        </dgm:presLayoutVars>
      </dgm:prSet>
      <dgm:spPr/>
    </dgm:pt>
    <dgm:pt modelId="{59453FB8-A3D3-4D6C-B3A7-5B364C6976B9}" type="pres">
      <dgm:prSet presAssocID="{753B4432-E124-4D17-8343-7AD4202281EA}" presName="sibTrans" presStyleCnt="0"/>
      <dgm:spPr/>
    </dgm:pt>
    <dgm:pt modelId="{88F8DB6A-BAC0-4205-AF9B-AC35A6DB9946}" type="pres">
      <dgm:prSet presAssocID="{46FE586A-F3D2-4623-944F-10E7F24ECE62}" presName="node" presStyleLbl="alignAccFollowNode1" presStyleIdx="14" presStyleCnt="35">
        <dgm:presLayoutVars>
          <dgm:bulletEnabled val="1"/>
        </dgm:presLayoutVars>
      </dgm:prSet>
      <dgm:spPr/>
    </dgm:pt>
    <dgm:pt modelId="{7FDEB570-9FD9-4BCC-AB76-BA64BEFC3972}" type="pres">
      <dgm:prSet presAssocID="{832C0669-C0CC-4E29-A60C-FD1C8F0D4B57}" presName="vSp" presStyleCnt="0"/>
      <dgm:spPr/>
    </dgm:pt>
    <dgm:pt modelId="{2018E185-BA9E-4DA7-BDED-717D54DB8284}" type="pres">
      <dgm:prSet presAssocID="{673A41D3-F23F-4BEA-A002-66B4545C4E81}" presName="horFlow" presStyleCnt="0"/>
      <dgm:spPr/>
    </dgm:pt>
    <dgm:pt modelId="{1DC25E45-1799-4F8B-887C-1FCDF2F1E4B5}" type="pres">
      <dgm:prSet presAssocID="{673A41D3-F23F-4BEA-A002-66B4545C4E81}" presName="bigChev" presStyleLbl="node1" presStyleIdx="3" presStyleCnt="6"/>
      <dgm:spPr/>
    </dgm:pt>
    <dgm:pt modelId="{D149A2B3-1774-4F01-A05D-453C0A6C54F6}" type="pres">
      <dgm:prSet presAssocID="{ABF7B140-AE00-4A79-9D27-DCA569CBA97F}" presName="parTrans" presStyleCnt="0"/>
      <dgm:spPr/>
    </dgm:pt>
    <dgm:pt modelId="{D83E37D7-E8DD-4FC8-B491-40C6AA512C59}" type="pres">
      <dgm:prSet presAssocID="{B8AAD7AD-E5AB-4AD3-9E2D-878A2676CB4B}" presName="node" presStyleLbl="alignAccFollowNode1" presStyleIdx="15" presStyleCnt="35">
        <dgm:presLayoutVars>
          <dgm:bulletEnabled val="1"/>
        </dgm:presLayoutVars>
      </dgm:prSet>
      <dgm:spPr/>
    </dgm:pt>
    <dgm:pt modelId="{3C053D23-560D-4096-961F-C0A72BDE14E7}" type="pres">
      <dgm:prSet presAssocID="{9DC24EDD-FDD8-4782-A280-0191EEF884FE}" presName="sibTrans" presStyleCnt="0"/>
      <dgm:spPr/>
    </dgm:pt>
    <dgm:pt modelId="{00B3F7D8-6565-4D22-949D-BF8502682C48}" type="pres">
      <dgm:prSet presAssocID="{4FD3EB63-D496-4E04-8463-EB7FACF896F2}" presName="node" presStyleLbl="alignAccFollowNode1" presStyleIdx="16" presStyleCnt="35">
        <dgm:presLayoutVars>
          <dgm:bulletEnabled val="1"/>
        </dgm:presLayoutVars>
      </dgm:prSet>
      <dgm:spPr/>
    </dgm:pt>
    <dgm:pt modelId="{923868AD-8434-4209-BB37-7DE03855E415}" type="pres">
      <dgm:prSet presAssocID="{0B904BD0-6B86-403B-87D2-378C5E4E2FF5}" presName="sibTrans" presStyleCnt="0"/>
      <dgm:spPr/>
    </dgm:pt>
    <dgm:pt modelId="{A99EBA47-DCD0-4C3C-B14C-8C6E6B58820A}" type="pres">
      <dgm:prSet presAssocID="{3B523FDC-D939-49CA-A97B-7F40BE9FC06F}" presName="node" presStyleLbl="alignAccFollowNode1" presStyleIdx="17" presStyleCnt="35">
        <dgm:presLayoutVars>
          <dgm:bulletEnabled val="1"/>
        </dgm:presLayoutVars>
      </dgm:prSet>
      <dgm:spPr/>
    </dgm:pt>
    <dgm:pt modelId="{D75F991F-A68D-4650-9661-9078CD70D619}" type="pres">
      <dgm:prSet presAssocID="{3EF824F1-9906-4F03-8074-28279C88605E}" presName="sibTrans" presStyleCnt="0"/>
      <dgm:spPr/>
    </dgm:pt>
    <dgm:pt modelId="{6E4A71A1-6835-4BF5-B851-CC10F4365704}" type="pres">
      <dgm:prSet presAssocID="{E2BFE4DF-4103-44A7-8AB7-0892C701EE46}" presName="node" presStyleLbl="alignAccFollowNode1" presStyleIdx="18" presStyleCnt="35">
        <dgm:presLayoutVars>
          <dgm:bulletEnabled val="1"/>
        </dgm:presLayoutVars>
      </dgm:prSet>
      <dgm:spPr/>
    </dgm:pt>
    <dgm:pt modelId="{C45BD703-394C-41DC-A262-0E41328AD549}" type="pres">
      <dgm:prSet presAssocID="{B7272AF2-8DA7-4410-8330-6665F5EEF904}" presName="sibTrans" presStyleCnt="0"/>
      <dgm:spPr/>
    </dgm:pt>
    <dgm:pt modelId="{A4AB4759-E8C6-49A0-A564-966AB7A18535}" type="pres">
      <dgm:prSet presAssocID="{3FD8E3B0-4765-40A9-A706-1B2AEA1D1606}" presName="node" presStyleLbl="alignAccFollowNode1" presStyleIdx="19" presStyleCnt="35">
        <dgm:presLayoutVars>
          <dgm:bulletEnabled val="1"/>
        </dgm:presLayoutVars>
      </dgm:prSet>
      <dgm:spPr/>
    </dgm:pt>
    <dgm:pt modelId="{CC69AD36-395B-4910-A22B-7A1C30DD733B}" type="pres">
      <dgm:prSet presAssocID="{278EAE6B-A731-4C98-927A-7FEEF0FD5A90}" presName="sibTrans" presStyleCnt="0"/>
      <dgm:spPr/>
    </dgm:pt>
    <dgm:pt modelId="{31E649D0-43E7-4884-9A60-1A15855F39BA}" type="pres">
      <dgm:prSet presAssocID="{C0F6A5D1-3D47-4549-BF25-E59EA173605B}" presName="node" presStyleLbl="alignAccFollowNode1" presStyleIdx="20" presStyleCnt="35">
        <dgm:presLayoutVars>
          <dgm:bulletEnabled val="1"/>
        </dgm:presLayoutVars>
      </dgm:prSet>
      <dgm:spPr/>
    </dgm:pt>
    <dgm:pt modelId="{A8BCA8DB-2BD6-4B00-B4BF-194A8609C8CD}" type="pres">
      <dgm:prSet presAssocID="{38451C1B-9E55-433F-8C28-FD17603A32B8}" presName="sibTrans" presStyleCnt="0"/>
      <dgm:spPr/>
    </dgm:pt>
    <dgm:pt modelId="{5CB538A3-C5E2-491F-B986-B059DC4B43E3}" type="pres">
      <dgm:prSet presAssocID="{A134B761-21BE-4A44-9906-F22C1614A976}" presName="node" presStyleLbl="alignAccFollowNode1" presStyleIdx="21" presStyleCnt="35">
        <dgm:presLayoutVars>
          <dgm:bulletEnabled val="1"/>
        </dgm:presLayoutVars>
      </dgm:prSet>
      <dgm:spPr/>
    </dgm:pt>
    <dgm:pt modelId="{1F14A886-3793-43C8-8C4A-E87EC61F8109}" type="pres">
      <dgm:prSet presAssocID="{20C409ED-B6B5-49AB-83BF-D7D3D6837988}" presName="sibTrans" presStyleCnt="0"/>
      <dgm:spPr/>
    </dgm:pt>
    <dgm:pt modelId="{E6221567-4E16-48A1-9CDA-179AED124105}" type="pres">
      <dgm:prSet presAssocID="{6F650ABB-418D-46E0-B1CF-A0D53DCB580D}" presName="node" presStyleLbl="alignAccFollowNode1" presStyleIdx="22" presStyleCnt="35">
        <dgm:presLayoutVars>
          <dgm:bulletEnabled val="1"/>
        </dgm:presLayoutVars>
      </dgm:prSet>
      <dgm:spPr/>
    </dgm:pt>
    <dgm:pt modelId="{D6766100-C3AC-431E-BFF6-ADA1F34EBFA4}" type="pres">
      <dgm:prSet presAssocID="{DC0E2028-7453-405A-8BE2-F8A03F755F6F}" presName="sibTrans" presStyleCnt="0"/>
      <dgm:spPr/>
    </dgm:pt>
    <dgm:pt modelId="{0698A4C8-E648-44FD-B978-F618BEA7BF67}" type="pres">
      <dgm:prSet presAssocID="{15706013-49E1-4A08-BD2A-D8AA8BAB61D9}" presName="node" presStyleLbl="alignAccFollowNode1" presStyleIdx="23" presStyleCnt="35">
        <dgm:presLayoutVars>
          <dgm:bulletEnabled val="1"/>
        </dgm:presLayoutVars>
      </dgm:prSet>
      <dgm:spPr/>
    </dgm:pt>
    <dgm:pt modelId="{F26936AD-0492-4ADF-874A-44B935309CEA}" type="pres">
      <dgm:prSet presAssocID="{673A41D3-F23F-4BEA-A002-66B4545C4E81}" presName="vSp" presStyleCnt="0"/>
      <dgm:spPr/>
    </dgm:pt>
    <dgm:pt modelId="{2A5E2B7D-75C0-4FE9-B326-076FD5F87C48}" type="pres">
      <dgm:prSet presAssocID="{97E6D244-62E0-4C63-AB7B-BD8AB315516F}" presName="horFlow" presStyleCnt="0"/>
      <dgm:spPr/>
    </dgm:pt>
    <dgm:pt modelId="{D940DDA1-996D-49EE-A809-F3A9B06C3F06}" type="pres">
      <dgm:prSet presAssocID="{97E6D244-62E0-4C63-AB7B-BD8AB315516F}" presName="bigChev" presStyleLbl="node1" presStyleIdx="4" presStyleCnt="6"/>
      <dgm:spPr/>
    </dgm:pt>
    <dgm:pt modelId="{408B4B71-075C-49B9-A9E9-79A093C7748F}" type="pres">
      <dgm:prSet presAssocID="{BE90841B-BD03-47E2-B799-3341BAD08964}" presName="parTrans" presStyleCnt="0"/>
      <dgm:spPr/>
    </dgm:pt>
    <dgm:pt modelId="{FDC27003-E859-4A44-9A35-15C12E93CD52}" type="pres">
      <dgm:prSet presAssocID="{3A271EFA-54EC-4979-AD9E-98C9B77EA592}" presName="node" presStyleLbl="alignAccFollowNode1" presStyleIdx="24" presStyleCnt="35">
        <dgm:presLayoutVars>
          <dgm:bulletEnabled val="1"/>
        </dgm:presLayoutVars>
      </dgm:prSet>
      <dgm:spPr/>
    </dgm:pt>
    <dgm:pt modelId="{8E3C2EC8-0769-4D07-B904-4443756E2539}" type="pres">
      <dgm:prSet presAssocID="{6A3A0533-BD9B-4052-9EFC-BA2A3A98B66D}" presName="sibTrans" presStyleCnt="0"/>
      <dgm:spPr/>
    </dgm:pt>
    <dgm:pt modelId="{EAA8E325-C720-45F2-AE8A-9C1634D2678E}" type="pres">
      <dgm:prSet presAssocID="{D336CA26-00BD-4DFB-BC57-8EDDB6A3384B}" presName="node" presStyleLbl="alignAccFollowNode1" presStyleIdx="25" presStyleCnt="35">
        <dgm:presLayoutVars>
          <dgm:bulletEnabled val="1"/>
        </dgm:presLayoutVars>
      </dgm:prSet>
      <dgm:spPr/>
    </dgm:pt>
    <dgm:pt modelId="{2073E1C3-4D3F-40B5-9212-0CEC5AF51C42}" type="pres">
      <dgm:prSet presAssocID="{3F84996F-97A0-4963-A50F-7972C829DE43}" presName="sibTrans" presStyleCnt="0"/>
      <dgm:spPr/>
    </dgm:pt>
    <dgm:pt modelId="{C2C8C981-CBE7-44A9-8233-ECFC3222A3E7}" type="pres">
      <dgm:prSet presAssocID="{532D1B92-8C81-4516-A141-6FD2D9A1EC33}" presName="node" presStyleLbl="alignAccFollowNode1" presStyleIdx="26" presStyleCnt="35">
        <dgm:presLayoutVars>
          <dgm:bulletEnabled val="1"/>
        </dgm:presLayoutVars>
      </dgm:prSet>
      <dgm:spPr/>
    </dgm:pt>
    <dgm:pt modelId="{675F33E1-7E2E-4412-A60C-6B378BF9B064}" type="pres">
      <dgm:prSet presAssocID="{8A31169E-A6FD-4850-9D84-67AF0EE67710}" presName="sibTrans" presStyleCnt="0"/>
      <dgm:spPr/>
    </dgm:pt>
    <dgm:pt modelId="{087E7C68-B0A0-4341-A7AF-CD6063BDB380}" type="pres">
      <dgm:prSet presAssocID="{A40903F1-0BA3-4781-82B5-94DF5577F8F7}" presName="node" presStyleLbl="alignAccFollowNode1" presStyleIdx="27" presStyleCnt="35">
        <dgm:presLayoutVars>
          <dgm:bulletEnabled val="1"/>
        </dgm:presLayoutVars>
      </dgm:prSet>
      <dgm:spPr/>
    </dgm:pt>
    <dgm:pt modelId="{D21DD7A4-EFD0-47EE-B3C0-E4BDDFC1344A}" type="pres">
      <dgm:prSet presAssocID="{A094489B-A0D7-415D-8F8A-D8F9754B7CFE}" presName="sibTrans" presStyleCnt="0"/>
      <dgm:spPr/>
    </dgm:pt>
    <dgm:pt modelId="{19B4E822-1B8E-4986-B72F-EBADD6E4F7DB}" type="pres">
      <dgm:prSet presAssocID="{D0D18A9C-1C0B-4888-8999-011AD7E7A0D3}" presName="node" presStyleLbl="alignAccFollowNode1" presStyleIdx="28" presStyleCnt="35">
        <dgm:presLayoutVars>
          <dgm:bulletEnabled val="1"/>
        </dgm:presLayoutVars>
      </dgm:prSet>
      <dgm:spPr/>
    </dgm:pt>
    <dgm:pt modelId="{7C71A484-32EC-41CF-81C7-D7CAFD1C48F9}" type="pres">
      <dgm:prSet presAssocID="{2CCF55FA-B600-492C-A1FC-1892CD8485DD}" presName="sibTrans" presStyleCnt="0"/>
      <dgm:spPr/>
    </dgm:pt>
    <dgm:pt modelId="{874395BE-040C-4706-B13E-3A6D4A6A57CF}" type="pres">
      <dgm:prSet presAssocID="{80E4DF74-9B71-4F08-82E9-5D35D06282FD}" presName="node" presStyleLbl="alignAccFollowNode1" presStyleIdx="29" presStyleCnt="35">
        <dgm:presLayoutVars>
          <dgm:bulletEnabled val="1"/>
        </dgm:presLayoutVars>
      </dgm:prSet>
      <dgm:spPr/>
    </dgm:pt>
    <dgm:pt modelId="{CFD5B519-88DA-453A-9D67-C7C581AFE891}" type="pres">
      <dgm:prSet presAssocID="{19FE0BDB-9CE2-4C8F-B43D-94CAD94765CF}" presName="sibTrans" presStyleCnt="0"/>
      <dgm:spPr/>
    </dgm:pt>
    <dgm:pt modelId="{85D7B7D3-83F5-4C9A-8D00-3A8450F954C1}" type="pres">
      <dgm:prSet presAssocID="{731889D3-9A8B-49DF-A4E6-FA310097DC5D}" presName="node" presStyleLbl="alignAccFollowNode1" presStyleIdx="30" presStyleCnt="35">
        <dgm:presLayoutVars>
          <dgm:bulletEnabled val="1"/>
        </dgm:presLayoutVars>
      </dgm:prSet>
      <dgm:spPr/>
    </dgm:pt>
    <dgm:pt modelId="{4C579025-8AC9-4066-B6D1-1A1337DB3CF1}" type="pres">
      <dgm:prSet presAssocID="{58604983-5900-4157-9729-E476175867A6}" presName="sibTrans" presStyleCnt="0"/>
      <dgm:spPr/>
    </dgm:pt>
    <dgm:pt modelId="{E69D14FB-5309-47A4-99A0-AD5CA610ACAB}" type="pres">
      <dgm:prSet presAssocID="{235D0CE4-E057-41DD-8AC1-A6B62092244D}" presName="node" presStyleLbl="alignAccFollowNode1" presStyleIdx="31" presStyleCnt="35">
        <dgm:presLayoutVars>
          <dgm:bulletEnabled val="1"/>
        </dgm:presLayoutVars>
      </dgm:prSet>
      <dgm:spPr/>
    </dgm:pt>
    <dgm:pt modelId="{0C340CB9-1716-4F5E-B7CF-537EC83DB5AB}" type="pres">
      <dgm:prSet presAssocID="{97E6D244-62E0-4C63-AB7B-BD8AB315516F}" presName="vSp" presStyleCnt="0"/>
      <dgm:spPr/>
    </dgm:pt>
    <dgm:pt modelId="{40CBB9F1-CFD4-4EE3-BE6E-2032ABBA8534}" type="pres">
      <dgm:prSet presAssocID="{F25A7EEA-A2A4-44EE-82A2-EA0D55CDB0CA}" presName="horFlow" presStyleCnt="0"/>
      <dgm:spPr/>
    </dgm:pt>
    <dgm:pt modelId="{8985DF1B-D650-4F7B-B27C-F28986DFB607}" type="pres">
      <dgm:prSet presAssocID="{F25A7EEA-A2A4-44EE-82A2-EA0D55CDB0CA}" presName="bigChev" presStyleLbl="node1" presStyleIdx="5" presStyleCnt="6"/>
      <dgm:spPr/>
    </dgm:pt>
    <dgm:pt modelId="{498AC404-8715-452D-8259-03FD907D904E}" type="pres">
      <dgm:prSet presAssocID="{717C0010-BB21-4470-914F-8D188487AE80}" presName="parTrans" presStyleCnt="0"/>
      <dgm:spPr/>
    </dgm:pt>
    <dgm:pt modelId="{D7D0C5F5-C59F-4608-BBD6-ABF582589607}" type="pres">
      <dgm:prSet presAssocID="{E808B050-DA2E-49F8-A03B-81292515398D}" presName="node" presStyleLbl="alignAccFollowNode1" presStyleIdx="32" presStyleCnt="35">
        <dgm:presLayoutVars>
          <dgm:bulletEnabled val="1"/>
        </dgm:presLayoutVars>
      </dgm:prSet>
      <dgm:spPr/>
    </dgm:pt>
    <dgm:pt modelId="{56618D60-5D80-45B8-B0C4-E003646261BA}" type="pres">
      <dgm:prSet presAssocID="{A06FBAF4-920A-4FC0-9CB7-C9D0005BD506}" presName="sibTrans" presStyleCnt="0"/>
      <dgm:spPr/>
    </dgm:pt>
    <dgm:pt modelId="{5CCDDD2F-6C68-4D07-AB18-B8E1062A66B0}" type="pres">
      <dgm:prSet presAssocID="{B5497900-02DC-495E-B5BF-488C3B12481C}" presName="node" presStyleLbl="alignAccFollowNode1" presStyleIdx="33" presStyleCnt="35">
        <dgm:presLayoutVars>
          <dgm:bulletEnabled val="1"/>
        </dgm:presLayoutVars>
      </dgm:prSet>
      <dgm:spPr/>
    </dgm:pt>
    <dgm:pt modelId="{8916A8D6-118D-4F1D-87AE-FCB5D8F56E96}" type="pres">
      <dgm:prSet presAssocID="{77305038-5E4D-473B-AD8F-DA56B81BDFA2}" presName="sibTrans" presStyleCnt="0"/>
      <dgm:spPr/>
    </dgm:pt>
    <dgm:pt modelId="{C42CEEF2-F584-44B8-9CD7-4CD8C72F442D}" type="pres">
      <dgm:prSet presAssocID="{7782CA4F-5C58-4A70-B93E-5201C15FD720}" presName="node" presStyleLbl="alignAccFollowNode1" presStyleIdx="34" presStyleCnt="35">
        <dgm:presLayoutVars>
          <dgm:bulletEnabled val="1"/>
        </dgm:presLayoutVars>
      </dgm:prSet>
      <dgm:spPr/>
    </dgm:pt>
  </dgm:ptLst>
  <dgm:cxnLst>
    <dgm:cxn modelId="{682D4B00-A3F6-4D98-B494-7C815D59DA54}" srcId="{3FD8E3B0-4765-40A9-A706-1B2AEA1D1606}" destId="{9A8E135B-E00C-4A85-90E9-C01857A451D4}" srcOrd="4" destOrd="0" parTransId="{1167CC5D-AC00-40A4-A9B6-DBE1C791BBF0}" sibTransId="{5CFD36CB-6051-4FD7-8CBF-844A503564D5}"/>
    <dgm:cxn modelId="{8C877701-66D5-419E-B4F6-10D719B9ED95}" type="presOf" srcId="{B89E4D08-69C3-48C2-B2EF-34D97470F8CD}" destId="{D8F53325-EF29-4B74-924F-477EBC447ED4}" srcOrd="0" destOrd="4" presId="urn:microsoft.com/office/officeart/2005/8/layout/lProcess3"/>
    <dgm:cxn modelId="{296EEA01-3D69-447A-95B5-436EA6C15FBD}" type="presOf" srcId="{8DD704C5-97CB-49C7-8BD8-7DFD53E5A85D}" destId="{B799F94F-6E46-4AFE-8722-BF49A0D459B0}" srcOrd="0" destOrd="2" presId="urn:microsoft.com/office/officeart/2005/8/layout/lProcess3"/>
    <dgm:cxn modelId="{E0B83104-77F1-491E-9137-384F5186AFF5}" type="presOf" srcId="{56E2581B-147A-4EE4-93BD-B087F6ADA1CF}" destId="{F19BB8E2-2133-4AF9-9893-EA0FB5E95A69}" srcOrd="0" destOrd="0" presId="urn:microsoft.com/office/officeart/2005/8/layout/lProcess3"/>
    <dgm:cxn modelId="{A2BD9704-6256-4138-930E-1F3215A613AC}" srcId="{2BCEC983-9CA3-402E-A9EE-A2ACFBC6F26A}" destId="{219C9023-EF54-47A7-8400-C4493040DC4B}" srcOrd="2" destOrd="0" parTransId="{5804E1F5-3856-4B41-9AD4-D969C4D87856}" sibTransId="{4B0DE63C-85F8-4A91-8B2F-36E68CBE4429}"/>
    <dgm:cxn modelId="{4737E504-3D54-463C-A5F7-8445C73AA300}" srcId="{D8F898B2-0F32-4494-9828-6BA12EADCED9}" destId="{8D5AA78A-7D4A-459F-A2B3-FC480199B0C4}" srcOrd="4" destOrd="0" parTransId="{230B062B-D34E-4F36-9471-0560F7C0F869}" sibTransId="{829C1AD4-F788-4CDC-BAB0-E26F39962F70}"/>
    <dgm:cxn modelId="{EB4C0205-0326-4729-B4C9-83D22CE2410E}" type="presOf" srcId="{AC2F1DB2-003A-42ED-883A-517F34705262}" destId="{0698A4C8-E648-44FD-B978-F618BEA7BF67}" srcOrd="0" destOrd="2" presId="urn:microsoft.com/office/officeart/2005/8/layout/lProcess3"/>
    <dgm:cxn modelId="{842A1209-566B-4A99-B0D6-5440E3E1DBDF}" type="presOf" srcId="{0EE81264-9DD8-4939-9568-6189003709C3}" destId="{D8F53325-EF29-4B74-924F-477EBC447ED4}" srcOrd="0" destOrd="1" presId="urn:microsoft.com/office/officeart/2005/8/layout/lProcess3"/>
    <dgm:cxn modelId="{EF764D09-57B9-4157-9BDB-77C47ADBE390}" srcId="{28DC8FA5-0A00-489B-8AA0-3C7B50131C0B}" destId="{F25A7EEA-A2A4-44EE-82A2-EA0D55CDB0CA}" srcOrd="5" destOrd="0" parTransId="{941EC374-BBF8-4EC2-B787-6424899AFBBF}" sibTransId="{5DB98149-3B0B-416D-9E4A-99EB1CD94F46}"/>
    <dgm:cxn modelId="{F837A609-DB42-4195-9BA2-6E3F31AF3806}" srcId="{2BCEC983-9CA3-402E-A9EE-A2ACFBC6F26A}" destId="{5320ABCD-429D-4135-9CD7-4191E7D5ECC3}" srcOrd="1" destOrd="0" parTransId="{1B5CFC53-20AF-4C63-A360-654CF467EBC4}" sibTransId="{55A30335-2AD8-4475-8D54-A7AC9307A73D}"/>
    <dgm:cxn modelId="{156AC20C-00C4-4BF7-B30E-DB6C70ABA5B9}" srcId="{20B4FD1D-7CA0-4D3B-B37B-93F2243D1945}" destId="{2BCEC983-9CA3-402E-A9EE-A2ACFBC6F26A}" srcOrd="0" destOrd="0" parTransId="{F24588BD-67A8-42E4-B556-555F4D141289}" sibTransId="{FBB5043A-5316-4280-9F2E-C15E58BA71E2}"/>
    <dgm:cxn modelId="{565FDE0D-02C3-4304-A510-5CBAD348338F}" type="presOf" srcId="{21F139D4-2183-4298-B18B-3E7EDBDE255D}" destId="{97363E8B-2CC9-40F8-81D2-82C1783BFD27}" srcOrd="0" destOrd="2" presId="urn:microsoft.com/office/officeart/2005/8/layout/lProcess3"/>
    <dgm:cxn modelId="{2A55A510-A24B-492D-989B-F6E5C0539F89}" type="presOf" srcId="{7085B993-51ED-4F14-8E6C-0F1457C813C8}" destId="{2A1098A4-3513-4B7B-BD95-A66078137AE3}" srcOrd="0" destOrd="2" presId="urn:microsoft.com/office/officeart/2005/8/layout/lProcess3"/>
    <dgm:cxn modelId="{82774311-EA71-45FC-BE8A-3B2C34178C0E}" srcId="{A134B761-21BE-4A44-9906-F22C1614A976}" destId="{8EA317D4-C740-45C0-A3C1-78FA5837E1B6}" srcOrd="0" destOrd="0" parTransId="{934C9166-F332-44FE-B554-6421961D2292}" sibTransId="{9C179DE0-D43B-4C90-937C-8A6A46C3A7E0}"/>
    <dgm:cxn modelId="{C9920015-EF6C-457F-8573-21368992278A}" srcId="{6F650ABB-418D-46E0-B1CF-A0D53DCB580D}" destId="{ACBD95ED-3D89-4612-B50F-A953242FAEE2}" srcOrd="0" destOrd="0" parTransId="{8ECB11DD-17D6-41F8-945B-715CB36AEA8B}" sibTransId="{D492A648-094A-47AC-A5C0-E5B9D6A866E8}"/>
    <dgm:cxn modelId="{A64D8416-2501-4D07-80BB-9D26169C65BD}" srcId="{16F57EB3-4270-46BB-88A7-10CC9C3D84A2}" destId="{4246D174-BED3-48D1-8689-7D4D319BDC60}" srcOrd="2" destOrd="0" parTransId="{5C6652BE-C0FD-462E-BD53-991D51789DD9}" sibTransId="{F9DD583A-2CE0-4C52-A757-753FE5645D26}"/>
    <dgm:cxn modelId="{0C262317-EEE3-448A-9130-29FC905E27A4}" srcId="{97E6D244-62E0-4C63-AB7B-BD8AB315516F}" destId="{A40903F1-0BA3-4781-82B5-94DF5577F8F7}" srcOrd="3" destOrd="0" parTransId="{00CBECFB-158A-4716-96E6-1855A4BE49A2}" sibTransId="{A094489B-A0D7-415D-8F8A-D8F9754B7CFE}"/>
    <dgm:cxn modelId="{4791821A-7C09-4507-B57B-B04140DE59F0}" srcId="{8D5AA78A-7D4A-459F-A2B3-FC480199B0C4}" destId="{C21F88A4-D9B8-478A-A455-070240937F2A}" srcOrd="0" destOrd="0" parTransId="{9BC5260A-78F7-4ACF-B8A5-BAB4040E1FE1}" sibTransId="{7C4D3CDD-DC29-4A9C-B614-50B88CF5CFC4}"/>
    <dgm:cxn modelId="{AEC4641B-2C2F-4886-97A5-C04BACA66619}" type="presOf" srcId="{505ECFDC-C3DE-4F5F-BF86-4C8DF23C0AE9}" destId="{5913A9EE-446A-4A75-BE28-16DB8E1205FF}" srcOrd="0" destOrd="1" presId="urn:microsoft.com/office/officeart/2005/8/layout/lProcess3"/>
    <dgm:cxn modelId="{81CC0D1C-5645-4B0E-96C4-B4F53EC2695F}" srcId="{E2BFE4DF-4103-44A7-8AB7-0892C701EE46}" destId="{86B0D516-B4A8-4052-941D-8360DA01930A}" srcOrd="0" destOrd="0" parTransId="{C2C0BBF5-C699-4139-AC78-4664708FB71F}" sibTransId="{EAD45A1F-5D84-4138-9B7B-DE3EB275DC60}"/>
    <dgm:cxn modelId="{7A0FBD1F-A7B9-4B16-99F2-68A42EFCEFC1}" type="presOf" srcId="{28207CCF-995B-40F9-99AF-F0C74A76096F}" destId="{97363E8B-2CC9-40F8-81D2-82C1783BFD27}" srcOrd="0" destOrd="1" presId="urn:microsoft.com/office/officeart/2005/8/layout/lProcess3"/>
    <dgm:cxn modelId="{4B654A20-4398-4D51-9869-A492E1CE0C8E}" srcId="{FA48B597-83D3-4C01-A8E3-D795138E9701}" destId="{F3664F82-0936-47D7-B58D-C7B8B5377A6D}" srcOrd="2" destOrd="0" parTransId="{E04FFDE5-2B04-4FBF-B737-844533150FF5}" sibTransId="{D2E4712A-1486-418A-A337-6F7D377E82F2}"/>
    <dgm:cxn modelId="{35B48A20-D6E7-42A7-8683-542B9D02ED36}" type="presOf" srcId="{58B88442-9808-4776-8ACE-3D22FCA8E49E}" destId="{124996E3-18A0-40C5-A8C3-F871998D91BE}" srcOrd="0" destOrd="4" presId="urn:microsoft.com/office/officeart/2005/8/layout/lProcess3"/>
    <dgm:cxn modelId="{FEAEC920-59F0-4A73-B132-AD6EC7CE1132}" srcId="{8D5AA78A-7D4A-459F-A2B3-FC480199B0C4}" destId="{333D5B22-6E4D-4B63-A629-0D180A9EFACD}" srcOrd="2" destOrd="0" parTransId="{D381280E-ECA1-4266-AC7C-43CBDB906F08}" sibTransId="{017E5696-F1E5-44C0-8480-1583EA80C354}"/>
    <dgm:cxn modelId="{A2691522-F723-40AA-936A-6B826DE8DA30}" srcId="{A134B761-21BE-4A44-9906-F22C1614A976}" destId="{AFC1CDD3-2595-477F-82AB-07EF9E21B0CE}" srcOrd="2" destOrd="0" parTransId="{39BD12B6-CC1E-4227-85D8-BEB7F90CC3E4}" sibTransId="{E71AD84C-B98F-424E-8664-29E1D2A4DF31}"/>
    <dgm:cxn modelId="{F6843022-46D8-4BE3-AF7C-C1005E534AAB}" srcId="{20B4FD1D-7CA0-4D3B-B37B-93F2243D1945}" destId="{E663F039-0D4F-487A-BB4E-5490196C0BCB}" srcOrd="5" destOrd="0" parTransId="{688AAE7A-3351-425D-9E09-930A8ED2FCD2}" sibTransId="{3F717E84-E328-416B-AEA8-1FBFD7565F06}"/>
    <dgm:cxn modelId="{5EA5D922-75D6-4ABD-9EDD-691F95B989BA}" type="presOf" srcId="{D336CA26-00BD-4DFB-BC57-8EDDB6A3384B}" destId="{EAA8E325-C720-45F2-AE8A-9C1634D2678E}" srcOrd="0" destOrd="0" presId="urn:microsoft.com/office/officeart/2005/8/layout/lProcess3"/>
    <dgm:cxn modelId="{5449F922-3D79-4ED4-8C47-F6158EBDDB04}" type="presOf" srcId="{F4F0CAF2-35CF-4C80-BED1-A980FB230406}" destId="{874395BE-040C-4706-B13E-3A6D4A6A57CF}" srcOrd="0" destOrd="2" presId="urn:microsoft.com/office/officeart/2005/8/layout/lProcess3"/>
    <dgm:cxn modelId="{B327F124-9951-411F-8DF0-42E45FF333E4}" srcId="{28DC8FA5-0A00-489B-8AA0-3C7B50131C0B}" destId="{97E6D244-62E0-4C63-AB7B-BD8AB315516F}" srcOrd="4" destOrd="0" parTransId="{CD8F3CC2-827D-40EE-BE71-F8746B1730AF}" sibTransId="{8C4A5A1A-99F7-4FF6-B6C7-2064F4C9BCE5}"/>
    <dgm:cxn modelId="{2FBE9025-731D-4682-9B7C-39AC8E976C7C}" srcId="{0CA90BAD-9BAC-4970-B428-1CC8D88FDC82}" destId="{098ED2DF-200A-4845-A09C-6097546F7099}" srcOrd="0" destOrd="0" parTransId="{8C3E4B60-EFCC-4B12-BCA0-85125BE4E8B8}" sibTransId="{430F92C4-64EB-4309-A2F2-6F123C6D4B0B}"/>
    <dgm:cxn modelId="{78A1F525-47D6-4ABF-BF12-7C692E95F09A}" type="presOf" srcId="{E2BFE4DF-4103-44A7-8AB7-0892C701EE46}" destId="{6E4A71A1-6835-4BF5-B851-CC10F4365704}" srcOrd="0" destOrd="0" presId="urn:microsoft.com/office/officeart/2005/8/layout/lProcess3"/>
    <dgm:cxn modelId="{96F79226-9845-4632-9A73-CC8C7DCD0F43}" type="presOf" srcId="{333D5B22-6E4D-4B63-A629-0D180A9EFACD}" destId="{124996E3-18A0-40C5-A8C3-F871998D91BE}" srcOrd="0" destOrd="3" presId="urn:microsoft.com/office/officeart/2005/8/layout/lProcess3"/>
    <dgm:cxn modelId="{234CBC26-7260-4F9D-97FF-1560DE78F300}" srcId="{8C4BCE95-DBE2-491A-AF55-DEF5FAB9CAB2}" destId="{F672FA88-AD1E-4E17-8B65-CF6490C3F5BB}" srcOrd="2" destOrd="0" parTransId="{4D8F113B-4C12-40A8-A241-F0FD27FF247C}" sibTransId="{B10FE3F1-5026-4611-B572-2450514468D7}"/>
    <dgm:cxn modelId="{DE094C2C-1DAA-4E9A-9588-0A38A06B8C00}" type="presOf" srcId="{2EF03786-0E40-4942-9E4D-A13C64FDBF0E}" destId="{3D2C3AB3-0DCD-4465-B025-265BBB0F4EE7}" srcOrd="0" destOrd="0" presId="urn:microsoft.com/office/officeart/2005/8/layout/lProcess3"/>
    <dgm:cxn modelId="{CBF5DB2F-3EB2-4162-B27E-057E1923DD19}" type="presOf" srcId="{4C5CEF2E-C3F6-4329-90E4-6B3F79B4FA16}" destId="{D8F53325-EF29-4B74-924F-477EBC447ED4}" srcOrd="0" destOrd="0" presId="urn:microsoft.com/office/officeart/2005/8/layout/lProcess3"/>
    <dgm:cxn modelId="{78F2FD2F-C8EB-47C3-AC1D-AC8287223601}" type="presOf" srcId="{731889D3-9A8B-49DF-A4E6-FA310097DC5D}" destId="{85D7B7D3-83F5-4C9A-8D00-3A8450F954C1}" srcOrd="0" destOrd="0" presId="urn:microsoft.com/office/officeart/2005/8/layout/lProcess3"/>
    <dgm:cxn modelId="{206A9533-2D2A-4F07-A0BF-BF7672836B4F}" srcId="{97E6D244-62E0-4C63-AB7B-BD8AB315516F}" destId="{532D1B92-8C81-4516-A141-6FD2D9A1EC33}" srcOrd="2" destOrd="0" parTransId="{3A65F39A-D405-4FEA-AB27-D6FAAE2005D6}" sibTransId="{8A31169E-A6FD-4850-9D84-67AF0EE67710}"/>
    <dgm:cxn modelId="{F4EEAA35-126C-47F5-88F6-8B810B8ADCCE}" type="presOf" srcId="{D44FD64F-16DB-46BF-83ED-B2D5775E2E31}" destId="{6E769E55-F845-496F-AAE9-AEB37C279700}" srcOrd="0" destOrd="4" presId="urn:microsoft.com/office/officeart/2005/8/layout/lProcess3"/>
    <dgm:cxn modelId="{F1CA5A36-FD1E-4500-9EB4-F45497307663}" type="presOf" srcId="{28DC8FA5-0A00-489B-8AA0-3C7B50131C0B}" destId="{D363E498-CAB7-4428-8CDB-F7408518953D}" srcOrd="0" destOrd="0" presId="urn:microsoft.com/office/officeart/2005/8/layout/lProcess3"/>
    <dgm:cxn modelId="{E78A6938-DBB9-4CC5-9181-FF713EE875DC}" srcId="{6F650ABB-418D-46E0-B1CF-A0D53DCB580D}" destId="{66ADC303-4A99-4994-B4C2-5130A75EC185}" srcOrd="2" destOrd="0" parTransId="{8FD81140-6D6F-401A-8706-E20833F83139}" sibTransId="{A33EDFFD-7531-4431-B872-27F99A9AD992}"/>
    <dgm:cxn modelId="{5B7A7A38-8FE5-41B7-BAA2-9AE8C6CF4809}" type="presOf" srcId="{19E46432-CC47-487D-B98F-5C86D1B0AD91}" destId="{31E649D0-43E7-4884-9A60-1A15855F39BA}" srcOrd="0" destOrd="2" presId="urn:microsoft.com/office/officeart/2005/8/layout/lProcess3"/>
    <dgm:cxn modelId="{84392E39-5500-4A54-9275-3146AE28435B}" srcId="{C0F6A5D1-3D47-4549-BF25-E59EA173605B}" destId="{19E46432-CC47-487D-B98F-5C86D1B0AD91}" srcOrd="1" destOrd="0" parTransId="{2E6E40C1-1B8B-4884-B31F-FD921C4F1E79}" sibTransId="{2B84A0B3-DDB6-44A6-949B-34EF29E66B3A}"/>
    <dgm:cxn modelId="{21280E3C-CFDB-4E5F-AF5C-981DB18F156F}" srcId="{FA48B597-83D3-4C01-A8E3-D795138E9701}" destId="{8DD704C5-97CB-49C7-8BD8-7DFD53E5A85D}" srcOrd="1" destOrd="0" parTransId="{10147ECD-7824-4C30-9D9A-80EC11DE2C1F}" sibTransId="{4C49D811-A998-42DE-9601-58840493D7F7}"/>
    <dgm:cxn modelId="{A742353E-2050-49B3-BB5A-0D951B702CF9}" srcId="{4C5CEF2E-C3F6-4329-90E4-6B3F79B4FA16}" destId="{B42F0CC1-7A73-4752-A1ED-EC19E61FC1A0}" srcOrd="1" destOrd="0" parTransId="{F1FA5DFD-022B-4299-A827-784D32E48189}" sibTransId="{1408FA9B-2FA3-4E7C-AD4A-4D4E07C110BB}"/>
    <dgm:cxn modelId="{A768443E-37BD-408F-BD0E-F67D2B2964AF}" type="presOf" srcId="{8D5AA78A-7D4A-459F-A2B3-FC480199B0C4}" destId="{124996E3-18A0-40C5-A8C3-F871998D91BE}" srcOrd="0" destOrd="0" presId="urn:microsoft.com/office/officeart/2005/8/layout/lProcess3"/>
    <dgm:cxn modelId="{A37C6840-E2E5-44D7-B6E5-7EFA8882BA43}" srcId="{AFC1CDD3-2595-477F-82AB-07EF9E21B0CE}" destId="{10082EF7-A2CD-4448-A665-40E6FFBC0AFE}" srcOrd="1" destOrd="0" parTransId="{4A7ED0EE-FE63-4236-AB11-2574A5E7BE85}" sibTransId="{6F2CA216-0D90-48FB-AE67-D16460495440}"/>
    <dgm:cxn modelId="{03C2A75B-C78D-4566-AE2A-1FB6679594BB}" srcId="{E7C05458-BA4F-4586-B1B0-DB4D8803E0FB}" destId="{1471844E-F1FC-488D-A985-3028FD43397F}" srcOrd="2" destOrd="0" parTransId="{7F547E4C-94F9-485C-909B-11E21E11BA50}" sibTransId="{BCA3D712-5881-41E0-9728-B3BC0E72142C}"/>
    <dgm:cxn modelId="{20E3D25B-61AD-43DA-BF24-FE4C2CA6BFA1}" type="presOf" srcId="{80E4DF74-9B71-4F08-82E9-5D35D06282FD}" destId="{874395BE-040C-4706-B13E-3A6D4A6A57CF}" srcOrd="0" destOrd="0" presId="urn:microsoft.com/office/officeart/2005/8/layout/lProcess3"/>
    <dgm:cxn modelId="{5379F35C-B59D-4712-B637-FC58B1BDD5FB}" type="presOf" srcId="{7782CA4F-5C58-4A70-B93E-5201C15FD720}" destId="{C42CEEF2-F584-44B8-9CD7-4CD8C72F442D}" srcOrd="0" destOrd="0" presId="urn:microsoft.com/office/officeart/2005/8/layout/lProcess3"/>
    <dgm:cxn modelId="{CB8CDC5D-8A68-4756-9DF1-5AE03BC33EA7}" srcId="{20B4FD1D-7CA0-4D3B-B37B-93F2243D1945}" destId="{2EF03786-0E40-4942-9E4D-A13C64FDBF0E}" srcOrd="6" destOrd="0" parTransId="{E232E565-32AD-483A-869A-334B06CEA892}" sibTransId="{6A1B2DF0-59C2-47BE-AF3D-AE2E6F07755A}"/>
    <dgm:cxn modelId="{99612D5E-D200-48F9-8B6B-EFB990834C81}" type="presOf" srcId="{D0D18A9C-1C0B-4888-8999-011AD7E7A0D3}" destId="{19B4E822-1B8E-4986-B72F-EBADD6E4F7DB}" srcOrd="0" destOrd="0" presId="urn:microsoft.com/office/officeart/2005/8/layout/lProcess3"/>
    <dgm:cxn modelId="{27D0C85E-7832-48CF-A0EC-A9A6F535C64F}" type="presOf" srcId="{13B68F89-F137-45DB-86DA-C63A8CA15A64}" destId="{033985E6-5141-4244-8446-F5E7A99A21F5}" srcOrd="0" destOrd="2" presId="urn:microsoft.com/office/officeart/2005/8/layout/lProcess3"/>
    <dgm:cxn modelId="{FD0C005F-4B10-4C44-B5D8-3AC72EBF1B3B}" srcId="{8C4BCE95-DBE2-491A-AF55-DEF5FAB9CAB2}" destId="{7085B993-51ED-4F14-8E6C-0F1457C813C8}" srcOrd="1" destOrd="0" parTransId="{E39AC390-C707-4AF7-94FA-9F7B6E3D829E}" sibTransId="{7467CD0F-ABCA-48B1-837C-C2D8130A4718}"/>
    <dgm:cxn modelId="{A584295F-AFB6-43B6-98B3-EA43BD51A012}" type="presOf" srcId="{5320ABCD-429D-4135-9CD7-4191E7D5ECC3}" destId="{5913A9EE-446A-4A75-BE28-16DB8E1205FF}" srcOrd="0" destOrd="2" presId="urn:microsoft.com/office/officeart/2005/8/layout/lProcess3"/>
    <dgm:cxn modelId="{687F5160-3827-44DE-AA01-EAB17E643999}" srcId="{20B4FD1D-7CA0-4D3B-B37B-93F2243D1945}" destId="{4C5CEF2E-C3F6-4329-90E4-6B3F79B4FA16}" srcOrd="4" destOrd="0" parTransId="{A9012513-CC00-4748-BAF8-379192ADD9BF}" sibTransId="{6EEEB7C0-D6D2-433C-BCAE-8BD03992BD92}"/>
    <dgm:cxn modelId="{8CF6E441-9A96-46AC-987F-EAEBB9BBEC2D}" type="presOf" srcId="{B5497900-02DC-495E-B5BF-488C3B12481C}" destId="{5CCDDD2F-6C68-4D07-AB18-B8E1062A66B0}" srcOrd="0" destOrd="0" presId="urn:microsoft.com/office/officeart/2005/8/layout/lProcess3"/>
    <dgm:cxn modelId="{44E18D62-D8C2-478B-8861-8DAAB3304675}" srcId="{C0F6A5D1-3D47-4549-BF25-E59EA173605B}" destId="{B76A191D-E637-4B61-8FCB-8487CFCE2670}" srcOrd="0" destOrd="0" parTransId="{8D6322E5-9807-49CF-9D2F-BEEB39F3076E}" sibTransId="{24694339-51F2-40F4-847D-67C09F75FC16}"/>
    <dgm:cxn modelId="{A69FCF62-B808-4C76-9FF2-FA697981054F}" type="presOf" srcId="{8061C7C4-EE96-4728-9407-A96630B6070F}" destId="{5913A9EE-446A-4A75-BE28-16DB8E1205FF}" srcOrd="0" destOrd="3" presId="urn:microsoft.com/office/officeart/2005/8/layout/lProcess3"/>
    <dgm:cxn modelId="{F6061943-4ECA-46B9-8097-477A0D628733}" srcId="{673A41D3-F23F-4BEA-A002-66B4545C4E81}" destId="{3B523FDC-D939-49CA-A97B-7F40BE9FC06F}" srcOrd="2" destOrd="0" parTransId="{C003653F-6AC4-4819-813F-C1099F8D8AE8}" sibTransId="{3EF824F1-9906-4F03-8074-28279C88605E}"/>
    <dgm:cxn modelId="{1A53F743-8937-439B-B460-41C6DFA49EEF}" srcId="{832C0669-C0CC-4E29-A60C-FD1C8F0D4B57}" destId="{522DE340-25DD-47F6-AC33-BFABB50FDBCF}" srcOrd="1" destOrd="0" parTransId="{739B8543-117E-43C0-93C7-5196E6A96EB5}" sibTransId="{753B4432-E124-4D17-8343-7AD4202281EA}"/>
    <dgm:cxn modelId="{792AFA63-E05B-4E55-B21E-32641FDC800C}" srcId="{4C5CEF2E-C3F6-4329-90E4-6B3F79B4FA16}" destId="{7F4E70F1-20E0-4F73-B680-6448732516E7}" srcOrd="5" destOrd="0" parTransId="{B5AFAED5-1A09-46B5-9F94-01D069E112E5}" sibTransId="{F132B497-2A6F-40CE-9336-644256629117}"/>
    <dgm:cxn modelId="{13064244-A3B6-422C-AB15-7435D8267764}" type="presOf" srcId="{532D1B92-8C81-4516-A141-6FD2D9A1EC33}" destId="{C2C8C981-CBE7-44A9-8233-ECFC3222A3E7}" srcOrd="0" destOrd="0" presId="urn:microsoft.com/office/officeart/2005/8/layout/lProcess3"/>
    <dgm:cxn modelId="{DC03E144-0FAC-4BD2-B16D-3F88E45B905D}" srcId="{673A41D3-F23F-4BEA-A002-66B4545C4E81}" destId="{E2BFE4DF-4103-44A7-8AB7-0892C701EE46}" srcOrd="3" destOrd="0" parTransId="{BF286CDC-5668-4F2B-9FE0-885F8EAA6E98}" sibTransId="{B7272AF2-8DA7-4410-8330-6665F5EEF904}"/>
    <dgm:cxn modelId="{20A87365-B673-4AD4-B948-4572ABC3D3E4}" type="presOf" srcId="{AFC1CDD3-2595-477F-82AB-07EF9E21B0CE}" destId="{5CB538A3-C5E2-491F-B986-B059DC4B43E3}" srcOrd="0" destOrd="3" presId="urn:microsoft.com/office/officeart/2005/8/layout/lProcess3"/>
    <dgm:cxn modelId="{8A0CDC65-28AA-4483-A265-BB3294E02D5A}" srcId="{4C5CEF2E-C3F6-4329-90E4-6B3F79B4FA16}" destId="{B89E4D08-69C3-48C2-B2EF-34D97470F8CD}" srcOrd="3" destOrd="0" parTransId="{D7F8C0AC-B9E2-43DF-8BD9-81F165F81039}" sibTransId="{F7D4BD2C-119B-4249-A4A7-F8317E26BDA4}"/>
    <dgm:cxn modelId="{6D296566-2BDE-496E-8217-A7CE2A25B64B}" type="presOf" srcId="{79723538-296C-49FC-BBE2-98B6F8307AF7}" destId="{A4AB4759-E8C6-49A0-A564-966AB7A18535}" srcOrd="0" destOrd="2" presId="urn:microsoft.com/office/officeart/2005/8/layout/lProcess3"/>
    <dgm:cxn modelId="{77469C66-3F2E-4055-8137-50ECC9EEC8B4}" srcId="{16F57EB3-4270-46BB-88A7-10CC9C3D84A2}" destId="{F4858A09-2FDD-40AB-8160-4019202740F5}" srcOrd="0" destOrd="0" parTransId="{BA86D88A-1263-4E46-95FB-83E3CBECA2B3}" sibTransId="{B3797B33-F820-4B26-95AF-28A0004FAFCB}"/>
    <dgm:cxn modelId="{8CA4CB48-9BC8-4A1C-932E-292AF51C4964}" type="presOf" srcId="{EF02E60D-9730-4861-B91D-795411970304}" destId="{B799F94F-6E46-4AFE-8722-BF49A0D459B0}" srcOrd="0" destOrd="5" presId="urn:microsoft.com/office/officeart/2005/8/layout/lProcess3"/>
    <dgm:cxn modelId="{5F1EE348-C4A8-4B89-8439-8CE96D4EE585}" srcId="{D8F898B2-0F32-4494-9828-6BA12EADCED9}" destId="{DFC29465-D683-4C36-8F69-F44119F668DC}" srcOrd="3" destOrd="0" parTransId="{8E7C05B2-EF1C-4971-8F55-3BF79ABA7E81}" sibTransId="{2C9E4EA8-B922-4CD1-8C7E-738D1E9D46E9}"/>
    <dgm:cxn modelId="{4F8E9E69-C70F-4741-B0E3-71F9028FEC72}" srcId="{4C5CEF2E-C3F6-4329-90E4-6B3F79B4FA16}" destId="{8E39E8FC-3212-4E41-949D-BC86929C5221}" srcOrd="4" destOrd="0" parTransId="{058900F8-972C-4805-8AB9-6EE4AF38EB67}" sibTransId="{29F90FC1-ABF9-4560-A5BB-2AFE666F5413}"/>
    <dgm:cxn modelId="{14064F6A-2BB9-4AFE-8510-42EF5CDF89EA}" srcId="{673A41D3-F23F-4BEA-A002-66B4545C4E81}" destId="{4FD3EB63-D496-4E04-8463-EB7FACF896F2}" srcOrd="1" destOrd="0" parTransId="{6D3CEE6C-81D8-4CB5-8CE6-AABDA8BBBDF2}" sibTransId="{0B904BD0-6B86-403B-87D2-378C5E4E2FF5}"/>
    <dgm:cxn modelId="{BAFE704A-CCAE-41E0-B9F4-9057CC0EE882}" srcId="{D8F898B2-0F32-4494-9828-6BA12EADCED9}" destId="{45C31CF2-1399-41FB-A23F-5E22D0A16E7E}" srcOrd="0" destOrd="0" parTransId="{791B3165-ABE6-4D91-831A-7C0D48536531}" sibTransId="{8D732E18-7D0B-454B-9DB2-D78927E8ECE7}"/>
    <dgm:cxn modelId="{6F06D16A-2180-42D8-A045-7D2C2427BF58}" type="presOf" srcId="{70C6967F-2CA6-454C-B759-F61259AA6113}" destId="{5CB538A3-C5E2-491F-B986-B059DC4B43E3}" srcOrd="0" destOrd="2" presId="urn:microsoft.com/office/officeart/2005/8/layout/lProcess3"/>
    <dgm:cxn modelId="{7A81216B-2DE6-4DCB-A49B-8F7982801FA1}" type="presOf" srcId="{9A8E135B-E00C-4A85-90E9-C01857A451D4}" destId="{A4AB4759-E8C6-49A0-A564-966AB7A18535}" srcOrd="0" destOrd="5" presId="urn:microsoft.com/office/officeart/2005/8/layout/lProcess3"/>
    <dgm:cxn modelId="{68E8944B-8A1F-473D-93DD-49AC2468E2F9}" type="presOf" srcId="{D4D27A7A-AF50-4D78-BA22-1BE79520A3A2}" destId="{D8F53325-EF29-4B74-924F-477EBC447ED4}" srcOrd="0" destOrd="7" presId="urn:microsoft.com/office/officeart/2005/8/layout/lProcess3"/>
    <dgm:cxn modelId="{AF4EB04B-5559-420E-8612-26F8FD427A2D}" srcId="{45E7156B-EE0A-4FC0-82D2-4361B6D0C4A3}" destId="{639F3D2A-A320-4CFF-BF50-B399452D73AA}" srcOrd="3" destOrd="0" parTransId="{D5702E81-83A3-468D-BC1C-E75D59D0C65B}" sibTransId="{0C1C67C1-4623-4BB2-9EFA-2A31B11DDF94}"/>
    <dgm:cxn modelId="{A9920C4C-4E76-4E54-9A41-B911B4C82506}" type="presOf" srcId="{E7C05458-BA4F-4586-B1B0-DB4D8803E0FB}" destId="{27099A77-E2FB-438B-83D9-F2B501EC6DE9}" srcOrd="0" destOrd="0" presId="urn:microsoft.com/office/officeart/2005/8/layout/lProcess3"/>
    <dgm:cxn modelId="{B1DC116C-B62D-4B2D-A0C7-AF5A987A0358}" srcId="{673A41D3-F23F-4BEA-A002-66B4545C4E81}" destId="{A134B761-21BE-4A44-9906-F22C1614A976}" srcOrd="6" destOrd="0" parTransId="{395820C3-730C-42A7-A255-92831DAA1ACC}" sibTransId="{20C409ED-B6B5-49AB-83BF-D7D3D6837988}"/>
    <dgm:cxn modelId="{9148A46C-022C-4D8E-9078-6809E3D0EF1A}" srcId="{3FD8E3B0-4765-40A9-A706-1B2AEA1D1606}" destId="{79723538-296C-49FC-BBE2-98B6F8307AF7}" srcOrd="1" destOrd="0" parTransId="{DEBEE8BC-375A-4C48-A028-98225CAF9BAF}" sibTransId="{965342BB-1530-4658-9F8D-F40977665750}"/>
    <dgm:cxn modelId="{ADB61B4D-DAFE-49EA-B99E-CD1AD5D780B1}" type="presOf" srcId="{6E1ACD17-05DD-4E18-AEAA-EBEC49732FB4}" destId="{E6221567-4E16-48A1-9CDA-179AED124105}" srcOrd="0" destOrd="2" presId="urn:microsoft.com/office/officeart/2005/8/layout/lProcess3"/>
    <dgm:cxn modelId="{CA85096E-305D-4544-AAB6-8B8FC3B84EB0}" type="presOf" srcId="{0CA90BAD-9BAC-4970-B428-1CC8D88FDC82}" destId="{6E769E55-F845-496F-AAE9-AEB37C279700}" srcOrd="0" destOrd="1" presId="urn:microsoft.com/office/officeart/2005/8/layout/lProcess3"/>
    <dgm:cxn modelId="{F9CFCE6F-CB6B-4FEA-A06D-C32661DA8CCD}" srcId="{673A41D3-F23F-4BEA-A002-66B4545C4E81}" destId="{3FD8E3B0-4765-40A9-A706-1B2AEA1D1606}" srcOrd="4" destOrd="0" parTransId="{719BDBBA-5472-461A-931E-FAB1EF32483F}" sibTransId="{278EAE6B-A731-4C98-927A-7FEEF0FD5A90}"/>
    <dgm:cxn modelId="{7F842070-0968-4911-BFF6-9D12DE2A256D}" srcId="{4C5CEF2E-C3F6-4329-90E4-6B3F79B4FA16}" destId="{D4D27A7A-AF50-4D78-BA22-1BE79520A3A2}" srcOrd="6" destOrd="0" parTransId="{D41A475A-BB75-4422-A108-E36C0B6346D5}" sibTransId="{13196387-615B-4C98-B4D2-FA421E8A9F9A}"/>
    <dgm:cxn modelId="{78A81771-973A-4DD3-8086-5FA8B6797484}" type="presOf" srcId="{20B4FD1D-7CA0-4D3B-B37B-93F2243D1945}" destId="{84C1BC01-2D36-4A34-9AC3-243DC19273DA}" srcOrd="0" destOrd="0" presId="urn:microsoft.com/office/officeart/2005/8/layout/lProcess3"/>
    <dgm:cxn modelId="{3FA30272-49D3-4755-B50E-2FD5A1C38EA1}" type="presOf" srcId="{1471844E-F1FC-488D-A985-3028FD43397F}" destId="{27099A77-E2FB-438B-83D9-F2B501EC6DE9}" srcOrd="0" destOrd="3" presId="urn:microsoft.com/office/officeart/2005/8/layout/lProcess3"/>
    <dgm:cxn modelId="{DB3B5372-361E-4C6A-BDB5-C6729D007C2D}" srcId="{F25A7EEA-A2A4-44EE-82A2-EA0D55CDB0CA}" destId="{B5497900-02DC-495E-B5BF-488C3B12481C}" srcOrd="1" destOrd="0" parTransId="{ACC97140-509B-4D9B-BE94-D6F040CE2CF9}" sibTransId="{77305038-5E4D-473B-AD8F-DA56B81BDFA2}"/>
    <dgm:cxn modelId="{9D23C255-68E6-46AB-BFC3-C5B24560468B}" type="presOf" srcId="{E663F039-0D4F-487A-BB4E-5490196C0BCB}" destId="{2C06F546-EA30-436F-8D4A-E4407A3829E9}" srcOrd="0" destOrd="0" presId="urn:microsoft.com/office/officeart/2005/8/layout/lProcess3"/>
    <dgm:cxn modelId="{8A77C756-880C-4BA6-850F-5E36B7BF4D61}" srcId="{45E7156B-EE0A-4FC0-82D2-4361B6D0C4A3}" destId="{D44FD64F-16DB-46BF-83ED-B2D5775E2E31}" srcOrd="2" destOrd="0" parTransId="{14A046CE-0005-477C-A614-9D761788C420}" sibTransId="{35F50636-21D6-4868-883F-94C9A4A624DC}"/>
    <dgm:cxn modelId="{9B7F4057-5865-4FAC-A57D-322801EB5ED4}" type="presOf" srcId="{B8AAD7AD-E5AB-4AD3-9E2D-878A2676CB4B}" destId="{D83E37D7-E8DD-4FC8-B491-40C6AA512C59}" srcOrd="0" destOrd="0" presId="urn:microsoft.com/office/officeart/2005/8/layout/lProcess3"/>
    <dgm:cxn modelId="{960DFD57-0297-44D5-8F79-0EBEC52FF9C6}" srcId="{E7C05458-BA4F-4586-B1B0-DB4D8803E0FB}" destId="{B0153736-BA48-4F22-B113-8061DD2B4FE1}" srcOrd="0" destOrd="0" parTransId="{42C67FF1-9AC6-4B7F-997F-456BA092DE76}" sibTransId="{E6BA5A1F-65A7-44AE-8909-5D842AB7DA13}"/>
    <dgm:cxn modelId="{C05D5F59-0848-42BE-B000-5D3CEBC8D6AB}" srcId="{8C4BCE95-DBE2-491A-AF55-DEF5FAB9CAB2}" destId="{1EEAF53C-A036-4373-9BDA-EB4721A0D03D}" srcOrd="0" destOrd="0" parTransId="{8F156399-D325-4DE0-999F-397390A8B5D1}" sibTransId="{CC81C0C0-064F-49F4-8775-9C7817F4253E}"/>
    <dgm:cxn modelId="{D0536A79-6CFA-4408-97FA-6239500B5999}" type="presOf" srcId="{E808B050-DA2E-49F8-A03B-81292515398D}" destId="{D7D0C5F5-C59F-4608-BBD6-ABF582589607}" srcOrd="0" destOrd="0" presId="urn:microsoft.com/office/officeart/2005/8/layout/lProcess3"/>
    <dgm:cxn modelId="{FEAA295A-F1F4-40DC-A715-2E315E7FBD98}" srcId="{5320ABCD-429D-4135-9CD7-4191E7D5ECC3}" destId="{8061C7C4-EE96-4728-9407-A96630B6070F}" srcOrd="0" destOrd="0" parTransId="{7FC80B98-1753-4DAF-8315-4AEE8ED8A37A}" sibTransId="{005E3FC6-870E-49AA-9A9D-1F5FF275B37B}"/>
    <dgm:cxn modelId="{FA5A1A7B-04A4-40CA-9056-44AC14FE7CA9}" type="presOf" srcId="{5E9A7527-A1EA-464D-87C8-974AD3EEEBC8}" destId="{5913A9EE-446A-4A75-BE28-16DB8E1205FF}" srcOrd="0" destOrd="4" presId="urn:microsoft.com/office/officeart/2005/8/layout/lProcess3"/>
    <dgm:cxn modelId="{50D1B57B-9AE5-4BDE-BA87-901BCECEC405}" srcId="{97E6D244-62E0-4C63-AB7B-BD8AB315516F}" destId="{235D0CE4-E057-41DD-8AC1-A6B62092244D}" srcOrd="7" destOrd="0" parTransId="{E8AEE88D-CDF3-4475-8FE0-8371F9626A05}" sibTransId="{E0570D84-DFDB-471A-96B0-26CE1CEAB968}"/>
    <dgm:cxn modelId="{9B86437C-CEFC-4492-AADC-A357A71775B4}" type="presOf" srcId="{24C1B535-4459-47A5-A28C-A9C9409846BB}" destId="{A4AB4759-E8C6-49A0-A564-966AB7A18535}" srcOrd="0" destOrd="3" presId="urn:microsoft.com/office/officeart/2005/8/layout/lProcess3"/>
    <dgm:cxn modelId="{607A847C-CF9A-4FD1-8E54-D192218F7DA0}" type="presOf" srcId="{939DEE15-5E26-461C-B4C6-54ACA0EA0FE8}" destId="{A4AB4759-E8C6-49A0-A564-966AB7A18535}" srcOrd="0" destOrd="1" presId="urn:microsoft.com/office/officeart/2005/8/layout/lProcess3"/>
    <dgm:cxn modelId="{48EFA180-2257-407B-B041-66AB80388EC1}" srcId="{FA48B597-83D3-4C01-A8E3-D795138E9701}" destId="{EB261159-4417-4EDF-9578-418CC1861B93}" srcOrd="0" destOrd="0" parTransId="{85186BA2-08AA-42AD-85A4-607BB4E825BD}" sibTransId="{E69BFEAD-CF9B-4475-AF8F-172CAE38E14A}"/>
    <dgm:cxn modelId="{06C3E081-140E-46A0-BB77-E0FF16BD38E9}" type="presOf" srcId="{34552BE1-F0CE-4CD9-BCE7-84BEC049EEDF}" destId="{124996E3-18A0-40C5-A8C3-F871998D91BE}" srcOrd="0" destOrd="2" presId="urn:microsoft.com/office/officeart/2005/8/layout/lProcess3"/>
    <dgm:cxn modelId="{7585A482-F9E4-4DCB-A482-0C7E0A62459A}" type="presOf" srcId="{219C9023-EF54-47A7-8400-C4493040DC4B}" destId="{5913A9EE-446A-4A75-BE28-16DB8E1205FF}" srcOrd="0" destOrd="5" presId="urn:microsoft.com/office/officeart/2005/8/layout/lProcess3"/>
    <dgm:cxn modelId="{888C4987-DB7D-4343-A27F-A64792516E7D}" srcId="{4C5CEF2E-C3F6-4329-90E4-6B3F79B4FA16}" destId="{0EE81264-9DD8-4939-9568-6189003709C3}" srcOrd="0" destOrd="0" parTransId="{5C754D67-7B37-43C7-B31F-6E21117B112C}" sibTransId="{3CE3FCC7-EE0F-4F23-B340-38857434F3BD}"/>
    <dgm:cxn modelId="{DDD55387-1607-4497-8B6E-A8817505FA3B}" type="presOf" srcId="{4BEC7A1A-EB62-478D-96B9-9C2DA2C36090}" destId="{5CB538A3-C5E2-491F-B986-B059DC4B43E3}" srcOrd="0" destOrd="4" presId="urn:microsoft.com/office/officeart/2005/8/layout/lProcess3"/>
    <dgm:cxn modelId="{442C2A88-7191-4BCC-B118-48DEDFF799C1}" type="presOf" srcId="{FC0CC90C-D47F-4B56-A343-556B8CC983E4}" destId="{6E769E55-F845-496F-AAE9-AEB37C279700}" srcOrd="0" destOrd="3" presId="urn:microsoft.com/office/officeart/2005/8/layout/lProcess3"/>
    <dgm:cxn modelId="{D67CCF88-0B7B-4A80-B5C6-620C268CCC1C}" srcId="{6F650ABB-418D-46E0-B1CF-A0D53DCB580D}" destId="{6E1ACD17-05DD-4E18-AEAA-EBEC49732FB4}" srcOrd="1" destOrd="0" parTransId="{707815F4-46A9-419D-BA8B-61C89A061C60}" sibTransId="{D88A5A0B-79C8-4944-8C9E-98179DA08156}"/>
    <dgm:cxn modelId="{3DB21289-7DC5-4658-804F-6B58704559DA}" type="presOf" srcId="{DFECD2C8-36EC-45C5-AC2A-0E12CDD5CB13}" destId="{0698A4C8-E648-44FD-B978-F618BEA7BF67}" srcOrd="0" destOrd="1" presId="urn:microsoft.com/office/officeart/2005/8/layout/lProcess3"/>
    <dgm:cxn modelId="{EF50AB89-1E83-40CD-A5A2-BDD829AD4B26}" srcId="{97E6D244-62E0-4C63-AB7B-BD8AB315516F}" destId="{D0D18A9C-1C0B-4888-8999-011AD7E7A0D3}" srcOrd="4" destOrd="0" parTransId="{6A3F06FE-508C-4D18-9C78-48DBD23D1CA9}" sibTransId="{2CCF55FA-B600-492C-A1FC-1892CD8485DD}"/>
    <dgm:cxn modelId="{D95F2D8A-855D-476E-B82C-06B65BB57748}" srcId="{D8F898B2-0F32-4494-9828-6BA12EADCED9}" destId="{FA48B597-83D3-4C01-A8E3-D795138E9701}" srcOrd="1" destOrd="0" parTransId="{EACD600F-7B5E-4F4B-8FE7-7F95695C04AC}" sibTransId="{76C20D21-071E-40EA-8907-304A6EA2D201}"/>
    <dgm:cxn modelId="{EB83668A-5A7A-4B99-AA31-819C6F8372D4}" type="presOf" srcId="{7F4E70F1-20E0-4F73-B680-6448732516E7}" destId="{D8F53325-EF29-4B74-924F-477EBC447ED4}" srcOrd="0" destOrd="6" presId="urn:microsoft.com/office/officeart/2005/8/layout/lProcess3"/>
    <dgm:cxn modelId="{A285098C-F763-4023-B956-D1C793E41809}" type="presOf" srcId="{8EA317D4-C740-45C0-A3C1-78FA5837E1B6}" destId="{5CB538A3-C5E2-491F-B986-B059DC4B43E3}" srcOrd="0" destOrd="1" presId="urn:microsoft.com/office/officeart/2005/8/layout/lProcess3"/>
    <dgm:cxn modelId="{B789678F-2C35-4542-8918-E958BA3029FB}" type="presOf" srcId="{F4858A09-2FDD-40AB-8160-4019202740F5}" destId="{033985E6-5141-4244-8446-F5E7A99A21F5}" srcOrd="0" destOrd="1" presId="urn:microsoft.com/office/officeart/2005/8/layout/lProcess3"/>
    <dgm:cxn modelId="{202AF98F-7CEE-40CF-A2BB-AEC7B31F6D57}" type="presOf" srcId="{8C4BCE95-DBE2-491A-AF55-DEF5FAB9CAB2}" destId="{2A1098A4-3513-4B7B-BD95-A66078137AE3}" srcOrd="0" destOrd="0" presId="urn:microsoft.com/office/officeart/2005/8/layout/lProcess3"/>
    <dgm:cxn modelId="{85F22F91-27DA-4281-9E91-91FE83A2044C}" type="presOf" srcId="{C21F88A4-D9B8-478A-A455-070240937F2A}" destId="{124996E3-18A0-40C5-A8C3-F871998D91BE}" srcOrd="0" destOrd="1" presId="urn:microsoft.com/office/officeart/2005/8/layout/lProcess3"/>
    <dgm:cxn modelId="{CDDE4A92-83C7-4170-9A5D-EFE71F027A8A}" srcId="{97E6D244-62E0-4C63-AB7B-BD8AB315516F}" destId="{80E4DF74-9B71-4F08-82E9-5D35D06282FD}" srcOrd="5" destOrd="0" parTransId="{481C55CD-77A6-4023-9DDE-74940078F61E}" sibTransId="{19FE0BDB-9CE2-4C8F-B43D-94CAD94765CF}"/>
    <dgm:cxn modelId="{29F5BA93-E967-44A0-8012-CE6F55BD382A}" type="presOf" srcId="{3A271EFA-54EC-4979-AD9E-98C9B77EA592}" destId="{FDC27003-E859-4A44-9A35-15C12E93CD52}" srcOrd="0" destOrd="0" presId="urn:microsoft.com/office/officeart/2005/8/layout/lProcess3"/>
    <dgm:cxn modelId="{16ABE295-1A04-4DD2-808A-7938559A2999}" type="presOf" srcId="{1073EECD-5F7B-4D75-A1F9-47C88F978103}" destId="{31E649D0-43E7-4884-9A60-1A15855F39BA}" srcOrd="0" destOrd="3" presId="urn:microsoft.com/office/officeart/2005/8/layout/lProcess3"/>
    <dgm:cxn modelId="{F1C53597-63A9-4B2A-9986-4388F2660CBD}" srcId="{28DC8FA5-0A00-489B-8AA0-3C7B50131C0B}" destId="{20B4FD1D-7CA0-4D3B-B37B-93F2243D1945}" srcOrd="1" destOrd="0" parTransId="{98A6C0C5-FDC3-4FB0-B6B1-369F6176A352}" sibTransId="{00044C5D-C6DC-43A3-9845-74E2EBDF8AAD}"/>
    <dgm:cxn modelId="{4CEE2498-230B-4391-AA77-21C8CFFF4E3C}" type="presOf" srcId="{673A41D3-F23F-4BEA-A002-66B4545C4E81}" destId="{1DC25E45-1799-4F8B-887C-1FCDF2F1E4B5}" srcOrd="0" destOrd="0" presId="urn:microsoft.com/office/officeart/2005/8/layout/lProcess3"/>
    <dgm:cxn modelId="{40552A98-67D0-45D8-800E-D4BEB4396E6F}" srcId="{28DC8FA5-0A00-489B-8AA0-3C7B50131C0B}" destId="{673A41D3-F23F-4BEA-A002-66B4545C4E81}" srcOrd="3" destOrd="0" parTransId="{7D40D381-496D-41F4-87BF-80B66E1247A3}" sibTransId="{B4A907BD-4FCD-4F5B-8291-13D20A29E78F}"/>
    <dgm:cxn modelId="{8D825D98-8FA6-4460-87C2-38EE0643FF1D}" type="presOf" srcId="{86B0D516-B4A8-4052-941D-8360DA01930A}" destId="{6E4A71A1-6835-4BF5-B851-CC10F4365704}" srcOrd="0" destOrd="1" presId="urn:microsoft.com/office/officeart/2005/8/layout/lProcess3"/>
    <dgm:cxn modelId="{B826B499-75FF-493B-9822-3653504571D7}" type="presOf" srcId="{4FD3EB63-D496-4E04-8463-EB7FACF896F2}" destId="{00B3F7D8-6565-4D22-949D-BF8502682C48}" srcOrd="0" destOrd="0" presId="urn:microsoft.com/office/officeart/2005/8/layout/lProcess3"/>
    <dgm:cxn modelId="{90296A9D-9FAF-4A22-8B09-50D4420A5140}" type="presOf" srcId="{FA48B597-83D3-4C01-A8E3-D795138E9701}" destId="{B799F94F-6E46-4AFE-8722-BF49A0D459B0}" srcOrd="0" destOrd="0" presId="urn:microsoft.com/office/officeart/2005/8/layout/lProcess3"/>
    <dgm:cxn modelId="{D41ED09E-3B9C-4BF3-84EC-EDC7DE6A4F1B}" type="presOf" srcId="{16F57EB3-4270-46BB-88A7-10CC9C3D84A2}" destId="{033985E6-5141-4244-8446-F5E7A99A21F5}" srcOrd="0" destOrd="0" presId="urn:microsoft.com/office/officeart/2005/8/layout/lProcess3"/>
    <dgm:cxn modelId="{9BEFD69F-C79B-42BE-A1CC-C655D1154555}" type="presOf" srcId="{3B523FDC-D939-49CA-A97B-7F40BE9FC06F}" destId="{A99EBA47-DCD0-4C3C-B14C-8C6E6B58820A}" srcOrd="0" destOrd="0" presId="urn:microsoft.com/office/officeart/2005/8/layout/lProcess3"/>
    <dgm:cxn modelId="{3BC8E39F-544A-4A79-996C-5CE029B245F5}" type="presOf" srcId="{235D0CE4-E057-41DD-8AC1-A6B62092244D}" destId="{E69D14FB-5309-47A4-99A0-AD5CA610ACAB}" srcOrd="0" destOrd="0" presId="urn:microsoft.com/office/officeart/2005/8/layout/lProcess3"/>
    <dgm:cxn modelId="{46FB17A0-0C8F-4487-9466-EF8F49B56BAA}" srcId="{45C31CF2-1399-41FB-A23F-5E22D0A16E7E}" destId="{53442A40-DC6D-4245-A773-62D61FA4FF00}" srcOrd="0" destOrd="0" parTransId="{97DFBC2D-61B8-4D10-8597-D96ECFFF14D0}" sibTransId="{48919ADF-3969-41A4-AF73-8B129056DB3C}"/>
    <dgm:cxn modelId="{EAB920A0-0E1F-453C-A814-11AEEA67E512}" type="presOf" srcId="{B0153736-BA48-4F22-B113-8061DD2B4FE1}" destId="{27099A77-E2FB-438B-83D9-F2B501EC6DE9}" srcOrd="0" destOrd="1" presId="urn:microsoft.com/office/officeart/2005/8/layout/lProcess3"/>
    <dgm:cxn modelId="{881151A0-ED04-40CD-AD7C-3411DBCA3C06}" srcId="{15706013-49E1-4A08-BD2A-D8AA8BAB61D9}" destId="{AC2F1DB2-003A-42ED-883A-517F34705262}" srcOrd="1" destOrd="0" parTransId="{F0DC8205-28C6-45DE-AAFB-7154C2AFE56B}" sibTransId="{83268803-4A50-437D-BF45-B73B740A2092}"/>
    <dgm:cxn modelId="{2754D1A1-55DA-4FC4-A4CC-0249AA9C7352}" srcId="{FA48B597-83D3-4C01-A8E3-D795138E9701}" destId="{BE197881-79D2-48A4-A7A7-50E4BBA5EC56}" srcOrd="3" destOrd="0" parTransId="{EF095EC5-3D7B-401B-9289-F7EF5276F4BE}" sibTransId="{AFECBCC4-086F-4E66-A9E5-276799467B71}"/>
    <dgm:cxn modelId="{FD6981A2-CC4A-4D09-90E8-9C98325704D4}" srcId="{673A41D3-F23F-4BEA-A002-66B4545C4E81}" destId="{B8AAD7AD-E5AB-4AD3-9E2D-878A2676CB4B}" srcOrd="0" destOrd="0" parTransId="{ABF7B140-AE00-4A79-9D27-DCA569CBA97F}" sibTransId="{9DC24EDD-FDD8-4782-A280-0191EEF884FE}"/>
    <dgm:cxn modelId="{F85DA7A2-D46E-4929-A9A1-63DF209D5EE7}" srcId="{45E7156B-EE0A-4FC0-82D2-4361B6D0C4A3}" destId="{FC0CC90C-D47F-4B56-A343-556B8CC983E4}" srcOrd="1" destOrd="0" parTransId="{B6A82C6B-2A51-472B-9EC4-0EC3EBB64BCE}" sibTransId="{438E05BE-D70D-4253-8B95-1E5D9F2C0978}"/>
    <dgm:cxn modelId="{8244E1A2-139E-4DA3-9D01-8335689B9D2F}" type="presOf" srcId="{66ADC303-4A99-4994-B4C2-5130A75EC185}" destId="{E6221567-4E16-48A1-9CDA-179AED124105}" srcOrd="0" destOrd="3" presId="urn:microsoft.com/office/officeart/2005/8/layout/lProcess3"/>
    <dgm:cxn modelId="{4530A9A5-4327-4574-9EAD-FB338AF9E428}" srcId="{FA48B597-83D3-4C01-A8E3-D795138E9701}" destId="{EF02E60D-9730-4861-B91D-795411970304}" srcOrd="4" destOrd="0" parTransId="{3C1D29AB-7B2F-4698-8C49-AD472A650004}" sibTransId="{12A0D01B-B581-46C4-81BD-D07A72A25ECA}"/>
    <dgm:cxn modelId="{7B46D8A6-704B-49F4-8811-646DBB4810C4}" type="presOf" srcId="{A134B761-21BE-4A44-9906-F22C1614A976}" destId="{5CB538A3-C5E2-491F-B986-B059DC4B43E3}" srcOrd="0" destOrd="0" presId="urn:microsoft.com/office/officeart/2005/8/layout/lProcess3"/>
    <dgm:cxn modelId="{023FEFA6-92A6-43B7-8D78-45E091765AAE}" srcId="{97E6D244-62E0-4C63-AB7B-BD8AB315516F}" destId="{D336CA26-00BD-4DFB-BC57-8EDDB6A3384B}" srcOrd="1" destOrd="0" parTransId="{669249B4-8AAF-4647-AB19-219288FC75EB}" sibTransId="{3F84996F-97A0-4963-A50F-7972C829DE43}"/>
    <dgm:cxn modelId="{938602A7-3E1F-41B5-9901-0867D20A8271}" srcId="{3FD8E3B0-4765-40A9-A706-1B2AEA1D1606}" destId="{939DEE15-5E26-461C-B4C6-54ACA0EA0FE8}" srcOrd="0" destOrd="0" parTransId="{BD4ACFEF-47B0-4DB1-AA0B-F24CDE0074BB}" sibTransId="{CB65C640-85F6-454F-9A31-37D1ABAE3FD6}"/>
    <dgm:cxn modelId="{4078B1A7-9E5E-404A-A1A9-E4925375EEEB}" srcId="{20B4FD1D-7CA0-4D3B-B37B-93F2243D1945}" destId="{E7C05458-BA4F-4586-B1B0-DB4D8803E0FB}" srcOrd="1" destOrd="0" parTransId="{BC1318EB-3621-4306-90B9-8FA47ECB9B3C}" sibTransId="{088A9925-EA84-4D04-B5F7-33883F73DE0C}"/>
    <dgm:cxn modelId="{E6F9FCA8-6A95-48E1-A814-4F7CBDAB0A74}" type="presOf" srcId="{832C0669-C0CC-4E29-A60C-FD1C8F0D4B57}" destId="{C4BF724B-1935-4AD6-A16F-61AE5AC647F5}" srcOrd="0" destOrd="0" presId="urn:microsoft.com/office/officeart/2005/8/layout/lProcess3"/>
    <dgm:cxn modelId="{76A503A9-D1CD-4B4D-87C4-D7580551C362}" type="presOf" srcId="{098ED2DF-200A-4845-A09C-6097546F7099}" destId="{6E769E55-F845-496F-AAE9-AEB37C279700}" srcOrd="0" destOrd="2" presId="urn:microsoft.com/office/officeart/2005/8/layout/lProcess3"/>
    <dgm:cxn modelId="{FCAD6BAA-60B5-4551-A012-1187A7D72400}" type="presOf" srcId="{97E6D244-62E0-4C63-AB7B-BD8AB315516F}" destId="{D940DDA1-996D-49EE-A809-F3A9B06C3F06}" srcOrd="0" destOrd="0" presId="urn:microsoft.com/office/officeart/2005/8/layout/lProcess3"/>
    <dgm:cxn modelId="{0C8F90AB-C167-40CE-9609-7B329BE198F9}" srcId="{28DC8FA5-0A00-489B-8AA0-3C7B50131C0B}" destId="{832C0669-C0CC-4E29-A60C-FD1C8F0D4B57}" srcOrd="2" destOrd="0" parTransId="{03DF8071-B654-4B9E-8350-815DEF36B2A5}" sibTransId="{32AFE6D9-271A-4A3A-AB67-080370C929A1}"/>
    <dgm:cxn modelId="{75DEACAB-96A4-48EB-9FC7-991FA3CEF888}" type="presOf" srcId="{F672FA88-AD1E-4E17-8B65-CF6490C3F5BB}" destId="{2A1098A4-3513-4B7B-BD95-A66078137AE3}" srcOrd="0" destOrd="3" presId="urn:microsoft.com/office/officeart/2005/8/layout/lProcess3"/>
    <dgm:cxn modelId="{9095D7AB-FCF1-449D-9BE1-254C47372205}" type="presOf" srcId="{ACBD95ED-3D89-4612-B50F-A953242FAEE2}" destId="{E6221567-4E16-48A1-9CDA-179AED124105}" srcOrd="0" destOrd="1" presId="urn:microsoft.com/office/officeart/2005/8/layout/lProcess3"/>
    <dgm:cxn modelId="{C804F8AB-9AD1-4E74-B559-687773158703}" srcId="{16F57EB3-4270-46BB-88A7-10CC9C3D84A2}" destId="{13B68F89-F137-45DB-86DA-C63A8CA15A64}" srcOrd="1" destOrd="0" parTransId="{03104342-7A42-481F-AEF8-FBF62DB42169}" sibTransId="{4C4E09B9-59CB-40A4-8595-5BEBE5A042DC}"/>
    <dgm:cxn modelId="{B5241BAD-9A10-4A9F-85CC-8BFAEBB521BF}" srcId="{4C5CEF2E-C3F6-4329-90E4-6B3F79B4FA16}" destId="{F8593B88-2C65-43F4-8501-A02637CC4475}" srcOrd="2" destOrd="0" parTransId="{55E7A6C9-1BA8-4EC3-BA6B-83EF7985E704}" sibTransId="{0854DCB1-17CC-4FFD-9A7D-E6215B5247AB}"/>
    <dgm:cxn modelId="{5A4D04B1-FECD-4DCB-86BF-24F801F648F5}" type="presOf" srcId="{639F3D2A-A320-4CFF-BF50-B399452D73AA}" destId="{6E769E55-F845-496F-AAE9-AEB37C279700}" srcOrd="0" destOrd="5" presId="urn:microsoft.com/office/officeart/2005/8/layout/lProcess3"/>
    <dgm:cxn modelId="{10A3A5B1-E0B4-419B-A070-26C7FFAA112A}" srcId="{F25A7EEA-A2A4-44EE-82A2-EA0D55CDB0CA}" destId="{7782CA4F-5C58-4A70-B93E-5201C15FD720}" srcOrd="2" destOrd="0" parTransId="{589A9934-191A-464A-98C0-5AF36A41F8B8}" sibTransId="{9610BF32-5E49-46B0-A981-1C4534383643}"/>
    <dgm:cxn modelId="{2B6346B2-45C7-4E94-AEDB-17F1B9E27426}" srcId="{97E6D244-62E0-4C63-AB7B-BD8AB315516F}" destId="{3A271EFA-54EC-4979-AD9E-98C9B77EA592}" srcOrd="0" destOrd="0" parTransId="{BE90841B-BD03-47E2-B799-3341BAD08964}" sibTransId="{6A3A0533-BD9B-4052-9EFC-BA2A3A98B66D}"/>
    <dgm:cxn modelId="{8ABF80B5-E655-479C-A474-CBDF8222F4EA}" type="presOf" srcId="{46FE586A-F3D2-4623-944F-10E7F24ECE62}" destId="{88F8DB6A-BAC0-4205-AF9B-AC35A6DB9946}" srcOrd="0" destOrd="0" presId="urn:microsoft.com/office/officeart/2005/8/layout/lProcess3"/>
    <dgm:cxn modelId="{642C73B6-C83F-489A-B24C-4FB1BCE2B1E3}" srcId="{DFC29465-D683-4C36-8F69-F44119F668DC}" destId="{21F139D4-2183-4298-B18B-3E7EDBDE255D}" srcOrd="1" destOrd="0" parTransId="{39929664-3E48-4CA5-9AAC-E39839CC46DE}" sibTransId="{63FAE004-53F4-487B-A1DD-A23BAD934C42}"/>
    <dgm:cxn modelId="{06C3F8B6-6350-4E40-839B-F14A7E50374A}" srcId="{D8F898B2-0F32-4494-9828-6BA12EADCED9}" destId="{16F57EB3-4270-46BB-88A7-10CC9C3D84A2}" srcOrd="2" destOrd="0" parTransId="{5E5EEE3E-96EC-41B1-847D-72D615A9187C}" sibTransId="{897C9165-AD4A-4F4D-97D0-D8C8BC61FEB0}"/>
    <dgm:cxn modelId="{0C0DE4B7-92BF-438A-8CB5-2AA3B0A83B65}" type="presOf" srcId="{1EEAF53C-A036-4373-9BDA-EB4721A0D03D}" destId="{2A1098A4-3513-4B7B-BD95-A66078137AE3}" srcOrd="0" destOrd="1" presId="urn:microsoft.com/office/officeart/2005/8/layout/lProcess3"/>
    <dgm:cxn modelId="{BDA943B8-4DC4-464D-9F20-30CD3AED3D2B}" srcId="{8D5AA78A-7D4A-459F-A2B3-FC480199B0C4}" destId="{34552BE1-F0CE-4CD9-BCE7-84BEC049EEDF}" srcOrd="1" destOrd="0" parTransId="{0515CE9B-EA16-404E-BA11-E8A2216139E6}" sibTransId="{674EEFC6-E96C-4A63-8028-824E621B1235}"/>
    <dgm:cxn modelId="{42D900BC-292B-4C52-9956-0A23E7E5E116}" srcId="{A134B761-21BE-4A44-9906-F22C1614A976}" destId="{70C6967F-2CA6-454C-B759-F61259AA6113}" srcOrd="1" destOrd="0" parTransId="{EAC7E278-784E-4177-B578-5BD2FC1762E4}" sibTransId="{1A4E4FB3-3ED3-4AF2-A224-09059E1BE45E}"/>
    <dgm:cxn modelId="{EE7A76BF-9003-4379-838A-D34D0CA0B5D4}" type="presOf" srcId="{8E39E8FC-3212-4E41-949D-BC86929C5221}" destId="{D8F53325-EF29-4B74-924F-477EBC447ED4}" srcOrd="0" destOrd="5" presId="urn:microsoft.com/office/officeart/2005/8/layout/lProcess3"/>
    <dgm:cxn modelId="{9A538BC4-19DB-4F26-9C83-9A156D009D69}" srcId="{DFC29465-D683-4C36-8F69-F44119F668DC}" destId="{28207CCF-995B-40F9-99AF-F0C74A76096F}" srcOrd="0" destOrd="0" parTransId="{E313DF2E-AE2F-458D-B0CD-6E4B75CAE50E}" sibTransId="{C1CFB77C-F10A-47D5-A0E9-00909CB76B07}"/>
    <dgm:cxn modelId="{6ED0E6C7-9898-499F-9E40-624FC0D97DB1}" srcId="{F25A7EEA-A2A4-44EE-82A2-EA0D55CDB0CA}" destId="{E808B050-DA2E-49F8-A03B-81292515398D}" srcOrd="0" destOrd="0" parTransId="{717C0010-BB21-4470-914F-8D188487AE80}" sibTransId="{A06FBAF4-920A-4FC0-9CB7-C9D0005BD506}"/>
    <dgm:cxn modelId="{D2C7CAC8-F891-4896-9FC9-564DD9F7F003}" srcId="{20B4FD1D-7CA0-4D3B-B37B-93F2243D1945}" destId="{8C4BCE95-DBE2-491A-AF55-DEF5FAB9CAB2}" srcOrd="2" destOrd="0" parTransId="{57B9127D-DAD4-4ABD-AF91-5F36D294ABED}" sibTransId="{65C21097-63D2-4163-8703-B701C48FB4E4}"/>
    <dgm:cxn modelId="{47CAA7CB-04FB-4A2B-B629-CB61D7DA06A3}" srcId="{80E4DF74-9B71-4F08-82E9-5D35D06282FD}" destId="{48E28473-22CF-4492-8876-9BA2D5799D4D}" srcOrd="0" destOrd="0" parTransId="{EDCD3589-74AF-45C7-B238-6E95BBD8714A}" sibTransId="{62FB02B4-20C3-44D3-91AE-F0BB298D43CE}"/>
    <dgm:cxn modelId="{0C58E3CB-3411-4096-9383-B268457BE3D7}" srcId="{45E7156B-EE0A-4FC0-82D2-4361B6D0C4A3}" destId="{0CA90BAD-9BAC-4970-B428-1CC8D88FDC82}" srcOrd="0" destOrd="0" parTransId="{9BEE6A5F-0FBC-4AFE-AF7D-989FD2095741}" sibTransId="{8BE4D297-DBDE-4E2C-8CAB-091FA13F5C88}"/>
    <dgm:cxn modelId="{13137BCD-D42F-4FE0-9D41-D1A11AD3D02A}" srcId="{15706013-49E1-4A08-BD2A-D8AA8BAB61D9}" destId="{DFECD2C8-36EC-45C5-AC2A-0E12CDD5CB13}" srcOrd="0" destOrd="0" parTransId="{1BAAC05B-E6BF-46C9-BC6D-0DA03771AF4E}" sibTransId="{80852C19-64F7-4C4D-A8B7-688C95F6D5A3}"/>
    <dgm:cxn modelId="{EF7035CF-3B3C-44AC-A2F6-CB512397F779}" srcId="{80E4DF74-9B71-4F08-82E9-5D35D06282FD}" destId="{F4F0CAF2-35CF-4C80-BED1-A980FB230406}" srcOrd="1" destOrd="0" parTransId="{C9353AE0-704C-4362-B16A-4932BC8B463C}" sibTransId="{803A075E-C043-4101-9EC4-3AC91C75942D}"/>
    <dgm:cxn modelId="{A313B7D2-8DF5-40A7-9122-91A2C70FC463}" srcId="{28DC8FA5-0A00-489B-8AA0-3C7B50131C0B}" destId="{D8F898B2-0F32-4494-9828-6BA12EADCED9}" srcOrd="0" destOrd="0" parTransId="{F80C3672-080F-4C6C-927B-6AEE531B8A1E}" sibTransId="{7AFDFD5B-E50B-43F9-9AED-87BCF2E3CA7D}"/>
    <dgm:cxn modelId="{3123C8D2-FBF1-4F31-98E5-A1BB1090E2CB}" type="presOf" srcId="{6F650ABB-418D-46E0-B1CF-A0D53DCB580D}" destId="{E6221567-4E16-48A1-9CDA-179AED124105}" srcOrd="0" destOrd="0" presId="urn:microsoft.com/office/officeart/2005/8/layout/lProcess3"/>
    <dgm:cxn modelId="{B63A11D3-500F-47BC-9C13-A72B8A64C625}" srcId="{673A41D3-F23F-4BEA-A002-66B4545C4E81}" destId="{C0F6A5D1-3D47-4549-BF25-E59EA173605B}" srcOrd="5" destOrd="0" parTransId="{9FA03F78-7AA6-40F4-857E-277B41E54E29}" sibTransId="{38451C1B-9E55-433F-8C28-FD17603A32B8}"/>
    <dgm:cxn modelId="{FE1C97D3-2635-49AF-BAEE-105C79B731E3}" type="presOf" srcId="{C0F6A5D1-3D47-4549-BF25-E59EA173605B}" destId="{31E649D0-43E7-4884-9A60-1A15855F39BA}" srcOrd="0" destOrd="0" presId="urn:microsoft.com/office/officeart/2005/8/layout/lProcess3"/>
    <dgm:cxn modelId="{511BD4D3-6BCB-4E1F-BE05-557F8F475A6C}" srcId="{673A41D3-F23F-4BEA-A002-66B4545C4E81}" destId="{15706013-49E1-4A08-BD2A-D8AA8BAB61D9}" srcOrd="8" destOrd="0" parTransId="{6A0F0AA9-E98E-4312-95DB-B95D7B816667}" sibTransId="{B2D212CD-673A-4506-A3D0-2901BC38D1C5}"/>
    <dgm:cxn modelId="{53E17DD5-038D-4E13-8254-9F777EE61678}" srcId="{C0F6A5D1-3D47-4549-BF25-E59EA173605B}" destId="{1073EECD-5F7B-4D75-A1F9-47C88F978103}" srcOrd="2" destOrd="0" parTransId="{470ED246-3381-4555-9395-DBA1F7D800A9}" sibTransId="{52303D3C-9187-494C-9C77-EF5C90BD137E}"/>
    <dgm:cxn modelId="{4FCD27D6-E9BA-43FE-980C-93D760CE14C5}" srcId="{832C0669-C0CC-4E29-A60C-FD1C8F0D4B57}" destId="{56E2581B-147A-4EE4-93BD-B087F6ADA1CF}" srcOrd="0" destOrd="0" parTransId="{CB9B08D1-DDC2-442C-BB93-8A2110A1FB59}" sibTransId="{A98866A6-DAA8-4362-A139-7F7086621D3D}"/>
    <dgm:cxn modelId="{24D2A0D7-608F-4278-B505-5F62D4CC31ED}" type="presOf" srcId="{D8F898B2-0F32-4494-9828-6BA12EADCED9}" destId="{6A650BA9-00F6-4584-868C-379BB183BAC8}" srcOrd="0" destOrd="0" presId="urn:microsoft.com/office/officeart/2005/8/layout/lProcess3"/>
    <dgm:cxn modelId="{1A60D0D7-31CE-412A-B64D-A33917291B46}" type="presOf" srcId="{B42F0CC1-7A73-4752-A1ED-EC19E61FC1A0}" destId="{D8F53325-EF29-4B74-924F-477EBC447ED4}" srcOrd="0" destOrd="2" presId="urn:microsoft.com/office/officeart/2005/8/layout/lProcess3"/>
    <dgm:cxn modelId="{A8DD60D8-0851-422C-AC46-9F8B0FF7E9A2}" type="presOf" srcId="{522DE340-25DD-47F6-AC33-BFABB50FDBCF}" destId="{9151B729-DB53-4F4F-B00A-CB5DD96882BF}" srcOrd="0" destOrd="0" presId="urn:microsoft.com/office/officeart/2005/8/layout/lProcess3"/>
    <dgm:cxn modelId="{5568A4D9-11CB-4D04-A407-AAB765F3E640}" type="presOf" srcId="{45C31CF2-1399-41FB-A23F-5E22D0A16E7E}" destId="{AB408634-0CD4-418B-9B48-9AAC90E1180B}" srcOrd="0" destOrd="0" presId="urn:microsoft.com/office/officeart/2005/8/layout/lProcess3"/>
    <dgm:cxn modelId="{5E9431DB-6EDC-4762-BB72-63577BED63F4}" type="presOf" srcId="{10082EF7-A2CD-4448-A665-40E6FFBC0AFE}" destId="{5CB538A3-C5E2-491F-B986-B059DC4B43E3}" srcOrd="0" destOrd="5" presId="urn:microsoft.com/office/officeart/2005/8/layout/lProcess3"/>
    <dgm:cxn modelId="{F7ECE5DB-203C-4868-B9D4-80873248C997}" srcId="{20B4FD1D-7CA0-4D3B-B37B-93F2243D1945}" destId="{45E7156B-EE0A-4FC0-82D2-4361B6D0C4A3}" srcOrd="3" destOrd="0" parTransId="{DA0AB7BC-1C00-4BC1-BD64-06EAB9700DE3}" sibTransId="{E6521B79-093A-4B03-920E-43CAD89D44AB}"/>
    <dgm:cxn modelId="{BC8BEFDD-D099-4796-9A0D-DCCFA89700F9}" type="presOf" srcId="{DFC29465-D683-4C36-8F69-F44119F668DC}" destId="{97363E8B-2CC9-40F8-81D2-82C1783BFD27}" srcOrd="0" destOrd="0" presId="urn:microsoft.com/office/officeart/2005/8/layout/lProcess3"/>
    <dgm:cxn modelId="{4B98F4DD-6230-4985-BCFC-AEE45FDA4233}" type="presOf" srcId="{29DD8712-64B2-43FA-90B5-0C61803AC3BE}" destId="{27099A77-E2FB-438B-83D9-F2B501EC6DE9}" srcOrd="0" destOrd="2" presId="urn:microsoft.com/office/officeart/2005/8/layout/lProcess3"/>
    <dgm:cxn modelId="{6E9A3CDE-9D21-46AE-9233-916E8609F60F}" type="presOf" srcId="{48E28473-22CF-4492-8876-9BA2D5799D4D}" destId="{874395BE-040C-4706-B13E-3A6D4A6A57CF}" srcOrd="0" destOrd="1" presId="urn:microsoft.com/office/officeart/2005/8/layout/lProcess3"/>
    <dgm:cxn modelId="{CE39F9E0-6351-4F87-A5EE-0608489FC4F9}" srcId="{E7C05458-BA4F-4586-B1B0-DB4D8803E0FB}" destId="{29DD8712-64B2-43FA-90B5-0C61803AC3BE}" srcOrd="1" destOrd="0" parTransId="{4911A6D9-A629-46A5-BB55-A5A8D043117C}" sibTransId="{2204A20C-9851-4E68-89FE-10DD2772A5EB}"/>
    <dgm:cxn modelId="{FD1F98E3-92DD-4809-AA1C-6A76BD3DC891}" srcId="{AFC1CDD3-2595-477F-82AB-07EF9E21B0CE}" destId="{4BEC7A1A-EB62-478D-96B9-9C2DA2C36090}" srcOrd="0" destOrd="0" parTransId="{08A2092F-0FCA-42B5-9EE6-BA59A76371CE}" sibTransId="{454B110B-8DA0-4995-8BF8-8DE0ECDC366F}"/>
    <dgm:cxn modelId="{9771FAE3-15ED-43E7-AF74-7D3404841AC2}" type="presOf" srcId="{3262161C-EDBD-4FC2-BD99-97291CA77D70}" destId="{A4AB4759-E8C6-49A0-A564-966AB7A18535}" srcOrd="0" destOrd="4" presId="urn:microsoft.com/office/officeart/2005/8/layout/lProcess3"/>
    <dgm:cxn modelId="{CA4D68E4-AE63-4137-A20D-7A953FA58546}" type="presOf" srcId="{BE197881-79D2-48A4-A7A7-50E4BBA5EC56}" destId="{B799F94F-6E46-4AFE-8722-BF49A0D459B0}" srcOrd="0" destOrd="4" presId="urn:microsoft.com/office/officeart/2005/8/layout/lProcess3"/>
    <dgm:cxn modelId="{D955B7E4-D0D5-4127-90BB-EE584260E224}" srcId="{3FD8E3B0-4765-40A9-A706-1B2AEA1D1606}" destId="{24C1B535-4459-47A5-A28C-A9C9409846BB}" srcOrd="2" destOrd="0" parTransId="{77779F0E-CD63-4E92-BBA4-72476EFB059B}" sibTransId="{D93C64B9-4103-4460-A77D-7FE3B40E6F7B}"/>
    <dgm:cxn modelId="{F25BC3E4-15EE-44A3-8348-5A360C260403}" srcId="{2BCEC983-9CA3-402E-A9EE-A2ACFBC6F26A}" destId="{505ECFDC-C3DE-4F5F-BF86-4C8DF23C0AE9}" srcOrd="0" destOrd="0" parTransId="{0BD40EAC-4D9E-4142-9395-C64C54F98974}" sibTransId="{C682D7CC-6878-49BB-ABC5-0235CB14F263}"/>
    <dgm:cxn modelId="{EE98E6E5-28BF-4164-8857-881A5615E4ED}" type="presOf" srcId="{2BCEC983-9CA3-402E-A9EE-A2ACFBC6F26A}" destId="{5913A9EE-446A-4A75-BE28-16DB8E1205FF}" srcOrd="0" destOrd="0" presId="urn:microsoft.com/office/officeart/2005/8/layout/lProcess3"/>
    <dgm:cxn modelId="{11653AE6-C522-4C3F-B1F9-2A5B08C28548}" type="presOf" srcId="{F25A7EEA-A2A4-44EE-82A2-EA0D55CDB0CA}" destId="{8985DF1B-D650-4F7B-B27C-F28986DFB607}" srcOrd="0" destOrd="0" presId="urn:microsoft.com/office/officeart/2005/8/layout/lProcess3"/>
    <dgm:cxn modelId="{160678E6-E554-4E51-B7CA-BDDF13C6BCE8}" type="presOf" srcId="{F3664F82-0936-47D7-B58D-C7B8B5377A6D}" destId="{B799F94F-6E46-4AFE-8722-BF49A0D459B0}" srcOrd="0" destOrd="3" presId="urn:microsoft.com/office/officeart/2005/8/layout/lProcess3"/>
    <dgm:cxn modelId="{7C06BFE6-68C3-4923-B0B3-FC94BC1E06BF}" type="presOf" srcId="{B76A191D-E637-4B61-8FCB-8487CFCE2670}" destId="{31E649D0-43E7-4884-9A60-1A15855F39BA}" srcOrd="0" destOrd="1" presId="urn:microsoft.com/office/officeart/2005/8/layout/lProcess3"/>
    <dgm:cxn modelId="{E823F6E6-BD06-43F4-A684-1F6CA4550297}" type="presOf" srcId="{15706013-49E1-4A08-BD2A-D8AA8BAB61D9}" destId="{0698A4C8-E648-44FD-B978-F618BEA7BF67}" srcOrd="0" destOrd="0" presId="urn:microsoft.com/office/officeart/2005/8/layout/lProcess3"/>
    <dgm:cxn modelId="{ADC6C8E9-F7B6-4E85-A1A5-4BBCA883B934}" type="presOf" srcId="{53442A40-DC6D-4245-A773-62D61FA4FF00}" destId="{AB408634-0CD4-418B-9B48-9AAC90E1180B}" srcOrd="0" destOrd="1" presId="urn:microsoft.com/office/officeart/2005/8/layout/lProcess3"/>
    <dgm:cxn modelId="{2F1635EE-2AE9-4028-A73B-53C72DA76B7C}" type="presOf" srcId="{F8593B88-2C65-43F4-8501-A02637CC4475}" destId="{D8F53325-EF29-4B74-924F-477EBC447ED4}" srcOrd="0" destOrd="3" presId="urn:microsoft.com/office/officeart/2005/8/layout/lProcess3"/>
    <dgm:cxn modelId="{3D0943EF-4E33-4583-B960-758B2E264FE6}" srcId="{673A41D3-F23F-4BEA-A002-66B4545C4E81}" destId="{6F650ABB-418D-46E0-B1CF-A0D53DCB580D}" srcOrd="7" destOrd="0" parTransId="{F9B8596D-83E7-4B6F-B604-38C1749E9BC9}" sibTransId="{DC0E2028-7453-405A-8BE2-F8A03F755F6F}"/>
    <dgm:cxn modelId="{458440F0-D871-4279-8CB8-CA4A41C419EC}" type="presOf" srcId="{EB261159-4417-4EDF-9578-418CC1861B93}" destId="{B799F94F-6E46-4AFE-8722-BF49A0D459B0}" srcOrd="0" destOrd="1" presId="urn:microsoft.com/office/officeart/2005/8/layout/lProcess3"/>
    <dgm:cxn modelId="{5C0D9CF2-FBA9-4898-AC6B-7CD47A5F751A}" srcId="{5320ABCD-429D-4135-9CD7-4191E7D5ECC3}" destId="{5E9A7527-A1EA-464D-87C8-974AD3EEEBC8}" srcOrd="1" destOrd="0" parTransId="{F4302BB6-1274-4203-BF61-5CE412223E6B}" sibTransId="{6508165D-081D-4600-BC68-E576FA002783}"/>
    <dgm:cxn modelId="{D0D19EF2-4A28-4274-A9C4-B69EFFED880F}" type="presOf" srcId="{45E7156B-EE0A-4FC0-82D2-4361B6D0C4A3}" destId="{6E769E55-F845-496F-AAE9-AEB37C279700}" srcOrd="0" destOrd="0" presId="urn:microsoft.com/office/officeart/2005/8/layout/lProcess3"/>
    <dgm:cxn modelId="{FCD81BF6-10ED-45B1-8EC8-1BA7FA4AA282}" type="presOf" srcId="{3FD8E3B0-4765-40A9-A706-1B2AEA1D1606}" destId="{A4AB4759-E8C6-49A0-A564-966AB7A18535}" srcOrd="0" destOrd="0" presId="urn:microsoft.com/office/officeart/2005/8/layout/lProcess3"/>
    <dgm:cxn modelId="{EA8636FB-C11B-4B50-8497-4B6071A241E1}" type="presOf" srcId="{A40903F1-0BA3-4781-82B5-94DF5577F8F7}" destId="{087E7C68-B0A0-4341-A7AF-CD6063BDB380}" srcOrd="0" destOrd="0" presId="urn:microsoft.com/office/officeart/2005/8/layout/lProcess3"/>
    <dgm:cxn modelId="{E91873FC-B003-43CB-BED5-79EB44A9CDB2}" srcId="{97E6D244-62E0-4C63-AB7B-BD8AB315516F}" destId="{731889D3-9A8B-49DF-A4E6-FA310097DC5D}" srcOrd="6" destOrd="0" parTransId="{57F3E2BF-AAD0-46D6-A3F0-090027C36F8E}" sibTransId="{58604983-5900-4157-9729-E476175867A6}"/>
    <dgm:cxn modelId="{4498B2FD-E5DF-4BE1-95B6-B348D235B9DE}" srcId="{832C0669-C0CC-4E29-A60C-FD1C8F0D4B57}" destId="{46FE586A-F3D2-4623-944F-10E7F24ECE62}" srcOrd="2" destOrd="0" parTransId="{109D5438-A2DE-4E26-8761-20EC03B9BD7F}" sibTransId="{5AD78F0F-B053-47F4-AB29-A1BED81984FB}"/>
    <dgm:cxn modelId="{51AFC2FD-73A2-49D5-9B79-F75E264DB0C0}" type="presOf" srcId="{4246D174-BED3-48D1-8689-7D4D319BDC60}" destId="{033985E6-5141-4244-8446-F5E7A99A21F5}" srcOrd="0" destOrd="3" presId="urn:microsoft.com/office/officeart/2005/8/layout/lProcess3"/>
    <dgm:cxn modelId="{0FD195FE-C592-436E-BF90-29E11DE429B4}" srcId="{8D5AA78A-7D4A-459F-A2B3-FC480199B0C4}" destId="{58B88442-9808-4776-8ACE-3D22FCA8E49E}" srcOrd="3" destOrd="0" parTransId="{F45ABCCE-7EB3-4DCF-BEA3-1EF13B3DCB62}" sibTransId="{B27BC25E-346E-43CE-9C8D-E8CDAAF5EBB5}"/>
    <dgm:cxn modelId="{3B1A6DFF-2560-433F-8117-975A0A9D19C3}" srcId="{3FD8E3B0-4765-40A9-A706-1B2AEA1D1606}" destId="{3262161C-EDBD-4FC2-BD99-97291CA77D70}" srcOrd="3" destOrd="0" parTransId="{7ED050D5-3B50-425C-ABF3-A1DE130FC850}" sibTransId="{F9E0A2FF-6E03-461F-A5DF-18D674AE1317}"/>
    <dgm:cxn modelId="{8CE54197-DE28-4A15-AE83-D76367E73FCB}" type="presParOf" srcId="{D363E498-CAB7-4428-8CDB-F7408518953D}" destId="{C03A30C1-ACA1-4F79-A4B6-CE5AA4B69A32}" srcOrd="0" destOrd="0" presId="urn:microsoft.com/office/officeart/2005/8/layout/lProcess3"/>
    <dgm:cxn modelId="{D80F7A93-E229-4431-922F-146BAE51972A}" type="presParOf" srcId="{C03A30C1-ACA1-4F79-A4B6-CE5AA4B69A32}" destId="{6A650BA9-00F6-4584-868C-379BB183BAC8}" srcOrd="0" destOrd="0" presId="urn:microsoft.com/office/officeart/2005/8/layout/lProcess3"/>
    <dgm:cxn modelId="{2DDAA4D9-28FC-489B-9B6A-0F1DCFCBAB0A}" type="presParOf" srcId="{C03A30C1-ACA1-4F79-A4B6-CE5AA4B69A32}" destId="{85360F49-471D-4741-B2F6-D9EDD2002CA4}" srcOrd="1" destOrd="0" presId="urn:microsoft.com/office/officeart/2005/8/layout/lProcess3"/>
    <dgm:cxn modelId="{137F830B-B9AE-4027-BD92-613EA52F2B37}" type="presParOf" srcId="{C03A30C1-ACA1-4F79-A4B6-CE5AA4B69A32}" destId="{AB408634-0CD4-418B-9B48-9AAC90E1180B}" srcOrd="2" destOrd="0" presId="urn:microsoft.com/office/officeart/2005/8/layout/lProcess3"/>
    <dgm:cxn modelId="{F44DD749-6697-4660-BCA7-5398C0DF4453}" type="presParOf" srcId="{C03A30C1-ACA1-4F79-A4B6-CE5AA4B69A32}" destId="{7FE3EBDE-25D4-4CC8-A11E-57D85BEF7B7E}" srcOrd="3" destOrd="0" presId="urn:microsoft.com/office/officeart/2005/8/layout/lProcess3"/>
    <dgm:cxn modelId="{91E04DC7-F9A4-42E0-AC55-1C9C7A6B4AB8}" type="presParOf" srcId="{C03A30C1-ACA1-4F79-A4B6-CE5AA4B69A32}" destId="{B799F94F-6E46-4AFE-8722-BF49A0D459B0}" srcOrd="4" destOrd="0" presId="urn:microsoft.com/office/officeart/2005/8/layout/lProcess3"/>
    <dgm:cxn modelId="{BDD72FA7-D919-450C-AD71-4B2D5C42D42A}" type="presParOf" srcId="{C03A30C1-ACA1-4F79-A4B6-CE5AA4B69A32}" destId="{77347160-F8A1-4072-A581-D36C3D764227}" srcOrd="5" destOrd="0" presId="urn:microsoft.com/office/officeart/2005/8/layout/lProcess3"/>
    <dgm:cxn modelId="{5793FB99-9ED3-4ED8-9565-7E47D753193D}" type="presParOf" srcId="{C03A30C1-ACA1-4F79-A4B6-CE5AA4B69A32}" destId="{033985E6-5141-4244-8446-F5E7A99A21F5}" srcOrd="6" destOrd="0" presId="urn:microsoft.com/office/officeart/2005/8/layout/lProcess3"/>
    <dgm:cxn modelId="{0E8C79F8-3B9D-4F21-A86C-DC6DF30008D1}" type="presParOf" srcId="{C03A30C1-ACA1-4F79-A4B6-CE5AA4B69A32}" destId="{8D8D0EAC-2A93-4E79-AC42-7AF83AB30DD0}" srcOrd="7" destOrd="0" presId="urn:microsoft.com/office/officeart/2005/8/layout/lProcess3"/>
    <dgm:cxn modelId="{CC84FBFC-6C3B-4F3B-9885-40950EDB64F4}" type="presParOf" srcId="{C03A30C1-ACA1-4F79-A4B6-CE5AA4B69A32}" destId="{97363E8B-2CC9-40F8-81D2-82C1783BFD27}" srcOrd="8" destOrd="0" presId="urn:microsoft.com/office/officeart/2005/8/layout/lProcess3"/>
    <dgm:cxn modelId="{64047464-387D-4ADB-9506-22B73867F35D}" type="presParOf" srcId="{C03A30C1-ACA1-4F79-A4B6-CE5AA4B69A32}" destId="{AFFCAE47-A95B-4517-83FC-147BF3409FE7}" srcOrd="9" destOrd="0" presId="urn:microsoft.com/office/officeart/2005/8/layout/lProcess3"/>
    <dgm:cxn modelId="{31B76995-1073-4C1C-BA56-CD0F18355EBD}" type="presParOf" srcId="{C03A30C1-ACA1-4F79-A4B6-CE5AA4B69A32}" destId="{124996E3-18A0-40C5-A8C3-F871998D91BE}" srcOrd="10" destOrd="0" presId="urn:microsoft.com/office/officeart/2005/8/layout/lProcess3"/>
    <dgm:cxn modelId="{F8DDB987-11BE-4BA2-976F-253104325E02}" type="presParOf" srcId="{D363E498-CAB7-4428-8CDB-F7408518953D}" destId="{B47F21DF-7A80-45D3-BF42-D010BA405067}" srcOrd="1" destOrd="0" presId="urn:microsoft.com/office/officeart/2005/8/layout/lProcess3"/>
    <dgm:cxn modelId="{7052F9F3-86FD-4220-B9E9-89ED344A1A0A}" type="presParOf" srcId="{D363E498-CAB7-4428-8CDB-F7408518953D}" destId="{E9F97D91-2B87-4529-B224-C4B8AEDC4D07}" srcOrd="2" destOrd="0" presId="urn:microsoft.com/office/officeart/2005/8/layout/lProcess3"/>
    <dgm:cxn modelId="{FD570700-B52B-4299-9228-D427F9DD507C}" type="presParOf" srcId="{E9F97D91-2B87-4529-B224-C4B8AEDC4D07}" destId="{84C1BC01-2D36-4A34-9AC3-243DC19273DA}" srcOrd="0" destOrd="0" presId="urn:microsoft.com/office/officeart/2005/8/layout/lProcess3"/>
    <dgm:cxn modelId="{8AFB94C3-3604-43C1-9C1D-560EC9B26226}" type="presParOf" srcId="{E9F97D91-2B87-4529-B224-C4B8AEDC4D07}" destId="{8FE4E0B7-A011-4DFB-B3F9-3FB02FE7C724}" srcOrd="1" destOrd="0" presId="urn:microsoft.com/office/officeart/2005/8/layout/lProcess3"/>
    <dgm:cxn modelId="{03EC1C11-C62E-47F6-90D7-1D1D727E64EB}" type="presParOf" srcId="{E9F97D91-2B87-4529-B224-C4B8AEDC4D07}" destId="{5913A9EE-446A-4A75-BE28-16DB8E1205FF}" srcOrd="2" destOrd="0" presId="urn:microsoft.com/office/officeart/2005/8/layout/lProcess3"/>
    <dgm:cxn modelId="{9D6EAA92-487A-433C-A7A8-0C465A131A99}" type="presParOf" srcId="{E9F97D91-2B87-4529-B224-C4B8AEDC4D07}" destId="{3BF28E16-379A-4DEB-AD3C-DB43EFCBA0B7}" srcOrd="3" destOrd="0" presId="urn:microsoft.com/office/officeart/2005/8/layout/lProcess3"/>
    <dgm:cxn modelId="{0C465B3E-068B-4B2C-918C-40BD9DDA8042}" type="presParOf" srcId="{E9F97D91-2B87-4529-B224-C4B8AEDC4D07}" destId="{27099A77-E2FB-438B-83D9-F2B501EC6DE9}" srcOrd="4" destOrd="0" presId="urn:microsoft.com/office/officeart/2005/8/layout/lProcess3"/>
    <dgm:cxn modelId="{844A0EF1-25E6-4E55-982D-EE38294684E9}" type="presParOf" srcId="{E9F97D91-2B87-4529-B224-C4B8AEDC4D07}" destId="{B79F2844-8238-437F-99D2-564FD93585FD}" srcOrd="5" destOrd="0" presId="urn:microsoft.com/office/officeart/2005/8/layout/lProcess3"/>
    <dgm:cxn modelId="{560708E7-B9C1-4CC3-8503-B9E5DFF0DCBD}" type="presParOf" srcId="{E9F97D91-2B87-4529-B224-C4B8AEDC4D07}" destId="{2A1098A4-3513-4B7B-BD95-A66078137AE3}" srcOrd="6" destOrd="0" presId="urn:microsoft.com/office/officeart/2005/8/layout/lProcess3"/>
    <dgm:cxn modelId="{04678F70-BBB9-4DE8-98FB-75277C288372}" type="presParOf" srcId="{E9F97D91-2B87-4529-B224-C4B8AEDC4D07}" destId="{72208E97-278E-4C5F-93E0-5F3EE72C1D56}" srcOrd="7" destOrd="0" presId="urn:microsoft.com/office/officeart/2005/8/layout/lProcess3"/>
    <dgm:cxn modelId="{5C744DB2-D3A2-404B-92A4-64CFCF46E059}" type="presParOf" srcId="{E9F97D91-2B87-4529-B224-C4B8AEDC4D07}" destId="{6E769E55-F845-496F-AAE9-AEB37C279700}" srcOrd="8" destOrd="0" presId="urn:microsoft.com/office/officeart/2005/8/layout/lProcess3"/>
    <dgm:cxn modelId="{5938C56E-E016-47D2-8D65-E0F04104702F}" type="presParOf" srcId="{E9F97D91-2B87-4529-B224-C4B8AEDC4D07}" destId="{C17C3999-1657-40CE-846C-998B2346B3E5}" srcOrd="9" destOrd="0" presId="urn:microsoft.com/office/officeart/2005/8/layout/lProcess3"/>
    <dgm:cxn modelId="{B7DCA988-4720-447A-A7C6-D20E8E293971}" type="presParOf" srcId="{E9F97D91-2B87-4529-B224-C4B8AEDC4D07}" destId="{D8F53325-EF29-4B74-924F-477EBC447ED4}" srcOrd="10" destOrd="0" presId="urn:microsoft.com/office/officeart/2005/8/layout/lProcess3"/>
    <dgm:cxn modelId="{D6508FAF-1622-4A6D-A1C5-24BB0F968C39}" type="presParOf" srcId="{E9F97D91-2B87-4529-B224-C4B8AEDC4D07}" destId="{5FFE736A-077A-4C59-AF06-2826D534B334}" srcOrd="11" destOrd="0" presId="urn:microsoft.com/office/officeart/2005/8/layout/lProcess3"/>
    <dgm:cxn modelId="{C80D5819-F381-4018-B642-7EECF72B7477}" type="presParOf" srcId="{E9F97D91-2B87-4529-B224-C4B8AEDC4D07}" destId="{2C06F546-EA30-436F-8D4A-E4407A3829E9}" srcOrd="12" destOrd="0" presId="urn:microsoft.com/office/officeart/2005/8/layout/lProcess3"/>
    <dgm:cxn modelId="{6BFD33B4-737B-436C-9F6B-D626CC60149B}" type="presParOf" srcId="{E9F97D91-2B87-4529-B224-C4B8AEDC4D07}" destId="{BB197CDA-944E-4A23-AC82-56DB906F30A7}" srcOrd="13" destOrd="0" presId="urn:microsoft.com/office/officeart/2005/8/layout/lProcess3"/>
    <dgm:cxn modelId="{65F07FD0-85C1-4580-BC34-633F734D028C}" type="presParOf" srcId="{E9F97D91-2B87-4529-B224-C4B8AEDC4D07}" destId="{3D2C3AB3-0DCD-4465-B025-265BBB0F4EE7}" srcOrd="14" destOrd="0" presId="urn:microsoft.com/office/officeart/2005/8/layout/lProcess3"/>
    <dgm:cxn modelId="{928C2B86-137D-4F83-8BAA-960237C4BAA8}" type="presParOf" srcId="{D363E498-CAB7-4428-8CDB-F7408518953D}" destId="{EA6B71B4-44B9-40EC-A677-0419F5496049}" srcOrd="3" destOrd="0" presId="urn:microsoft.com/office/officeart/2005/8/layout/lProcess3"/>
    <dgm:cxn modelId="{70658108-78D3-42C8-9F4F-87A36F63574B}" type="presParOf" srcId="{D363E498-CAB7-4428-8CDB-F7408518953D}" destId="{82EB43CF-8EE2-4451-803B-CC4B10BF2B43}" srcOrd="4" destOrd="0" presId="urn:microsoft.com/office/officeart/2005/8/layout/lProcess3"/>
    <dgm:cxn modelId="{30449C06-6756-4AAB-8018-51891D807C9C}" type="presParOf" srcId="{82EB43CF-8EE2-4451-803B-CC4B10BF2B43}" destId="{C4BF724B-1935-4AD6-A16F-61AE5AC647F5}" srcOrd="0" destOrd="0" presId="urn:microsoft.com/office/officeart/2005/8/layout/lProcess3"/>
    <dgm:cxn modelId="{5B440053-2931-4DDD-8D3C-6F9263F98738}" type="presParOf" srcId="{82EB43CF-8EE2-4451-803B-CC4B10BF2B43}" destId="{7A5D8EA8-C986-42C6-8E53-F1586E14D95C}" srcOrd="1" destOrd="0" presId="urn:microsoft.com/office/officeart/2005/8/layout/lProcess3"/>
    <dgm:cxn modelId="{8FB1B9A7-8F2D-44D0-80B4-DDAABE2F2729}" type="presParOf" srcId="{82EB43CF-8EE2-4451-803B-CC4B10BF2B43}" destId="{F19BB8E2-2133-4AF9-9893-EA0FB5E95A69}" srcOrd="2" destOrd="0" presId="urn:microsoft.com/office/officeart/2005/8/layout/lProcess3"/>
    <dgm:cxn modelId="{E019F2BC-4075-4A09-A2BA-E37F699CF7C8}" type="presParOf" srcId="{82EB43CF-8EE2-4451-803B-CC4B10BF2B43}" destId="{3FE9BAE6-4D60-402C-BF92-80D56BA3F855}" srcOrd="3" destOrd="0" presId="urn:microsoft.com/office/officeart/2005/8/layout/lProcess3"/>
    <dgm:cxn modelId="{F4C58823-6064-4895-8881-B40EF0855EAC}" type="presParOf" srcId="{82EB43CF-8EE2-4451-803B-CC4B10BF2B43}" destId="{9151B729-DB53-4F4F-B00A-CB5DD96882BF}" srcOrd="4" destOrd="0" presId="urn:microsoft.com/office/officeart/2005/8/layout/lProcess3"/>
    <dgm:cxn modelId="{BA4210AF-9019-465A-A803-EEA52A7BB3A4}" type="presParOf" srcId="{82EB43CF-8EE2-4451-803B-CC4B10BF2B43}" destId="{59453FB8-A3D3-4D6C-B3A7-5B364C6976B9}" srcOrd="5" destOrd="0" presId="urn:microsoft.com/office/officeart/2005/8/layout/lProcess3"/>
    <dgm:cxn modelId="{6CE8AC4C-C7E2-45AB-8615-010F7E0053A6}" type="presParOf" srcId="{82EB43CF-8EE2-4451-803B-CC4B10BF2B43}" destId="{88F8DB6A-BAC0-4205-AF9B-AC35A6DB9946}" srcOrd="6" destOrd="0" presId="urn:microsoft.com/office/officeart/2005/8/layout/lProcess3"/>
    <dgm:cxn modelId="{B85F9833-F525-4C99-A7BF-F8765EA113B0}" type="presParOf" srcId="{D363E498-CAB7-4428-8CDB-F7408518953D}" destId="{7FDEB570-9FD9-4BCC-AB76-BA64BEFC3972}" srcOrd="5" destOrd="0" presId="urn:microsoft.com/office/officeart/2005/8/layout/lProcess3"/>
    <dgm:cxn modelId="{14D24D9D-5813-40C4-9483-1F99EAFAEA0A}" type="presParOf" srcId="{D363E498-CAB7-4428-8CDB-F7408518953D}" destId="{2018E185-BA9E-4DA7-BDED-717D54DB8284}" srcOrd="6" destOrd="0" presId="urn:microsoft.com/office/officeart/2005/8/layout/lProcess3"/>
    <dgm:cxn modelId="{121A141C-05D3-4C55-BA04-28EFB988E94B}" type="presParOf" srcId="{2018E185-BA9E-4DA7-BDED-717D54DB8284}" destId="{1DC25E45-1799-4F8B-887C-1FCDF2F1E4B5}" srcOrd="0" destOrd="0" presId="urn:microsoft.com/office/officeart/2005/8/layout/lProcess3"/>
    <dgm:cxn modelId="{1823E84A-DAC7-447F-80EC-EB895DC090E6}" type="presParOf" srcId="{2018E185-BA9E-4DA7-BDED-717D54DB8284}" destId="{D149A2B3-1774-4F01-A05D-453C0A6C54F6}" srcOrd="1" destOrd="0" presId="urn:microsoft.com/office/officeart/2005/8/layout/lProcess3"/>
    <dgm:cxn modelId="{AFB7C23D-3F27-4331-A8D5-F9D9B7D57AB7}" type="presParOf" srcId="{2018E185-BA9E-4DA7-BDED-717D54DB8284}" destId="{D83E37D7-E8DD-4FC8-B491-40C6AA512C59}" srcOrd="2" destOrd="0" presId="urn:microsoft.com/office/officeart/2005/8/layout/lProcess3"/>
    <dgm:cxn modelId="{2368EA47-83B1-4EA1-B919-84D6E6F876DB}" type="presParOf" srcId="{2018E185-BA9E-4DA7-BDED-717D54DB8284}" destId="{3C053D23-560D-4096-961F-C0A72BDE14E7}" srcOrd="3" destOrd="0" presId="urn:microsoft.com/office/officeart/2005/8/layout/lProcess3"/>
    <dgm:cxn modelId="{88751826-A9C4-4532-9D9A-7CB5D988E6C6}" type="presParOf" srcId="{2018E185-BA9E-4DA7-BDED-717D54DB8284}" destId="{00B3F7D8-6565-4D22-949D-BF8502682C48}" srcOrd="4" destOrd="0" presId="urn:microsoft.com/office/officeart/2005/8/layout/lProcess3"/>
    <dgm:cxn modelId="{D498C18A-1C86-4B41-ADA0-324196EDB04F}" type="presParOf" srcId="{2018E185-BA9E-4DA7-BDED-717D54DB8284}" destId="{923868AD-8434-4209-BB37-7DE03855E415}" srcOrd="5" destOrd="0" presId="urn:microsoft.com/office/officeart/2005/8/layout/lProcess3"/>
    <dgm:cxn modelId="{5D59E5C4-C146-4641-A9EF-2501FC0579B3}" type="presParOf" srcId="{2018E185-BA9E-4DA7-BDED-717D54DB8284}" destId="{A99EBA47-DCD0-4C3C-B14C-8C6E6B58820A}" srcOrd="6" destOrd="0" presId="urn:microsoft.com/office/officeart/2005/8/layout/lProcess3"/>
    <dgm:cxn modelId="{F3E1A98C-73C1-4A42-B5B6-12DAEFE59E79}" type="presParOf" srcId="{2018E185-BA9E-4DA7-BDED-717D54DB8284}" destId="{D75F991F-A68D-4650-9661-9078CD70D619}" srcOrd="7" destOrd="0" presId="urn:microsoft.com/office/officeart/2005/8/layout/lProcess3"/>
    <dgm:cxn modelId="{35DD5148-E7CE-4268-A5D2-C6079C6DDF5A}" type="presParOf" srcId="{2018E185-BA9E-4DA7-BDED-717D54DB8284}" destId="{6E4A71A1-6835-4BF5-B851-CC10F4365704}" srcOrd="8" destOrd="0" presId="urn:microsoft.com/office/officeart/2005/8/layout/lProcess3"/>
    <dgm:cxn modelId="{AD9A9D7F-06BF-4D09-A7D4-0B406C5393D4}" type="presParOf" srcId="{2018E185-BA9E-4DA7-BDED-717D54DB8284}" destId="{C45BD703-394C-41DC-A262-0E41328AD549}" srcOrd="9" destOrd="0" presId="urn:microsoft.com/office/officeart/2005/8/layout/lProcess3"/>
    <dgm:cxn modelId="{C2363108-5CD7-4911-B942-44FAC447C8D3}" type="presParOf" srcId="{2018E185-BA9E-4DA7-BDED-717D54DB8284}" destId="{A4AB4759-E8C6-49A0-A564-966AB7A18535}" srcOrd="10" destOrd="0" presId="urn:microsoft.com/office/officeart/2005/8/layout/lProcess3"/>
    <dgm:cxn modelId="{82049063-C4F8-45D7-A66C-5E5FBE5B74DC}" type="presParOf" srcId="{2018E185-BA9E-4DA7-BDED-717D54DB8284}" destId="{CC69AD36-395B-4910-A22B-7A1C30DD733B}" srcOrd="11" destOrd="0" presId="urn:microsoft.com/office/officeart/2005/8/layout/lProcess3"/>
    <dgm:cxn modelId="{C11C0B1D-E03E-4C86-8738-BE1936ECFC6E}" type="presParOf" srcId="{2018E185-BA9E-4DA7-BDED-717D54DB8284}" destId="{31E649D0-43E7-4884-9A60-1A15855F39BA}" srcOrd="12" destOrd="0" presId="urn:microsoft.com/office/officeart/2005/8/layout/lProcess3"/>
    <dgm:cxn modelId="{E0CBAA14-C8CE-488A-B9E1-2D0C81584C05}" type="presParOf" srcId="{2018E185-BA9E-4DA7-BDED-717D54DB8284}" destId="{A8BCA8DB-2BD6-4B00-B4BF-194A8609C8CD}" srcOrd="13" destOrd="0" presId="urn:microsoft.com/office/officeart/2005/8/layout/lProcess3"/>
    <dgm:cxn modelId="{931A3286-DE39-4155-AE53-E5753097474C}" type="presParOf" srcId="{2018E185-BA9E-4DA7-BDED-717D54DB8284}" destId="{5CB538A3-C5E2-491F-B986-B059DC4B43E3}" srcOrd="14" destOrd="0" presId="urn:microsoft.com/office/officeart/2005/8/layout/lProcess3"/>
    <dgm:cxn modelId="{E43D9576-3BA3-491A-B733-22EB5F7071E2}" type="presParOf" srcId="{2018E185-BA9E-4DA7-BDED-717D54DB8284}" destId="{1F14A886-3793-43C8-8C4A-E87EC61F8109}" srcOrd="15" destOrd="0" presId="urn:microsoft.com/office/officeart/2005/8/layout/lProcess3"/>
    <dgm:cxn modelId="{EAC69367-D984-46C2-BD02-BA7621CCFD03}" type="presParOf" srcId="{2018E185-BA9E-4DA7-BDED-717D54DB8284}" destId="{E6221567-4E16-48A1-9CDA-179AED124105}" srcOrd="16" destOrd="0" presId="urn:microsoft.com/office/officeart/2005/8/layout/lProcess3"/>
    <dgm:cxn modelId="{9EB171A0-062A-4153-822C-E8DA5A844373}" type="presParOf" srcId="{2018E185-BA9E-4DA7-BDED-717D54DB8284}" destId="{D6766100-C3AC-431E-BFF6-ADA1F34EBFA4}" srcOrd="17" destOrd="0" presId="urn:microsoft.com/office/officeart/2005/8/layout/lProcess3"/>
    <dgm:cxn modelId="{ECF9DCE8-0876-43EA-8F08-038A460BA41B}" type="presParOf" srcId="{2018E185-BA9E-4DA7-BDED-717D54DB8284}" destId="{0698A4C8-E648-44FD-B978-F618BEA7BF67}" srcOrd="18" destOrd="0" presId="urn:microsoft.com/office/officeart/2005/8/layout/lProcess3"/>
    <dgm:cxn modelId="{ADF9B9C7-349F-42FF-BB46-393537EEC2B5}" type="presParOf" srcId="{D363E498-CAB7-4428-8CDB-F7408518953D}" destId="{F26936AD-0492-4ADF-874A-44B935309CEA}" srcOrd="7" destOrd="0" presId="urn:microsoft.com/office/officeart/2005/8/layout/lProcess3"/>
    <dgm:cxn modelId="{9546850A-E9C7-4D24-8DDF-D0CB5E250605}" type="presParOf" srcId="{D363E498-CAB7-4428-8CDB-F7408518953D}" destId="{2A5E2B7D-75C0-4FE9-B326-076FD5F87C48}" srcOrd="8" destOrd="0" presId="urn:microsoft.com/office/officeart/2005/8/layout/lProcess3"/>
    <dgm:cxn modelId="{9A890D23-8E7B-4CCA-A446-6BB93FC189FA}" type="presParOf" srcId="{2A5E2B7D-75C0-4FE9-B326-076FD5F87C48}" destId="{D940DDA1-996D-49EE-A809-F3A9B06C3F06}" srcOrd="0" destOrd="0" presId="urn:microsoft.com/office/officeart/2005/8/layout/lProcess3"/>
    <dgm:cxn modelId="{7898C898-7F29-4CE0-B428-ECC5B2618567}" type="presParOf" srcId="{2A5E2B7D-75C0-4FE9-B326-076FD5F87C48}" destId="{408B4B71-075C-49B9-A9E9-79A093C7748F}" srcOrd="1" destOrd="0" presId="urn:microsoft.com/office/officeart/2005/8/layout/lProcess3"/>
    <dgm:cxn modelId="{D7DD3567-1171-4839-AE8B-94461ED9FD32}" type="presParOf" srcId="{2A5E2B7D-75C0-4FE9-B326-076FD5F87C48}" destId="{FDC27003-E859-4A44-9A35-15C12E93CD52}" srcOrd="2" destOrd="0" presId="urn:microsoft.com/office/officeart/2005/8/layout/lProcess3"/>
    <dgm:cxn modelId="{EECB4EB7-FFD5-4FE3-A729-9371A369A5B8}" type="presParOf" srcId="{2A5E2B7D-75C0-4FE9-B326-076FD5F87C48}" destId="{8E3C2EC8-0769-4D07-B904-4443756E2539}" srcOrd="3" destOrd="0" presId="urn:microsoft.com/office/officeart/2005/8/layout/lProcess3"/>
    <dgm:cxn modelId="{F22D30D8-2991-4040-B790-A8016D3CB97C}" type="presParOf" srcId="{2A5E2B7D-75C0-4FE9-B326-076FD5F87C48}" destId="{EAA8E325-C720-45F2-AE8A-9C1634D2678E}" srcOrd="4" destOrd="0" presId="urn:microsoft.com/office/officeart/2005/8/layout/lProcess3"/>
    <dgm:cxn modelId="{A745455A-70B3-40D2-BA8C-C26B49F8BF69}" type="presParOf" srcId="{2A5E2B7D-75C0-4FE9-B326-076FD5F87C48}" destId="{2073E1C3-4D3F-40B5-9212-0CEC5AF51C42}" srcOrd="5" destOrd="0" presId="urn:microsoft.com/office/officeart/2005/8/layout/lProcess3"/>
    <dgm:cxn modelId="{83A02F34-5F38-43A5-B259-3E630C6DD888}" type="presParOf" srcId="{2A5E2B7D-75C0-4FE9-B326-076FD5F87C48}" destId="{C2C8C981-CBE7-44A9-8233-ECFC3222A3E7}" srcOrd="6" destOrd="0" presId="urn:microsoft.com/office/officeart/2005/8/layout/lProcess3"/>
    <dgm:cxn modelId="{A2A5D650-B95B-489B-826E-8A72AC0CD130}" type="presParOf" srcId="{2A5E2B7D-75C0-4FE9-B326-076FD5F87C48}" destId="{675F33E1-7E2E-4412-A60C-6B378BF9B064}" srcOrd="7" destOrd="0" presId="urn:microsoft.com/office/officeart/2005/8/layout/lProcess3"/>
    <dgm:cxn modelId="{07111FF4-F3AF-43C2-B538-C9F1D10F45B0}" type="presParOf" srcId="{2A5E2B7D-75C0-4FE9-B326-076FD5F87C48}" destId="{087E7C68-B0A0-4341-A7AF-CD6063BDB380}" srcOrd="8" destOrd="0" presId="urn:microsoft.com/office/officeart/2005/8/layout/lProcess3"/>
    <dgm:cxn modelId="{5602878C-FED0-4DB5-9466-471BDDD193E2}" type="presParOf" srcId="{2A5E2B7D-75C0-4FE9-B326-076FD5F87C48}" destId="{D21DD7A4-EFD0-47EE-B3C0-E4BDDFC1344A}" srcOrd="9" destOrd="0" presId="urn:microsoft.com/office/officeart/2005/8/layout/lProcess3"/>
    <dgm:cxn modelId="{C3004497-5692-4913-971F-62BE5807AAAA}" type="presParOf" srcId="{2A5E2B7D-75C0-4FE9-B326-076FD5F87C48}" destId="{19B4E822-1B8E-4986-B72F-EBADD6E4F7DB}" srcOrd="10" destOrd="0" presId="urn:microsoft.com/office/officeart/2005/8/layout/lProcess3"/>
    <dgm:cxn modelId="{FC385A96-A4DB-441F-A05F-47F40D035805}" type="presParOf" srcId="{2A5E2B7D-75C0-4FE9-B326-076FD5F87C48}" destId="{7C71A484-32EC-41CF-81C7-D7CAFD1C48F9}" srcOrd="11" destOrd="0" presId="urn:microsoft.com/office/officeart/2005/8/layout/lProcess3"/>
    <dgm:cxn modelId="{AAD4A84D-4128-4260-A164-5AAE766AF407}" type="presParOf" srcId="{2A5E2B7D-75C0-4FE9-B326-076FD5F87C48}" destId="{874395BE-040C-4706-B13E-3A6D4A6A57CF}" srcOrd="12" destOrd="0" presId="urn:microsoft.com/office/officeart/2005/8/layout/lProcess3"/>
    <dgm:cxn modelId="{C913D0A8-EB5B-420D-B260-4C89509BDA09}" type="presParOf" srcId="{2A5E2B7D-75C0-4FE9-B326-076FD5F87C48}" destId="{CFD5B519-88DA-453A-9D67-C7C581AFE891}" srcOrd="13" destOrd="0" presId="urn:microsoft.com/office/officeart/2005/8/layout/lProcess3"/>
    <dgm:cxn modelId="{446BEA3C-8AA8-4E31-80C5-B27150243D16}" type="presParOf" srcId="{2A5E2B7D-75C0-4FE9-B326-076FD5F87C48}" destId="{85D7B7D3-83F5-4C9A-8D00-3A8450F954C1}" srcOrd="14" destOrd="0" presId="urn:microsoft.com/office/officeart/2005/8/layout/lProcess3"/>
    <dgm:cxn modelId="{ED4E1683-2AB7-43C8-9176-96A6BF1602C4}" type="presParOf" srcId="{2A5E2B7D-75C0-4FE9-B326-076FD5F87C48}" destId="{4C579025-8AC9-4066-B6D1-1A1337DB3CF1}" srcOrd="15" destOrd="0" presId="urn:microsoft.com/office/officeart/2005/8/layout/lProcess3"/>
    <dgm:cxn modelId="{7B0C12F6-D0B7-49EA-82F3-101B5545D118}" type="presParOf" srcId="{2A5E2B7D-75C0-4FE9-B326-076FD5F87C48}" destId="{E69D14FB-5309-47A4-99A0-AD5CA610ACAB}" srcOrd="16" destOrd="0" presId="urn:microsoft.com/office/officeart/2005/8/layout/lProcess3"/>
    <dgm:cxn modelId="{B5E9F2B1-820F-4839-A700-9416CB116263}" type="presParOf" srcId="{D363E498-CAB7-4428-8CDB-F7408518953D}" destId="{0C340CB9-1716-4F5E-B7CF-537EC83DB5AB}" srcOrd="9" destOrd="0" presId="urn:microsoft.com/office/officeart/2005/8/layout/lProcess3"/>
    <dgm:cxn modelId="{CF062881-94FF-4243-94F3-1D93543FE805}" type="presParOf" srcId="{D363E498-CAB7-4428-8CDB-F7408518953D}" destId="{40CBB9F1-CFD4-4EE3-BE6E-2032ABBA8534}" srcOrd="10" destOrd="0" presId="urn:microsoft.com/office/officeart/2005/8/layout/lProcess3"/>
    <dgm:cxn modelId="{2F82B51B-7D1C-426C-AB3D-F1AD2514B815}" type="presParOf" srcId="{40CBB9F1-CFD4-4EE3-BE6E-2032ABBA8534}" destId="{8985DF1B-D650-4F7B-B27C-F28986DFB607}" srcOrd="0" destOrd="0" presId="urn:microsoft.com/office/officeart/2005/8/layout/lProcess3"/>
    <dgm:cxn modelId="{1F735FB8-3F7A-4014-9BFA-428736C37264}" type="presParOf" srcId="{40CBB9F1-CFD4-4EE3-BE6E-2032ABBA8534}" destId="{498AC404-8715-452D-8259-03FD907D904E}" srcOrd="1" destOrd="0" presId="urn:microsoft.com/office/officeart/2005/8/layout/lProcess3"/>
    <dgm:cxn modelId="{B55732F1-9105-4C10-BBE9-F1CB6551E40E}" type="presParOf" srcId="{40CBB9F1-CFD4-4EE3-BE6E-2032ABBA8534}" destId="{D7D0C5F5-C59F-4608-BBD6-ABF582589607}" srcOrd="2" destOrd="0" presId="urn:microsoft.com/office/officeart/2005/8/layout/lProcess3"/>
    <dgm:cxn modelId="{4AF07638-8CD4-4CE3-A862-BB7588230C29}" type="presParOf" srcId="{40CBB9F1-CFD4-4EE3-BE6E-2032ABBA8534}" destId="{56618D60-5D80-45B8-B0C4-E003646261BA}" srcOrd="3" destOrd="0" presId="urn:microsoft.com/office/officeart/2005/8/layout/lProcess3"/>
    <dgm:cxn modelId="{D3A0C555-EF6E-4556-9F67-5A70EDBC629B}" type="presParOf" srcId="{40CBB9F1-CFD4-4EE3-BE6E-2032ABBA8534}" destId="{5CCDDD2F-6C68-4D07-AB18-B8E1062A66B0}" srcOrd="4" destOrd="0" presId="urn:microsoft.com/office/officeart/2005/8/layout/lProcess3"/>
    <dgm:cxn modelId="{1055FDA7-F973-42B7-9C5D-6AF85FD6483A}" type="presParOf" srcId="{40CBB9F1-CFD4-4EE3-BE6E-2032ABBA8534}" destId="{8916A8D6-118D-4F1D-87AE-FCB5D8F56E96}" srcOrd="5" destOrd="0" presId="urn:microsoft.com/office/officeart/2005/8/layout/lProcess3"/>
    <dgm:cxn modelId="{48FC1C79-434F-4431-8C72-059262DE786B}" type="presParOf" srcId="{40CBB9F1-CFD4-4EE3-BE6E-2032ABBA8534}" destId="{C42CEEF2-F584-44B8-9CD7-4CD8C72F442D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50BA9-00F6-4584-868C-379BB183BAC8}">
      <dsp:nvSpPr>
        <dsp:cNvPr id="0" name=""/>
        <dsp:cNvSpPr/>
      </dsp:nvSpPr>
      <dsp:spPr>
        <a:xfrm>
          <a:off x="7007" y="276699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1 (Intro)</a:t>
          </a:r>
          <a:endParaRPr lang="en-US" sz="500" kern="1200" dirty="0"/>
        </a:p>
      </dsp:txBody>
      <dsp:txXfrm>
        <a:off x="290435" y="276699"/>
        <a:ext cx="850285" cy="566856"/>
      </dsp:txXfrm>
    </dsp:sp>
    <dsp:sp modelId="{AB408634-0CD4-418B-9B48-9AAC90E1180B}">
      <dsp:nvSpPr>
        <dsp:cNvPr id="0" name=""/>
        <dsp:cNvSpPr/>
      </dsp:nvSpPr>
      <dsp:spPr>
        <a:xfrm>
          <a:off x="1239920" y="324882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What</a:t>
          </a:r>
          <a:r>
            <a:rPr lang="de-DE" sz="500" kern="1200" dirty="0"/>
            <a:t>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Check ISTAR Data</a:t>
          </a:r>
          <a:endParaRPr lang="en-US" sz="400" kern="1200" dirty="0"/>
        </a:p>
      </dsp:txBody>
      <dsp:txXfrm>
        <a:off x="1475165" y="324882"/>
        <a:ext cx="705737" cy="470490"/>
      </dsp:txXfrm>
    </dsp:sp>
    <dsp:sp modelId="{B799F94F-6E46-4AFE-8722-BF49A0D459B0}">
      <dsp:nvSpPr>
        <dsp:cNvPr id="0" name=""/>
        <dsp:cNvSpPr/>
      </dsp:nvSpPr>
      <dsp:spPr>
        <a:xfrm>
          <a:off x="2251476" y="324882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Why</a:t>
          </a:r>
          <a:r>
            <a:rPr lang="de-DE" sz="500" kern="1200" dirty="0"/>
            <a:t>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Costly</a:t>
          </a:r>
          <a:r>
            <a:rPr lang="de-DE" sz="400" kern="1200" dirty="0"/>
            <a:t> </a:t>
          </a:r>
          <a:r>
            <a:rPr lang="de-DE" sz="400" kern="1200" dirty="0" err="1"/>
            <a:t>mistakes</a:t>
          </a:r>
          <a:r>
            <a:rPr lang="de-DE" sz="400" kern="1200" dirty="0"/>
            <a:t>/faults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Better</a:t>
          </a:r>
          <a:r>
            <a:rPr lang="de-DE" sz="400" kern="1200" dirty="0"/>
            <a:t> </a:t>
          </a:r>
          <a:r>
            <a:rPr lang="de-DE" sz="400" kern="1200" dirty="0" err="1"/>
            <a:t>overview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Quicker </a:t>
          </a:r>
          <a:r>
            <a:rPr lang="de-DE" sz="400" kern="1200" dirty="0" err="1"/>
            <a:t>reaction</a:t>
          </a:r>
          <a:r>
            <a:rPr lang="de-DE" sz="400" kern="1200" dirty="0"/>
            <a:t> time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Fulfillment FAIR (quick </a:t>
          </a:r>
          <a:r>
            <a:rPr lang="de-DE" sz="400" kern="1200" dirty="0" err="1"/>
            <a:t>overview</a:t>
          </a:r>
          <a:r>
            <a:rPr lang="de-DE" sz="400" kern="1200" dirty="0"/>
            <a:t>)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Safety</a:t>
          </a:r>
          <a:r>
            <a:rPr lang="de-DE" sz="400" kern="1200" dirty="0"/>
            <a:t> </a:t>
          </a:r>
          <a:r>
            <a:rPr lang="de-DE" sz="400" kern="1200" dirty="0" err="1"/>
            <a:t>critical</a:t>
          </a:r>
          <a:r>
            <a:rPr lang="de-DE" sz="400" kern="1200" dirty="0"/>
            <a:t> </a:t>
          </a:r>
          <a:r>
            <a:rPr lang="de-DE" sz="400" kern="1200" dirty="0" err="1"/>
            <a:t>errors</a:t>
          </a:r>
          <a:r>
            <a:rPr lang="de-DE" sz="400" kern="1200" dirty="0"/>
            <a:t> </a:t>
          </a:r>
          <a:r>
            <a:rPr lang="de-DE" sz="400" kern="1200" dirty="0" err="1"/>
            <a:t>may</a:t>
          </a:r>
          <a:r>
            <a:rPr lang="de-DE" sz="400" kern="1200" dirty="0"/>
            <a:t> </a:t>
          </a:r>
          <a:r>
            <a:rPr lang="de-DE" sz="400" kern="1200" dirty="0" err="1"/>
            <a:t>be</a:t>
          </a:r>
          <a:r>
            <a:rPr lang="de-DE" sz="400" kern="1200" dirty="0"/>
            <a:t> </a:t>
          </a:r>
          <a:r>
            <a:rPr lang="de-DE" sz="400" kern="1200" dirty="0" err="1"/>
            <a:t>reported</a:t>
          </a:r>
          <a:endParaRPr lang="en-US" sz="400" kern="1200" dirty="0"/>
        </a:p>
      </dsp:txBody>
      <dsp:txXfrm>
        <a:off x="2486721" y="324882"/>
        <a:ext cx="705737" cy="470490"/>
      </dsp:txXfrm>
    </dsp:sp>
    <dsp:sp modelId="{033985E6-5141-4244-8446-F5E7A99A21F5}">
      <dsp:nvSpPr>
        <dsp:cNvPr id="0" name=""/>
        <dsp:cNvSpPr/>
      </dsp:nvSpPr>
      <dsp:spPr>
        <a:xfrm>
          <a:off x="3263031" y="324882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Origin?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ISTAR DAQ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Different </a:t>
          </a:r>
          <a:r>
            <a:rPr lang="de-DE" sz="400" kern="1200" dirty="0" err="1"/>
            <a:t>sensors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Different </a:t>
          </a:r>
          <a:r>
            <a:rPr lang="de-DE" sz="400" kern="1200" dirty="0" err="1"/>
            <a:t>formats</a:t>
          </a:r>
          <a:r>
            <a:rPr lang="de-DE" sz="400" kern="1200" dirty="0"/>
            <a:t>/</a:t>
          </a:r>
          <a:r>
            <a:rPr lang="de-DE" sz="400" kern="1200" dirty="0" err="1"/>
            <a:t>sources</a:t>
          </a:r>
          <a:endParaRPr lang="en-US" sz="400" kern="1200" dirty="0"/>
        </a:p>
      </dsp:txBody>
      <dsp:txXfrm>
        <a:off x="3498276" y="324882"/>
        <a:ext cx="705737" cy="470490"/>
      </dsp:txXfrm>
    </dsp:sp>
    <dsp:sp modelId="{97363E8B-2CC9-40F8-81D2-82C1783BFD27}">
      <dsp:nvSpPr>
        <dsp:cNvPr id="0" name=""/>
        <dsp:cNvSpPr/>
      </dsp:nvSpPr>
      <dsp:spPr>
        <a:xfrm>
          <a:off x="4274587" y="324882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How</a:t>
          </a:r>
          <a:r>
            <a:rPr lang="de-DE" sz="500" kern="1200" dirty="0"/>
            <a:t>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Proposal</a:t>
          </a:r>
          <a:r>
            <a:rPr lang="de-DE" sz="400" kern="1200" dirty="0"/>
            <a:t> SHM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Detect</a:t>
          </a:r>
          <a:r>
            <a:rPr lang="de-DE" sz="400" kern="1200" dirty="0"/>
            <a:t> </a:t>
          </a:r>
          <a:r>
            <a:rPr lang="de-DE" sz="400" kern="1200" dirty="0" err="1"/>
            <a:t>errors</a:t>
          </a:r>
          <a:r>
            <a:rPr lang="de-DE" sz="400" kern="1200" dirty="0"/>
            <a:t> and report </a:t>
          </a:r>
          <a:r>
            <a:rPr lang="de-DE" sz="400" kern="1200" dirty="0" err="1"/>
            <a:t>them</a:t>
          </a:r>
          <a:endParaRPr lang="en-US" sz="400" kern="1200" dirty="0"/>
        </a:p>
      </dsp:txBody>
      <dsp:txXfrm>
        <a:off x="4509832" y="324882"/>
        <a:ext cx="705737" cy="470490"/>
      </dsp:txXfrm>
    </dsp:sp>
    <dsp:sp modelId="{124996E3-18A0-40C5-A8C3-F871998D91BE}">
      <dsp:nvSpPr>
        <dsp:cNvPr id="0" name=""/>
        <dsp:cNvSpPr/>
      </dsp:nvSpPr>
      <dsp:spPr>
        <a:xfrm>
          <a:off x="5286142" y="324882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Context</a:t>
          </a:r>
          <a:r>
            <a:rPr lang="de-DE" sz="500" kern="1200" dirty="0"/>
            <a:t>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Holistic</a:t>
          </a:r>
          <a:r>
            <a:rPr lang="de-DE" sz="400" kern="1200" dirty="0"/>
            <a:t> </a:t>
          </a:r>
          <a:r>
            <a:rPr lang="de-DE" sz="400" kern="1200" dirty="0" err="1"/>
            <a:t>system</a:t>
          </a:r>
          <a:r>
            <a:rPr lang="de-DE" sz="400" kern="1200" dirty="0"/>
            <a:t> </a:t>
          </a:r>
          <a:r>
            <a:rPr lang="de-DE" sz="400" kern="1200" dirty="0" err="1"/>
            <a:t>view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SHM </a:t>
          </a:r>
          <a:r>
            <a:rPr lang="de-DE" sz="400" kern="1200" dirty="0" err="1"/>
            <a:t>as</a:t>
          </a:r>
          <a:r>
            <a:rPr lang="de-DE" sz="400" kern="1200" dirty="0"/>
            <a:t> </a:t>
          </a:r>
          <a:r>
            <a:rPr lang="de-DE" sz="400" kern="1200" dirty="0" err="1"/>
            <a:t>part</a:t>
          </a:r>
          <a:r>
            <a:rPr lang="de-DE" sz="400" kern="1200" dirty="0"/>
            <a:t> </a:t>
          </a:r>
          <a:r>
            <a:rPr lang="de-DE" sz="400" kern="1200" dirty="0" err="1"/>
            <a:t>of</a:t>
          </a:r>
          <a:r>
            <a:rPr lang="de-DE" sz="400" kern="1200" dirty="0"/>
            <a:t> an </a:t>
          </a:r>
          <a:r>
            <a:rPr lang="de-DE" sz="400" kern="1200" dirty="0" err="1"/>
            <a:t>ecosystem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Plug and </a:t>
          </a:r>
          <a:r>
            <a:rPr lang="de-DE" sz="400" kern="1200" dirty="0" err="1"/>
            <a:t>play</a:t>
          </a:r>
          <a:r>
            <a:rPr lang="de-DE" sz="400" kern="1200" dirty="0"/>
            <a:t> </a:t>
          </a:r>
          <a:r>
            <a:rPr lang="de-DE" sz="400" kern="1200" dirty="0" err="1"/>
            <a:t>of</a:t>
          </a:r>
          <a:r>
            <a:rPr lang="de-DE" sz="400" kern="1200" dirty="0"/>
            <a:t> </a:t>
          </a:r>
          <a:r>
            <a:rPr lang="de-DE" sz="400" kern="1200" dirty="0" err="1"/>
            <a:t>single</a:t>
          </a:r>
          <a:r>
            <a:rPr lang="de-DE" sz="400" kern="1200" dirty="0"/>
            <a:t> </a:t>
          </a:r>
          <a:r>
            <a:rPr lang="de-DE" sz="400" kern="1200" dirty="0" err="1"/>
            <a:t>components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interoperability</a:t>
          </a:r>
          <a:endParaRPr lang="en-US" sz="400" kern="1200" dirty="0"/>
        </a:p>
      </dsp:txBody>
      <dsp:txXfrm>
        <a:off x="5521387" y="324882"/>
        <a:ext cx="705737" cy="470490"/>
      </dsp:txXfrm>
    </dsp:sp>
    <dsp:sp modelId="{84C1BC01-2D36-4A34-9AC3-243DC19273DA}">
      <dsp:nvSpPr>
        <dsp:cNvPr id="0" name=""/>
        <dsp:cNvSpPr/>
      </dsp:nvSpPr>
      <dsp:spPr>
        <a:xfrm>
          <a:off x="7007" y="922915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2 (Stand Technik, Theorie)</a:t>
          </a:r>
          <a:endParaRPr lang="en-US" sz="500" kern="1200" dirty="0"/>
        </a:p>
      </dsp:txBody>
      <dsp:txXfrm>
        <a:off x="290435" y="922915"/>
        <a:ext cx="850285" cy="566856"/>
      </dsp:txXfrm>
    </dsp:sp>
    <dsp:sp modelId="{5913A9EE-446A-4A75-BE28-16DB8E1205FF}">
      <dsp:nvSpPr>
        <dsp:cNvPr id="0" name=""/>
        <dsp:cNvSpPr/>
      </dsp:nvSpPr>
      <dsp:spPr>
        <a:xfrm>
          <a:off x="1239920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What</a:t>
          </a:r>
          <a:r>
            <a:rPr lang="de-DE" sz="500" kern="1200" dirty="0"/>
            <a:t> </a:t>
          </a:r>
          <a:r>
            <a:rPr lang="de-DE" sz="500" kern="1200" dirty="0" err="1"/>
            <a:t>is</a:t>
          </a:r>
          <a:r>
            <a:rPr lang="de-DE" sz="500" kern="1200" dirty="0"/>
            <a:t> SHM?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Umfang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Anforderungen</a:t>
          </a:r>
          <a:endParaRPr lang="en-US" sz="400" kern="1200" dirty="0"/>
        </a:p>
        <a:p>
          <a:pPr marL="114300" lvl="2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Notwendig</a:t>
          </a:r>
          <a:endParaRPr lang="en-US" sz="400" kern="1200" dirty="0"/>
        </a:p>
        <a:p>
          <a:pPr marL="114300" lvl="2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optional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[….]</a:t>
          </a:r>
          <a:endParaRPr lang="en-US" sz="400" kern="1200" dirty="0"/>
        </a:p>
      </dsp:txBody>
      <dsp:txXfrm>
        <a:off x="1475165" y="971098"/>
        <a:ext cx="705737" cy="470490"/>
      </dsp:txXfrm>
    </dsp:sp>
    <dsp:sp modelId="{27099A77-E2FB-438B-83D9-F2B501EC6DE9}">
      <dsp:nvSpPr>
        <dsp:cNvPr id="0" name=""/>
        <dsp:cNvSpPr/>
      </dsp:nvSpPr>
      <dsp:spPr>
        <a:xfrm>
          <a:off x="2251476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Wer hat sowas schonmal gemacht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Isermann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GPS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Todo</a:t>
          </a:r>
          <a:endParaRPr lang="en-US" sz="400" kern="1200" dirty="0"/>
        </a:p>
      </dsp:txBody>
      <dsp:txXfrm>
        <a:off x="2486721" y="971098"/>
        <a:ext cx="705737" cy="470490"/>
      </dsp:txXfrm>
    </dsp:sp>
    <dsp:sp modelId="{2A1098A4-3513-4B7B-BD95-A66078137AE3}">
      <dsp:nvSpPr>
        <dsp:cNvPr id="0" name=""/>
        <dsp:cNvSpPr/>
      </dsp:nvSpPr>
      <dsp:spPr>
        <a:xfrm>
          <a:off x="3263031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How</a:t>
          </a:r>
          <a:r>
            <a:rPr lang="de-DE" sz="500" kern="1200" dirty="0"/>
            <a:t> </a:t>
          </a:r>
          <a:r>
            <a:rPr lang="de-DE" sz="500" kern="1200" dirty="0" err="1"/>
            <a:t>did</a:t>
          </a:r>
          <a:r>
            <a:rPr lang="de-DE" sz="500" kern="1200" dirty="0"/>
            <a:t> </a:t>
          </a:r>
          <a:r>
            <a:rPr lang="de-DE" sz="500" kern="1200" dirty="0" err="1"/>
            <a:t>they</a:t>
          </a:r>
          <a:r>
            <a:rPr lang="de-DE" sz="500" kern="1200" dirty="0"/>
            <a:t> do </a:t>
          </a:r>
          <a:r>
            <a:rPr lang="de-DE" sz="500" kern="1200" dirty="0" err="1"/>
            <a:t>it</a:t>
          </a:r>
          <a:r>
            <a:rPr lang="de-DE" sz="500" kern="1200" dirty="0"/>
            <a:t>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Statistik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PCA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PTF</a:t>
          </a:r>
          <a:endParaRPr lang="en-US" sz="400" kern="1200" dirty="0"/>
        </a:p>
      </dsp:txBody>
      <dsp:txXfrm>
        <a:off x="3498276" y="971098"/>
        <a:ext cx="705737" cy="470490"/>
      </dsp:txXfrm>
    </dsp:sp>
    <dsp:sp modelId="{6E769E55-F845-496F-AAE9-AEB37C279700}">
      <dsp:nvSpPr>
        <dsp:cNvPr id="0" name=""/>
        <dsp:cNvSpPr/>
      </dsp:nvSpPr>
      <dsp:spPr>
        <a:xfrm>
          <a:off x="4274587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How</a:t>
          </a:r>
          <a:r>
            <a:rPr lang="de-DE" sz="500" kern="1200" dirty="0"/>
            <a:t> </a:t>
          </a:r>
          <a:r>
            <a:rPr lang="de-DE" sz="500" kern="1200" dirty="0" err="1"/>
            <a:t>have</a:t>
          </a:r>
          <a:r>
            <a:rPr lang="de-DE" sz="500" kern="1200" dirty="0"/>
            <a:t> </a:t>
          </a:r>
          <a:r>
            <a:rPr lang="de-DE" sz="500" kern="1200" dirty="0" err="1"/>
            <a:t>they</a:t>
          </a:r>
          <a:r>
            <a:rPr lang="de-DE" sz="500" kern="1200" dirty="0"/>
            <a:t> </a:t>
          </a:r>
          <a:r>
            <a:rPr lang="de-DE" sz="500" kern="1200" dirty="0" err="1"/>
            <a:t>structured</a:t>
          </a:r>
          <a:r>
            <a:rPr lang="de-DE" sz="500" kern="1200" dirty="0"/>
            <a:t> </a:t>
          </a:r>
          <a:r>
            <a:rPr lang="de-DE" sz="500" kern="1200" dirty="0" err="1"/>
            <a:t>it</a:t>
          </a:r>
          <a:r>
            <a:rPr lang="de-DE" sz="500" kern="1200" dirty="0"/>
            <a:t>/</a:t>
          </a:r>
          <a:r>
            <a:rPr lang="de-DE" sz="500" kern="1200" dirty="0" err="1"/>
            <a:t>How</a:t>
          </a:r>
          <a:r>
            <a:rPr lang="de-DE" sz="500" kern="1200" dirty="0"/>
            <a:t> do </a:t>
          </a:r>
          <a:r>
            <a:rPr lang="de-DE" sz="500" kern="1200" dirty="0" err="1"/>
            <a:t>you</a:t>
          </a:r>
          <a:r>
            <a:rPr lang="de-DE" sz="500" kern="1200" dirty="0"/>
            <a:t> </a:t>
          </a:r>
          <a:r>
            <a:rPr lang="de-DE" sz="500" kern="1200" dirty="0" err="1"/>
            <a:t>ideally</a:t>
          </a:r>
          <a:r>
            <a:rPr lang="de-DE" sz="500" kern="1200" dirty="0"/>
            <a:t> </a:t>
          </a:r>
          <a:r>
            <a:rPr lang="de-DE" sz="500" kern="1200" dirty="0" err="1"/>
            <a:t>structure</a:t>
          </a:r>
          <a:r>
            <a:rPr lang="de-DE" sz="500" kern="1200" dirty="0"/>
            <a:t> </a:t>
          </a:r>
          <a:r>
            <a:rPr lang="de-DE" sz="500" kern="1200" dirty="0" err="1"/>
            <a:t>it</a:t>
          </a:r>
          <a:r>
            <a:rPr lang="de-DE" sz="500" kern="1200" dirty="0"/>
            <a:t> (</a:t>
          </a:r>
          <a:r>
            <a:rPr lang="de-DE" sz="500" kern="1200" dirty="0" err="1"/>
            <a:t>data</a:t>
          </a:r>
          <a:r>
            <a:rPr lang="de-DE" sz="500" kern="1200" dirty="0"/>
            <a:t> Handling)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FAIR (tief eingehen)</a:t>
          </a:r>
          <a:endParaRPr lang="en-US" sz="400" kern="1200" dirty="0"/>
        </a:p>
        <a:p>
          <a:pPr marL="114300" lvl="2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Beispiele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SOIL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Skystash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Optimale </a:t>
          </a:r>
          <a:r>
            <a:rPr lang="de-DE" sz="400" kern="1200" dirty="0" err="1"/>
            <a:t>datenstruktur</a:t>
          </a:r>
          <a:endParaRPr lang="en-US" sz="400" kern="1200" dirty="0"/>
        </a:p>
      </dsp:txBody>
      <dsp:txXfrm>
        <a:off x="4509832" y="971098"/>
        <a:ext cx="705737" cy="470490"/>
      </dsp:txXfrm>
    </dsp:sp>
    <dsp:sp modelId="{D8F53325-EF29-4B74-924F-477EBC447ED4}">
      <dsp:nvSpPr>
        <dsp:cNvPr id="0" name=""/>
        <dsp:cNvSpPr/>
      </dsp:nvSpPr>
      <dsp:spPr>
        <a:xfrm>
          <a:off x="5286142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Wie macht man dann sowas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Statistik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PCA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STFT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PTF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API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GNSS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Barohöhe</a:t>
          </a:r>
          <a:endParaRPr lang="en-US" sz="400" kern="1200" dirty="0"/>
        </a:p>
      </dsp:txBody>
      <dsp:txXfrm>
        <a:off x="5521387" y="971098"/>
        <a:ext cx="705737" cy="470490"/>
      </dsp:txXfrm>
    </dsp:sp>
    <dsp:sp modelId="{2C06F546-EA30-436F-8D4A-E4407A3829E9}">
      <dsp:nvSpPr>
        <dsp:cNvPr id="0" name=""/>
        <dsp:cNvSpPr/>
      </dsp:nvSpPr>
      <dsp:spPr>
        <a:xfrm>
          <a:off x="6297698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Wie funktionieren die einzelnen Komponenten im Detail</a:t>
          </a:r>
          <a:endParaRPr lang="en-US" sz="500" kern="1200" dirty="0"/>
        </a:p>
      </dsp:txBody>
      <dsp:txXfrm>
        <a:off x="6532943" y="971098"/>
        <a:ext cx="705737" cy="470490"/>
      </dsp:txXfrm>
    </dsp:sp>
    <dsp:sp modelId="{3D2C3AB3-0DCD-4465-B025-265BBB0F4EE7}">
      <dsp:nvSpPr>
        <dsp:cNvPr id="0" name=""/>
        <dsp:cNvSpPr/>
      </dsp:nvSpPr>
      <dsp:spPr>
        <a:xfrm>
          <a:off x="7309253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Wie leitet man es her?</a:t>
          </a:r>
          <a:endParaRPr lang="en-US" sz="500" kern="1200" dirty="0"/>
        </a:p>
      </dsp:txBody>
      <dsp:txXfrm>
        <a:off x="7544498" y="971098"/>
        <a:ext cx="705737" cy="470490"/>
      </dsp:txXfrm>
    </dsp:sp>
    <dsp:sp modelId="{C4BF724B-1935-4AD6-A16F-61AE5AC647F5}">
      <dsp:nvSpPr>
        <dsp:cNvPr id="0" name=""/>
        <dsp:cNvSpPr/>
      </dsp:nvSpPr>
      <dsp:spPr>
        <a:xfrm>
          <a:off x="7007" y="1569132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3 (Problem </a:t>
          </a:r>
          <a:r>
            <a:rPr lang="de-DE" sz="500" kern="1200" dirty="0" err="1"/>
            <a:t>statement</a:t>
          </a:r>
          <a:r>
            <a:rPr lang="de-DE" sz="500" kern="1200" dirty="0"/>
            <a:t>)</a:t>
          </a:r>
          <a:endParaRPr lang="en-US" sz="500" kern="1200" dirty="0"/>
        </a:p>
      </dsp:txBody>
      <dsp:txXfrm>
        <a:off x="290435" y="1569132"/>
        <a:ext cx="850285" cy="566856"/>
      </dsp:txXfrm>
    </dsp:sp>
    <dsp:sp modelId="{F19BB8E2-2133-4AF9-9893-EA0FB5E95A69}">
      <dsp:nvSpPr>
        <dsp:cNvPr id="0" name=""/>
        <dsp:cNvSpPr/>
      </dsp:nvSpPr>
      <dsp:spPr>
        <a:xfrm>
          <a:off x="1239920" y="1617315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Precise</a:t>
          </a:r>
          <a:r>
            <a:rPr lang="de-DE" sz="500" kern="1200" dirty="0"/>
            <a:t> </a:t>
          </a:r>
          <a:r>
            <a:rPr lang="de-DE" sz="500" kern="1200" dirty="0" err="1"/>
            <a:t>detection</a:t>
          </a:r>
          <a:r>
            <a:rPr lang="de-DE" sz="500" kern="1200" dirty="0"/>
            <a:t> </a:t>
          </a:r>
          <a:r>
            <a:rPr lang="de-DE" sz="500" kern="1200" dirty="0" err="1"/>
            <a:t>of</a:t>
          </a:r>
          <a:r>
            <a:rPr lang="de-DE" sz="500" kern="1200" dirty="0"/>
            <a:t> </a:t>
          </a:r>
          <a:r>
            <a:rPr lang="de-DE" sz="500" kern="1200" dirty="0" err="1"/>
            <a:t>malfunctions</a:t>
          </a:r>
          <a:r>
            <a:rPr lang="de-DE" sz="500" kern="1200" dirty="0"/>
            <a:t> and </a:t>
          </a:r>
          <a:r>
            <a:rPr lang="de-DE" sz="500" kern="1200" dirty="0" err="1"/>
            <a:t>perturbances</a:t>
          </a:r>
          <a:endParaRPr lang="en-US" sz="500" kern="1200" dirty="0"/>
        </a:p>
      </dsp:txBody>
      <dsp:txXfrm>
        <a:off x="1475165" y="1617315"/>
        <a:ext cx="705737" cy="470490"/>
      </dsp:txXfrm>
    </dsp:sp>
    <dsp:sp modelId="{9151B729-DB53-4F4F-B00A-CB5DD96882BF}">
      <dsp:nvSpPr>
        <dsp:cNvPr id="0" name=""/>
        <dsp:cNvSpPr/>
      </dsp:nvSpPr>
      <dsp:spPr>
        <a:xfrm>
          <a:off x="2251476" y="1617315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Reporting </a:t>
          </a:r>
          <a:r>
            <a:rPr lang="de-DE" sz="500" kern="1200" dirty="0" err="1"/>
            <a:t>tool</a:t>
          </a:r>
          <a:r>
            <a:rPr lang="de-DE" sz="500" kern="1200" dirty="0"/>
            <a:t> </a:t>
          </a:r>
          <a:r>
            <a:rPr lang="de-DE" sz="500" kern="1200" dirty="0" err="1"/>
            <a:t>that</a:t>
          </a:r>
          <a:r>
            <a:rPr lang="de-DE" sz="500" kern="1200" dirty="0"/>
            <a:t> </a:t>
          </a:r>
          <a:r>
            <a:rPr lang="de-DE" sz="500" kern="1200" dirty="0" err="1"/>
            <a:t>displays</a:t>
          </a:r>
          <a:r>
            <a:rPr lang="de-DE" sz="500" kern="1200" dirty="0"/>
            <a:t> relevant </a:t>
          </a:r>
          <a:r>
            <a:rPr lang="de-DE" sz="500" kern="1200" dirty="0" err="1"/>
            <a:t>info</a:t>
          </a:r>
          <a:r>
            <a:rPr lang="de-DE" sz="500" kern="1200" dirty="0"/>
            <a:t> and </a:t>
          </a:r>
          <a:r>
            <a:rPr lang="de-DE" sz="500" kern="1200" dirty="0" err="1"/>
            <a:t>generates</a:t>
          </a:r>
          <a:r>
            <a:rPr lang="de-DE" sz="500" kern="1200" dirty="0"/>
            <a:t> </a:t>
          </a:r>
          <a:r>
            <a:rPr lang="de-DE" sz="500" kern="1200" dirty="0" err="1"/>
            <a:t>metrics</a:t>
          </a:r>
          <a:endParaRPr lang="en-US" sz="500" kern="1200" dirty="0"/>
        </a:p>
      </dsp:txBody>
      <dsp:txXfrm>
        <a:off x="2486721" y="1617315"/>
        <a:ext cx="705737" cy="470490"/>
      </dsp:txXfrm>
    </dsp:sp>
    <dsp:sp modelId="{88F8DB6A-BAC0-4205-AF9B-AC35A6DB9946}">
      <dsp:nvSpPr>
        <dsp:cNvPr id="0" name=""/>
        <dsp:cNvSpPr/>
      </dsp:nvSpPr>
      <dsp:spPr>
        <a:xfrm>
          <a:off x="3263031" y="1617315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Plug and </a:t>
          </a:r>
          <a:r>
            <a:rPr lang="de-DE" sz="500" kern="1200" dirty="0" err="1"/>
            <a:t>play</a:t>
          </a:r>
          <a:r>
            <a:rPr lang="de-DE" sz="500" kern="1200" dirty="0"/>
            <a:t> </a:t>
          </a:r>
          <a:r>
            <a:rPr lang="de-DE" sz="500" kern="1200" dirty="0" err="1"/>
            <a:t>philosophy</a:t>
          </a:r>
          <a:endParaRPr lang="en-US" sz="500" kern="1200" dirty="0"/>
        </a:p>
      </dsp:txBody>
      <dsp:txXfrm>
        <a:off x="3498276" y="1617315"/>
        <a:ext cx="705737" cy="470490"/>
      </dsp:txXfrm>
    </dsp:sp>
    <dsp:sp modelId="{1DC25E45-1799-4F8B-887C-1FCDF2F1E4B5}">
      <dsp:nvSpPr>
        <dsp:cNvPr id="0" name=""/>
        <dsp:cNvSpPr/>
      </dsp:nvSpPr>
      <dsp:spPr>
        <a:xfrm>
          <a:off x="7007" y="2215348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4 (Methoden/Implementierung)</a:t>
          </a:r>
          <a:endParaRPr lang="en-US" sz="500" kern="1200" dirty="0"/>
        </a:p>
      </dsp:txBody>
      <dsp:txXfrm>
        <a:off x="290435" y="2215348"/>
        <a:ext cx="850285" cy="566856"/>
      </dsp:txXfrm>
    </dsp:sp>
    <dsp:sp modelId="{D83E37D7-E8DD-4FC8-B491-40C6AA512C59}">
      <dsp:nvSpPr>
        <dsp:cNvPr id="0" name=""/>
        <dsp:cNvSpPr/>
      </dsp:nvSpPr>
      <dsp:spPr>
        <a:xfrm>
          <a:off x="1239920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Basics: </a:t>
          </a:r>
          <a:r>
            <a:rPr lang="de-DE" sz="500" kern="1200" dirty="0" err="1"/>
            <a:t>Metadata</a:t>
          </a:r>
          <a:r>
            <a:rPr lang="de-DE" sz="500" kern="1200" dirty="0"/>
            <a:t> Collection, </a:t>
          </a:r>
          <a:r>
            <a:rPr lang="de-DE" sz="500" kern="1200" dirty="0" err="1"/>
            <a:t>formatting</a:t>
          </a:r>
          <a:r>
            <a:rPr lang="de-DE" sz="500" kern="1200" dirty="0"/>
            <a:t> </a:t>
          </a:r>
          <a:r>
            <a:rPr lang="de-DE" sz="500" kern="1200" dirty="0" err="1"/>
            <a:t>into</a:t>
          </a:r>
          <a:r>
            <a:rPr lang="de-DE" sz="500" kern="1200" dirty="0"/>
            <a:t> SOIL </a:t>
          </a:r>
          <a:endParaRPr lang="en-US" sz="500" kern="1200" dirty="0"/>
        </a:p>
      </dsp:txBody>
      <dsp:txXfrm>
        <a:off x="1475165" y="2263531"/>
        <a:ext cx="705737" cy="470490"/>
      </dsp:txXfrm>
    </dsp:sp>
    <dsp:sp modelId="{00B3F7D8-6565-4D22-949D-BF8502682C48}">
      <dsp:nvSpPr>
        <dsp:cNvPr id="0" name=""/>
        <dsp:cNvSpPr/>
      </dsp:nvSpPr>
      <dsp:spPr>
        <a:xfrm>
          <a:off x="2251476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Parsing</a:t>
          </a:r>
          <a:r>
            <a:rPr lang="de-DE" sz="500" kern="1200" dirty="0"/>
            <a:t> </a:t>
          </a:r>
          <a:r>
            <a:rPr lang="de-DE" sz="500" kern="1200" dirty="0" err="1"/>
            <a:t>of</a:t>
          </a:r>
          <a:r>
            <a:rPr lang="de-DE" sz="500" kern="1200" dirty="0"/>
            <a:t> ISTAR Data</a:t>
          </a:r>
          <a:endParaRPr lang="en-US" sz="500" kern="1200" dirty="0"/>
        </a:p>
      </dsp:txBody>
      <dsp:txXfrm>
        <a:off x="2486721" y="2263531"/>
        <a:ext cx="705737" cy="470490"/>
      </dsp:txXfrm>
    </dsp:sp>
    <dsp:sp modelId="{A99EBA47-DCD0-4C3C-B14C-8C6E6B58820A}">
      <dsp:nvSpPr>
        <dsp:cNvPr id="0" name=""/>
        <dsp:cNvSpPr/>
      </dsp:nvSpPr>
      <dsp:spPr>
        <a:xfrm>
          <a:off x="3263031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Parsing</a:t>
          </a:r>
          <a:r>
            <a:rPr lang="de-DE" sz="500" kern="1200" dirty="0"/>
            <a:t> and </a:t>
          </a:r>
          <a:r>
            <a:rPr lang="de-DE" sz="500" kern="1200" dirty="0" err="1"/>
            <a:t>assignment</a:t>
          </a:r>
          <a:r>
            <a:rPr lang="de-DE" sz="500" kern="1200" dirty="0"/>
            <a:t> </a:t>
          </a:r>
          <a:r>
            <a:rPr lang="de-DE" sz="500" kern="1200" dirty="0" err="1"/>
            <a:t>of</a:t>
          </a:r>
          <a:r>
            <a:rPr lang="de-DE" sz="500" kern="1200" dirty="0"/>
            <a:t> ISTAR </a:t>
          </a:r>
          <a:r>
            <a:rPr lang="de-DE" sz="500" kern="1200" dirty="0" err="1"/>
            <a:t>data</a:t>
          </a:r>
          <a:r>
            <a:rPr lang="de-DE" sz="500" kern="1200" dirty="0"/>
            <a:t> </a:t>
          </a:r>
          <a:r>
            <a:rPr lang="de-DE" sz="500" kern="1200" dirty="0" err="1"/>
            <a:t>config</a:t>
          </a:r>
          <a:endParaRPr lang="en-US" sz="500" kern="1200" dirty="0"/>
        </a:p>
      </dsp:txBody>
      <dsp:txXfrm>
        <a:off x="3498276" y="2263531"/>
        <a:ext cx="705737" cy="470490"/>
      </dsp:txXfrm>
    </dsp:sp>
    <dsp:sp modelId="{6E4A71A1-6835-4BF5-B851-CC10F4365704}">
      <dsp:nvSpPr>
        <dsp:cNvPr id="0" name=""/>
        <dsp:cNvSpPr/>
      </dsp:nvSpPr>
      <dsp:spPr>
        <a:xfrm>
          <a:off x="4274587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Check 1 Implementation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All Parameters </a:t>
          </a:r>
          <a:r>
            <a:rPr lang="de-DE" sz="400" kern="1200" dirty="0" err="1"/>
            <a:t>present</a:t>
          </a:r>
          <a:r>
            <a:rPr lang="de-DE" sz="400" kern="1200" dirty="0"/>
            <a:t>?</a:t>
          </a:r>
          <a:endParaRPr lang="en-US" sz="400" kern="1200" dirty="0"/>
        </a:p>
      </dsp:txBody>
      <dsp:txXfrm>
        <a:off x="4509832" y="2263531"/>
        <a:ext cx="705737" cy="470490"/>
      </dsp:txXfrm>
    </dsp:sp>
    <dsp:sp modelId="{A4AB4759-E8C6-49A0-A564-966AB7A18535}">
      <dsp:nvSpPr>
        <dsp:cNvPr id="0" name=""/>
        <dsp:cNvSpPr/>
      </dsp:nvSpPr>
      <dsp:spPr>
        <a:xfrm>
          <a:off x="5286142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Check 2 Implementation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No</a:t>
          </a:r>
          <a:r>
            <a:rPr lang="de-DE" sz="400" kern="1200" dirty="0"/>
            <a:t> </a:t>
          </a:r>
          <a:r>
            <a:rPr lang="de-DE" sz="400" kern="1200" dirty="0" err="1"/>
            <a:t>signal</a:t>
          </a:r>
          <a:r>
            <a:rPr lang="de-DE" sz="400" kern="1200" dirty="0"/>
            <a:t> (</a:t>
          </a:r>
          <a:r>
            <a:rPr lang="de-DE" sz="400" kern="1200" dirty="0" err="1"/>
            <a:t>value</a:t>
          </a:r>
          <a:r>
            <a:rPr lang="de-DE" sz="400" kern="1200" dirty="0"/>
            <a:t>)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Out </a:t>
          </a:r>
          <a:r>
            <a:rPr lang="de-DE" sz="400" kern="1200" dirty="0" err="1"/>
            <a:t>of</a:t>
          </a:r>
          <a:r>
            <a:rPr lang="de-DE" sz="400" kern="1200" dirty="0"/>
            <a:t> </a:t>
          </a:r>
          <a:r>
            <a:rPr lang="de-DE" sz="400" kern="1200" dirty="0" err="1"/>
            <a:t>range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movement</a:t>
          </a:r>
          <a:r>
            <a:rPr lang="de-DE" sz="400" kern="1200" dirty="0"/>
            <a:t> </a:t>
          </a:r>
          <a:r>
            <a:rPr lang="de-DE" sz="400" kern="1200" dirty="0" err="1"/>
            <a:t>too</a:t>
          </a:r>
          <a:r>
            <a:rPr lang="de-DE" sz="400" kern="1200" dirty="0"/>
            <a:t> high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movement</a:t>
          </a:r>
          <a:r>
            <a:rPr lang="de-DE" sz="400" kern="1200" dirty="0"/>
            <a:t> </a:t>
          </a:r>
          <a:r>
            <a:rPr lang="de-DE" sz="400" kern="1200" dirty="0" err="1"/>
            <a:t>too</a:t>
          </a:r>
          <a:r>
            <a:rPr lang="de-DE" sz="400" kern="1200" dirty="0"/>
            <a:t> </a:t>
          </a:r>
          <a:r>
            <a:rPr lang="de-DE" sz="400" kern="1200" dirty="0" err="1"/>
            <a:t>low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Todo</a:t>
          </a:r>
          <a:endParaRPr lang="en-US" sz="400" kern="1200" dirty="0"/>
        </a:p>
      </dsp:txBody>
      <dsp:txXfrm>
        <a:off x="5521387" y="2263531"/>
        <a:ext cx="705737" cy="470490"/>
      </dsp:txXfrm>
    </dsp:sp>
    <dsp:sp modelId="{31E649D0-43E7-4884-9A60-1A15855F39BA}">
      <dsp:nvSpPr>
        <dsp:cNvPr id="0" name=""/>
        <dsp:cNvSpPr/>
      </dsp:nvSpPr>
      <dsp:spPr>
        <a:xfrm>
          <a:off x="6297698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Check 3 Implementation: 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Physical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GNSS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Baro</a:t>
          </a:r>
          <a:endParaRPr lang="en-US" sz="400" kern="1200" dirty="0"/>
        </a:p>
      </dsp:txBody>
      <dsp:txXfrm>
        <a:off x="6532943" y="2263531"/>
        <a:ext cx="705737" cy="470490"/>
      </dsp:txXfrm>
    </dsp:sp>
    <dsp:sp modelId="{5CB538A3-C5E2-491F-B986-B059DC4B43E3}">
      <dsp:nvSpPr>
        <dsp:cNvPr id="0" name=""/>
        <dsp:cNvSpPr/>
      </dsp:nvSpPr>
      <dsp:spPr>
        <a:xfrm>
          <a:off x="7309253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Basics: Report </a:t>
          </a:r>
          <a:r>
            <a:rPr lang="de-DE" sz="500" kern="1200" dirty="0" err="1"/>
            <a:t>structure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1: </a:t>
          </a:r>
          <a:r>
            <a:rPr lang="de-DE" sz="400" kern="1200" dirty="0" err="1"/>
            <a:t>list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2: notable </a:t>
          </a:r>
          <a:r>
            <a:rPr lang="de-DE" sz="400" kern="1200" dirty="0" err="1"/>
            <a:t>occurences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3:</a:t>
          </a:r>
          <a:endParaRPr lang="en-US" sz="400" kern="1200" dirty="0"/>
        </a:p>
        <a:p>
          <a:pPr marL="114300" lvl="2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whole</a:t>
          </a:r>
          <a:r>
            <a:rPr lang="de-DE" sz="400" kern="1200" dirty="0"/>
            <a:t> </a:t>
          </a:r>
          <a:r>
            <a:rPr lang="de-DE" sz="400" kern="1200" dirty="0" err="1"/>
            <a:t>flight</a:t>
          </a:r>
          <a:r>
            <a:rPr lang="de-DE" sz="400" kern="1200" dirty="0"/>
            <a:t>: </a:t>
          </a:r>
          <a:r>
            <a:rPr lang="de-DE" sz="400" kern="1200" dirty="0" err="1"/>
            <a:t>occurences</a:t>
          </a:r>
          <a:endParaRPr lang="en-US" sz="400" kern="1200" dirty="0"/>
        </a:p>
        <a:p>
          <a:pPr marL="114300" lvl="2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Single </a:t>
          </a:r>
          <a:r>
            <a:rPr lang="de-DE" sz="400" kern="1200" dirty="0" err="1"/>
            <a:t>sensor</a:t>
          </a:r>
          <a:r>
            <a:rPr lang="de-DE" sz="400" kern="1200" dirty="0"/>
            <a:t>: </a:t>
          </a:r>
          <a:r>
            <a:rPr lang="de-DE" sz="400" kern="1200" dirty="0" err="1"/>
            <a:t>mean</a:t>
          </a:r>
          <a:r>
            <a:rPr lang="de-DE" sz="400" kern="1200" dirty="0"/>
            <a:t> </a:t>
          </a:r>
          <a:r>
            <a:rPr lang="de-DE" sz="400" kern="1200" dirty="0" err="1"/>
            <a:t>value</a:t>
          </a:r>
          <a:r>
            <a:rPr lang="de-DE" sz="400" kern="1200" dirty="0"/>
            <a:t>, residual, </a:t>
          </a:r>
          <a:r>
            <a:rPr lang="de-DE" sz="400" kern="1200" dirty="0" err="1"/>
            <a:t>stdev</a:t>
          </a:r>
          <a:endParaRPr lang="en-US" sz="400" kern="1200" dirty="0"/>
        </a:p>
      </dsp:txBody>
      <dsp:txXfrm>
        <a:off x="7544498" y="2263531"/>
        <a:ext cx="705737" cy="470490"/>
      </dsp:txXfrm>
    </dsp:sp>
    <dsp:sp modelId="{E6221567-4E16-48A1-9CDA-179AED124105}">
      <dsp:nvSpPr>
        <dsp:cNvPr id="0" name=""/>
        <dsp:cNvSpPr/>
      </dsp:nvSpPr>
      <dsp:spPr>
        <a:xfrm>
          <a:off x="8320809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Implementation Report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Download </a:t>
          </a:r>
          <a:r>
            <a:rPr lang="de-DE" sz="400" kern="1200" dirty="0" err="1"/>
            <a:t>of</a:t>
          </a:r>
          <a:r>
            <a:rPr lang="de-DE" sz="400" kern="1200" dirty="0"/>
            <a:t> </a:t>
          </a:r>
          <a:r>
            <a:rPr lang="de-DE" sz="400" kern="1200" dirty="0" err="1"/>
            <a:t>sensors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Local</a:t>
          </a:r>
          <a:r>
            <a:rPr lang="de-DE" sz="400" kern="1200" dirty="0"/>
            <a:t> </a:t>
          </a:r>
          <a:r>
            <a:rPr lang="de-DE" sz="400" kern="1200" dirty="0" err="1"/>
            <a:t>checking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Upload </a:t>
          </a:r>
          <a:r>
            <a:rPr lang="de-DE" sz="400" kern="1200" dirty="0" err="1"/>
            <a:t>of</a:t>
          </a:r>
          <a:r>
            <a:rPr lang="de-DE" sz="400" kern="1200" dirty="0"/>
            <a:t> JSON </a:t>
          </a:r>
          <a:r>
            <a:rPr lang="de-DE" sz="400" kern="1200" dirty="0" err="1"/>
            <a:t>to</a:t>
          </a:r>
          <a:r>
            <a:rPr lang="de-DE" sz="400" kern="1200" dirty="0"/>
            <a:t> </a:t>
          </a:r>
          <a:r>
            <a:rPr lang="de-DE" sz="400" kern="1200" dirty="0" err="1"/>
            <a:t>stash</a:t>
          </a:r>
          <a:endParaRPr lang="en-US" sz="400" kern="1200" dirty="0"/>
        </a:p>
      </dsp:txBody>
      <dsp:txXfrm>
        <a:off x="8556054" y="2263531"/>
        <a:ext cx="705737" cy="470490"/>
      </dsp:txXfrm>
    </dsp:sp>
    <dsp:sp modelId="{0698A4C8-E648-44FD-B978-F618BEA7BF67}">
      <dsp:nvSpPr>
        <dsp:cNvPr id="0" name=""/>
        <dsp:cNvSpPr/>
      </dsp:nvSpPr>
      <dsp:spPr>
        <a:xfrm>
          <a:off x="9332364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Analysis Report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Check </a:t>
          </a:r>
          <a:r>
            <a:rPr lang="de-DE" sz="400" kern="1200" dirty="0" err="1"/>
            <a:t>for</a:t>
          </a:r>
          <a:r>
            <a:rPr lang="de-DE" sz="400" kern="1200" dirty="0"/>
            <a:t> </a:t>
          </a:r>
          <a:r>
            <a:rPr lang="de-DE" sz="400" kern="1200" dirty="0" err="1"/>
            <a:t>errors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Adapt</a:t>
          </a:r>
          <a:r>
            <a:rPr lang="de-DE" sz="400" kern="1200" dirty="0"/>
            <a:t> </a:t>
          </a:r>
          <a:r>
            <a:rPr lang="de-DE" sz="400" kern="1200" dirty="0" err="1"/>
            <a:t>sensitivity</a:t>
          </a:r>
          <a:r>
            <a:rPr lang="de-DE" sz="400" kern="1200" dirty="0"/>
            <a:t> and </a:t>
          </a:r>
          <a:r>
            <a:rPr lang="de-DE" sz="400" kern="1200" dirty="0" err="1"/>
            <a:t>algorithms</a:t>
          </a:r>
          <a:r>
            <a:rPr lang="de-DE" sz="400" kern="1200" dirty="0"/>
            <a:t> (</a:t>
          </a:r>
          <a:r>
            <a:rPr lang="de-DE" sz="400" kern="1200" dirty="0" err="1"/>
            <a:t>balance</a:t>
          </a:r>
          <a:r>
            <a:rPr lang="de-DE" sz="400" kern="1200" dirty="0"/>
            <a:t> </a:t>
          </a:r>
          <a:r>
            <a:rPr lang="de-DE" sz="400" kern="1200" dirty="0" err="1"/>
            <a:t>false</a:t>
          </a:r>
          <a:r>
            <a:rPr lang="de-DE" sz="400" kern="1200" dirty="0"/>
            <a:t> positives)</a:t>
          </a:r>
          <a:endParaRPr lang="en-US" sz="400" kern="1200" dirty="0"/>
        </a:p>
      </dsp:txBody>
      <dsp:txXfrm>
        <a:off x="9567609" y="2263531"/>
        <a:ext cx="705737" cy="470490"/>
      </dsp:txXfrm>
    </dsp:sp>
    <dsp:sp modelId="{D940DDA1-996D-49EE-A809-F3A9B06C3F06}">
      <dsp:nvSpPr>
        <dsp:cNvPr id="0" name=""/>
        <dsp:cNvSpPr/>
      </dsp:nvSpPr>
      <dsp:spPr>
        <a:xfrm>
          <a:off x="7007" y="2861565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5 (</a:t>
          </a:r>
          <a:r>
            <a:rPr lang="de-DE" sz="500" kern="1200" dirty="0" err="1"/>
            <a:t>Results</a:t>
          </a:r>
          <a:r>
            <a:rPr lang="de-DE" sz="500" kern="1200" dirty="0"/>
            <a:t> and </a:t>
          </a:r>
          <a:r>
            <a:rPr lang="de-DE" sz="500" kern="1200" dirty="0" err="1"/>
            <a:t>Discussion</a:t>
          </a:r>
          <a:r>
            <a:rPr lang="de-DE" sz="500" kern="1200" dirty="0"/>
            <a:t>)</a:t>
          </a:r>
          <a:endParaRPr lang="en-US" sz="500" kern="1200" dirty="0"/>
        </a:p>
      </dsp:txBody>
      <dsp:txXfrm>
        <a:off x="290435" y="2861565"/>
        <a:ext cx="850285" cy="566856"/>
      </dsp:txXfrm>
    </dsp:sp>
    <dsp:sp modelId="{FDC27003-E859-4A44-9A35-15C12E93CD52}">
      <dsp:nvSpPr>
        <dsp:cNvPr id="0" name=""/>
        <dsp:cNvSpPr/>
      </dsp:nvSpPr>
      <dsp:spPr>
        <a:xfrm>
          <a:off x="1239920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Metadata</a:t>
          </a:r>
          <a:r>
            <a:rPr lang="de-DE" sz="500" kern="1200" dirty="0"/>
            <a:t> </a:t>
          </a:r>
          <a:r>
            <a:rPr lang="de-DE" sz="500" kern="1200" dirty="0" err="1"/>
            <a:t>structure</a:t>
          </a:r>
          <a:r>
            <a:rPr lang="de-DE" sz="500" kern="1200" dirty="0"/>
            <a:t> (</a:t>
          </a:r>
          <a:r>
            <a:rPr lang="de-DE" sz="500" kern="1200" dirty="0" err="1"/>
            <a:t>filled</a:t>
          </a:r>
          <a:r>
            <a:rPr lang="de-DE" sz="500" kern="1200" dirty="0"/>
            <a:t>)</a:t>
          </a:r>
          <a:endParaRPr lang="en-US" sz="500" kern="1200" dirty="0"/>
        </a:p>
      </dsp:txBody>
      <dsp:txXfrm>
        <a:off x="1475165" y="2909748"/>
        <a:ext cx="705737" cy="470490"/>
      </dsp:txXfrm>
    </dsp:sp>
    <dsp:sp modelId="{EAA8E325-C720-45F2-AE8A-9C1634D2678E}">
      <dsp:nvSpPr>
        <dsp:cNvPr id="0" name=""/>
        <dsp:cNvSpPr/>
      </dsp:nvSpPr>
      <dsp:spPr>
        <a:xfrm>
          <a:off x="2251476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Check </a:t>
          </a:r>
          <a:r>
            <a:rPr lang="de-DE" sz="500" kern="1200" dirty="0" err="1"/>
            <a:t>testing</a:t>
          </a:r>
          <a:r>
            <a:rPr lang="de-DE" sz="500" kern="1200" dirty="0"/>
            <a:t> 1,2,3 (</a:t>
          </a:r>
          <a:r>
            <a:rPr lang="de-DE" sz="500" kern="1200" dirty="0" err="1"/>
            <a:t>test</a:t>
          </a:r>
          <a:r>
            <a:rPr lang="de-DE" sz="500" kern="1200" dirty="0"/>
            <a:t> </a:t>
          </a:r>
          <a:r>
            <a:rPr lang="de-DE" sz="500" kern="1200" dirty="0" err="1"/>
            <a:t>with</a:t>
          </a:r>
          <a:r>
            <a:rPr lang="de-DE" sz="500" kern="1200" dirty="0"/>
            <a:t> real </a:t>
          </a:r>
          <a:r>
            <a:rPr lang="de-DE" sz="500" kern="1200" dirty="0" err="1"/>
            <a:t>data</a:t>
          </a:r>
          <a:r>
            <a:rPr lang="de-DE" sz="500" kern="1200" dirty="0"/>
            <a:t>)</a:t>
          </a:r>
          <a:endParaRPr lang="en-US" sz="500" kern="1200" dirty="0"/>
        </a:p>
      </dsp:txBody>
      <dsp:txXfrm>
        <a:off x="2486721" y="2909748"/>
        <a:ext cx="705737" cy="470490"/>
      </dsp:txXfrm>
    </dsp:sp>
    <dsp:sp modelId="{C2C8C981-CBE7-44A9-8233-ECFC3222A3E7}">
      <dsp:nvSpPr>
        <dsp:cNvPr id="0" name=""/>
        <dsp:cNvSpPr/>
      </dsp:nvSpPr>
      <dsp:spPr>
        <a:xfrm>
          <a:off x="3263031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Notes and </a:t>
          </a:r>
          <a:r>
            <a:rPr lang="de-DE" sz="500" kern="1200" dirty="0" err="1"/>
            <a:t>comparisons</a:t>
          </a:r>
          <a:endParaRPr lang="en-US" sz="500" kern="1200" dirty="0"/>
        </a:p>
      </dsp:txBody>
      <dsp:txXfrm>
        <a:off x="3498276" y="2909748"/>
        <a:ext cx="705737" cy="470490"/>
      </dsp:txXfrm>
    </dsp:sp>
    <dsp:sp modelId="{087E7C68-B0A0-4341-A7AF-CD6063BDB380}">
      <dsp:nvSpPr>
        <dsp:cNvPr id="0" name=""/>
        <dsp:cNvSpPr/>
      </dsp:nvSpPr>
      <dsp:spPr>
        <a:xfrm>
          <a:off x="4274587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todo</a:t>
          </a:r>
          <a:endParaRPr lang="en-US" sz="500" kern="1200" dirty="0"/>
        </a:p>
      </dsp:txBody>
      <dsp:txXfrm>
        <a:off x="4509832" y="2909748"/>
        <a:ext cx="705737" cy="470490"/>
      </dsp:txXfrm>
    </dsp:sp>
    <dsp:sp modelId="{19B4E822-1B8E-4986-B72F-EBADD6E4F7DB}">
      <dsp:nvSpPr>
        <dsp:cNvPr id="0" name=""/>
        <dsp:cNvSpPr/>
      </dsp:nvSpPr>
      <dsp:spPr>
        <a:xfrm>
          <a:off x="5286142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Check </a:t>
          </a:r>
          <a:r>
            <a:rPr lang="de-DE" sz="500" kern="1200" dirty="0" err="1"/>
            <a:t>with</a:t>
          </a:r>
          <a:r>
            <a:rPr lang="de-DE" sz="500" kern="1200" dirty="0"/>
            <a:t> </a:t>
          </a:r>
          <a:r>
            <a:rPr lang="de-DE" sz="500" kern="1200" dirty="0" err="1"/>
            <a:t>faulty</a:t>
          </a:r>
          <a:r>
            <a:rPr lang="de-DE" sz="500" kern="1200" dirty="0"/>
            <a:t> </a:t>
          </a:r>
          <a:r>
            <a:rPr lang="de-DE" sz="500" kern="1200" dirty="0" err="1"/>
            <a:t>data</a:t>
          </a:r>
          <a:endParaRPr lang="en-US" sz="500" kern="1200" dirty="0"/>
        </a:p>
      </dsp:txBody>
      <dsp:txXfrm>
        <a:off x="5521387" y="2909748"/>
        <a:ext cx="705737" cy="470490"/>
      </dsp:txXfrm>
    </dsp:sp>
    <dsp:sp modelId="{874395BE-040C-4706-B13E-3A6D4A6A57CF}">
      <dsp:nvSpPr>
        <dsp:cNvPr id="0" name=""/>
        <dsp:cNvSpPr/>
      </dsp:nvSpPr>
      <dsp:spPr>
        <a:xfrm>
          <a:off x="6297698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ARE RESULTS GOOD?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Comparison</a:t>
          </a:r>
          <a:r>
            <a:rPr lang="de-DE" sz="400" kern="1200" dirty="0"/>
            <a:t> </a:t>
          </a:r>
          <a:r>
            <a:rPr lang="de-DE" sz="400" kern="1200" dirty="0" err="1"/>
            <a:t>with</a:t>
          </a:r>
          <a:r>
            <a:rPr lang="de-DE" sz="400" kern="1200" dirty="0"/>
            <a:t> </a:t>
          </a:r>
          <a:r>
            <a:rPr lang="de-DE" sz="400" kern="1200" dirty="0" err="1"/>
            <a:t>previously</a:t>
          </a:r>
          <a:r>
            <a:rPr lang="de-DE" sz="400" kern="1200" dirty="0"/>
            <a:t> </a:t>
          </a:r>
          <a:r>
            <a:rPr lang="de-DE" sz="400" kern="1200" dirty="0" err="1"/>
            <a:t>developed</a:t>
          </a:r>
          <a:r>
            <a:rPr lang="de-DE" sz="400" kern="1200" dirty="0"/>
            <a:t> FMEAs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Rate check </a:t>
          </a:r>
          <a:r>
            <a:rPr lang="de-DE" sz="400" kern="1200" dirty="0" err="1"/>
            <a:t>quality</a:t>
          </a:r>
          <a:r>
            <a:rPr lang="de-DE" sz="400" kern="1200" dirty="0"/>
            <a:t> </a:t>
          </a:r>
          <a:r>
            <a:rPr lang="de-DE" sz="400" kern="1200" dirty="0" err="1"/>
            <a:t>with</a:t>
          </a:r>
          <a:r>
            <a:rPr lang="de-DE" sz="400" kern="1200" dirty="0"/>
            <a:t> </a:t>
          </a:r>
          <a:r>
            <a:rPr lang="de-DE" sz="400" kern="1200" dirty="0" err="1"/>
            <a:t>parameters</a:t>
          </a:r>
          <a:endParaRPr lang="en-US" sz="400" kern="1200" dirty="0"/>
        </a:p>
      </dsp:txBody>
      <dsp:txXfrm>
        <a:off x="6532943" y="2909748"/>
        <a:ext cx="705737" cy="470490"/>
      </dsp:txXfrm>
    </dsp:sp>
    <dsp:sp modelId="{85D7B7D3-83F5-4C9A-8D00-3A8450F954C1}">
      <dsp:nvSpPr>
        <dsp:cNvPr id="0" name=""/>
        <dsp:cNvSpPr/>
      </dsp:nvSpPr>
      <dsp:spPr>
        <a:xfrm>
          <a:off x="7309253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Implementation </a:t>
          </a:r>
          <a:r>
            <a:rPr lang="de-DE" sz="500" kern="1200" dirty="0" err="1"/>
            <a:t>ecosystem</a:t>
          </a:r>
          <a:endParaRPr lang="en-US" sz="500" kern="1200" dirty="0"/>
        </a:p>
      </dsp:txBody>
      <dsp:txXfrm>
        <a:off x="7544498" y="2909748"/>
        <a:ext cx="705737" cy="470490"/>
      </dsp:txXfrm>
    </dsp:sp>
    <dsp:sp modelId="{E69D14FB-5309-47A4-99A0-AD5CA610ACAB}">
      <dsp:nvSpPr>
        <dsp:cNvPr id="0" name=""/>
        <dsp:cNvSpPr/>
      </dsp:nvSpPr>
      <dsp:spPr>
        <a:xfrm>
          <a:off x="8320809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Toolchain</a:t>
          </a:r>
          <a:r>
            <a:rPr lang="de-DE" sz="500" kern="1200" dirty="0"/>
            <a:t> FTI-tool</a:t>
          </a:r>
          <a:endParaRPr lang="en-US" sz="500" kern="1200" dirty="0"/>
        </a:p>
      </dsp:txBody>
      <dsp:txXfrm>
        <a:off x="8556054" y="2909748"/>
        <a:ext cx="705737" cy="470490"/>
      </dsp:txXfrm>
    </dsp:sp>
    <dsp:sp modelId="{8985DF1B-D650-4F7B-B27C-F28986DFB607}">
      <dsp:nvSpPr>
        <dsp:cNvPr id="0" name=""/>
        <dsp:cNvSpPr/>
      </dsp:nvSpPr>
      <dsp:spPr>
        <a:xfrm>
          <a:off x="7007" y="3507781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6 ( </a:t>
          </a:r>
          <a:r>
            <a:rPr lang="de-DE" sz="500" kern="1200" dirty="0" err="1"/>
            <a:t>Conclusion</a:t>
          </a:r>
          <a:r>
            <a:rPr lang="de-DE" sz="500" kern="1200" dirty="0"/>
            <a:t> and Outlook)</a:t>
          </a:r>
          <a:endParaRPr lang="en-US" sz="500" kern="1200" dirty="0"/>
        </a:p>
      </dsp:txBody>
      <dsp:txXfrm>
        <a:off x="290435" y="3507781"/>
        <a:ext cx="850285" cy="566856"/>
      </dsp:txXfrm>
    </dsp:sp>
    <dsp:sp modelId="{D7D0C5F5-C59F-4608-BBD6-ABF582589607}">
      <dsp:nvSpPr>
        <dsp:cNvPr id="0" name=""/>
        <dsp:cNvSpPr/>
      </dsp:nvSpPr>
      <dsp:spPr>
        <a:xfrm>
          <a:off x="1239920" y="3555964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Stacked</a:t>
          </a:r>
          <a:r>
            <a:rPr lang="de-DE" sz="500" kern="1200" dirty="0"/>
            <a:t> V-Model </a:t>
          </a:r>
          <a:endParaRPr lang="en-US" sz="500" kern="1200" dirty="0"/>
        </a:p>
      </dsp:txBody>
      <dsp:txXfrm>
        <a:off x="1475165" y="3555964"/>
        <a:ext cx="705737" cy="470490"/>
      </dsp:txXfrm>
    </dsp:sp>
    <dsp:sp modelId="{5CCDDD2F-6C68-4D07-AB18-B8E1062A66B0}">
      <dsp:nvSpPr>
        <dsp:cNvPr id="0" name=""/>
        <dsp:cNvSpPr/>
      </dsp:nvSpPr>
      <dsp:spPr>
        <a:xfrm>
          <a:off x="2251476" y="3555964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What</a:t>
          </a:r>
          <a:r>
            <a:rPr lang="de-DE" sz="500" kern="1200" dirty="0"/>
            <a:t> </a:t>
          </a:r>
          <a:r>
            <a:rPr lang="de-DE" sz="500" kern="1200" dirty="0" err="1"/>
            <a:t>has</a:t>
          </a:r>
          <a:r>
            <a:rPr lang="de-DE" sz="500" kern="1200" dirty="0"/>
            <a:t> </a:t>
          </a:r>
          <a:r>
            <a:rPr lang="de-DE" sz="500" kern="1200" dirty="0" err="1"/>
            <a:t>been</a:t>
          </a:r>
          <a:r>
            <a:rPr lang="de-DE" sz="500" kern="1200" dirty="0"/>
            <a:t> </a:t>
          </a:r>
          <a:r>
            <a:rPr lang="de-DE" sz="500" kern="1200" dirty="0" err="1"/>
            <a:t>done</a:t>
          </a:r>
          <a:r>
            <a:rPr lang="de-DE" sz="500" kern="1200" dirty="0"/>
            <a:t> and </a:t>
          </a:r>
          <a:r>
            <a:rPr lang="de-DE" sz="500" kern="1200" dirty="0" err="1"/>
            <a:t>accomplished</a:t>
          </a:r>
          <a:r>
            <a:rPr lang="de-DE" sz="500" kern="1200" dirty="0"/>
            <a:t> in </a:t>
          </a:r>
          <a:r>
            <a:rPr lang="de-DE" sz="500" kern="1200" dirty="0" err="1"/>
            <a:t>this</a:t>
          </a:r>
          <a:r>
            <a:rPr lang="de-DE" sz="500" kern="1200" dirty="0"/>
            <a:t> </a:t>
          </a:r>
          <a:r>
            <a:rPr lang="de-DE" sz="500" kern="1200" dirty="0" err="1"/>
            <a:t>work</a:t>
          </a:r>
          <a:endParaRPr lang="en-US" sz="500" kern="1200" dirty="0"/>
        </a:p>
      </dsp:txBody>
      <dsp:txXfrm>
        <a:off x="2486721" y="3555964"/>
        <a:ext cx="705737" cy="470490"/>
      </dsp:txXfrm>
    </dsp:sp>
    <dsp:sp modelId="{C42CEEF2-F584-44B8-9CD7-4CD8C72F442D}">
      <dsp:nvSpPr>
        <dsp:cNvPr id="0" name=""/>
        <dsp:cNvSpPr/>
      </dsp:nvSpPr>
      <dsp:spPr>
        <a:xfrm>
          <a:off x="3263031" y="3555964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What</a:t>
          </a:r>
          <a:r>
            <a:rPr lang="de-DE" sz="500" kern="1200" dirty="0"/>
            <a:t> modular </a:t>
          </a:r>
          <a:r>
            <a:rPr lang="de-DE" sz="500" kern="1200" dirty="0" err="1"/>
            <a:t>interfaces</a:t>
          </a:r>
          <a:r>
            <a:rPr lang="de-DE" sz="500" kern="1200" dirty="0"/>
            <a:t> </a:t>
          </a:r>
          <a:r>
            <a:rPr lang="de-DE" sz="500" kern="1200" dirty="0" err="1"/>
            <a:t>were</a:t>
          </a:r>
          <a:r>
            <a:rPr lang="de-DE" sz="500" kern="1200" dirty="0"/>
            <a:t> </a:t>
          </a:r>
          <a:r>
            <a:rPr lang="de-DE" sz="500" kern="1200" dirty="0" err="1"/>
            <a:t>built</a:t>
          </a:r>
          <a:r>
            <a:rPr lang="de-DE" sz="500" kern="1200" dirty="0"/>
            <a:t> </a:t>
          </a:r>
          <a:r>
            <a:rPr lang="de-DE" sz="500" kern="1200" dirty="0" err="1"/>
            <a:t>that</a:t>
          </a:r>
          <a:r>
            <a:rPr lang="de-DE" sz="500" kern="1200" dirty="0"/>
            <a:t> </a:t>
          </a:r>
          <a:r>
            <a:rPr lang="de-DE" sz="500" kern="1200" dirty="0" err="1"/>
            <a:t>can</a:t>
          </a:r>
          <a:r>
            <a:rPr lang="de-DE" sz="500" kern="1200" dirty="0"/>
            <a:t> </a:t>
          </a:r>
          <a:r>
            <a:rPr lang="de-DE" sz="500" kern="1200" dirty="0" err="1"/>
            <a:t>be</a:t>
          </a:r>
          <a:r>
            <a:rPr lang="de-DE" sz="500" kern="1200" dirty="0"/>
            <a:t> </a:t>
          </a:r>
          <a:r>
            <a:rPr lang="de-DE" sz="500" kern="1200" dirty="0" err="1"/>
            <a:t>extended</a:t>
          </a:r>
          <a:r>
            <a:rPr lang="de-DE" sz="500" kern="1200" dirty="0"/>
            <a:t> in </a:t>
          </a:r>
          <a:r>
            <a:rPr lang="de-DE" sz="500" kern="1200" dirty="0" err="1"/>
            <a:t>the</a:t>
          </a:r>
          <a:r>
            <a:rPr lang="de-DE" sz="500" kern="1200" dirty="0"/>
            <a:t> </a:t>
          </a:r>
          <a:r>
            <a:rPr lang="de-DE" sz="500" kern="1200" dirty="0" err="1"/>
            <a:t>future</a:t>
          </a:r>
          <a:endParaRPr lang="en-US" sz="500" kern="1200" dirty="0"/>
        </a:p>
      </dsp:txBody>
      <dsp:txXfrm>
        <a:off x="3498276" y="3555964"/>
        <a:ext cx="705737" cy="470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ABE68-0F39-4863-8D06-252114A36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63BE2B-FDAF-417C-9FEF-95DA6C49A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A06A0B-EF4C-4071-A318-28618A2C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07.04.2023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21A93F-E5E8-4C1D-ABF3-AF164BD3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BFAFD2-E3A0-4AF6-BDC3-3FABA695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65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9ECF3B-A105-4C22-91EB-3909249F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676643-3A36-4B7B-B76C-A1B440F6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21D97C-558B-49C1-BA81-34398B45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07.04.2023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99652-B966-4445-B9F4-6A360BEF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53A6DA-C3EB-428D-BF40-6888EA88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34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68A70D-6059-415B-9609-0F3366D76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92D106-0A77-4CF7-840C-CFB3AB57C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0D60C-04E2-4731-8E29-01CDBF0E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07.04.2023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F9B74D-0FFD-43CE-908C-7FBFC3554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52545-F471-4E48-8B63-6512B646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14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778C3-2079-4DB7-853F-076F5FF2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0700C7-61C9-4490-B473-318594361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ACD044-01EC-4F11-B1BD-49755051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07.04.2023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2B7B25-045B-47DE-936A-5951AF9F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C2321F-74E0-48C0-8AFF-97333A59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4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C5BE7-7012-4FBE-9558-40303A3B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73E8B7-3692-4679-AB71-E1B5FFFF4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E54401-0848-4D4B-A491-517D2CC4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07.04.2023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E51C22-4E25-48E3-AE44-6EA52E03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142C7D-A346-43CD-8397-9F424540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2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EE928-2EA5-454A-AF2F-EC2F6B87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C67297-4D7F-4CB4-B727-CE4605E9B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4EEA4A-EC18-4AAC-B8B6-1C5259748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B0AB97-4A90-446F-BCED-7490C69D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07.04.2023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FA8214-FC9C-4555-823D-96240821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525DC1-1F2D-4D05-BF58-9EB10337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09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A4C1D-63F5-4296-BF87-7C68D090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29304A-2E01-4674-A1F1-255135E80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53EA06-872A-4984-87B6-5005FD123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B650B5-148D-4D65-B6D1-529E85009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746C1C-78E5-42FD-93A4-5F2DB4F6B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7F411F-748F-4F62-9CED-1433C4A3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07.04.2023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52FDF90-7027-4310-8EC4-15CBADEC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228BC5-BCA0-4AF7-A3D4-3E85DB55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008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FACAC-C522-40E9-9437-6327976F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E9C9B7-D4B0-4BB6-9121-EA67EF2F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07.04.2023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29A1D9-8C1C-4AF5-A4E7-9107FBC0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A17331-5215-47EE-B0DC-EF58B168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43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374FA1-614E-403A-AD04-8F34C499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07.04.2023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504C585-5FD9-4C99-94FC-A4EA8308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AEF5F9-115B-4E5A-B929-2E32C178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65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167671-96A5-4925-A576-15D63E13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6FA056-66D7-489F-BF14-D436A8B44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813F23-9024-4E8B-BE57-F955BDB75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C8F3CB-1B13-4304-8E49-8830DF2F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07.04.2023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89B2F8-95F9-46CC-9D16-65AC8903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C2693F-01E1-4E34-9E5F-2B2D208E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8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039B5-88DD-4FFD-8D3C-36F57C98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05BD9A-C4DC-4358-A373-CC4DDAE8D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F165FB-C8AD-4985-9E1E-A56737EBD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4BAB5E-B1BD-4640-AE13-7A83A715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07.04.2023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D567DD-CF25-416E-BCA4-7BF6D435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D0C3C8-CD4D-450B-9C45-022468D9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38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4327415-7C24-4A21-AA70-1B4BA28B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198538-6F40-4C35-A613-B7AC014DA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87A05E-1BE7-4EA8-A2EB-62A508752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F5A7-074E-4464-B39C-B9F232C32D5A}" type="datetimeFigureOut">
              <a:rPr lang="de-DE" smtClean="0"/>
              <a:t>07.04.2023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6BC6CA-2015-4E56-AAE4-D3802B1BB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0CF445-0E65-47F1-9EDD-4DE2842D4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97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0850E-2165-405C-86D6-006480251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FAIR Sensor Health Monitoring of Flight Test Data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C235DA-500C-4AD7-82AA-6A7864045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51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EC7CC-E4F4-4256-A1F5-94F5C61C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023FA7D-DDD7-40BE-AA45-6C31C2007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937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032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B42E0-201E-4CF8-BDCA-E02518C5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B7B6AC-6F3D-4793-9921-550185D0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de-DE" dirty="0"/>
              <a:t>Intro</a:t>
            </a:r>
          </a:p>
          <a:p>
            <a:pPr fontAlgn="ctr"/>
            <a:r>
              <a:rPr lang="de-DE" dirty="0"/>
              <a:t>Theory/</a:t>
            </a:r>
            <a:r>
              <a:rPr lang="de-DE" dirty="0" err="1"/>
              <a:t>Literature</a:t>
            </a:r>
            <a:r>
              <a:rPr lang="de-DE" dirty="0"/>
              <a:t> Review (mittelfeine Darstellung)</a:t>
            </a:r>
          </a:p>
          <a:p>
            <a:pPr fontAlgn="ctr"/>
            <a:r>
              <a:rPr lang="de-DE" dirty="0"/>
              <a:t>Problem </a:t>
            </a:r>
            <a:r>
              <a:rPr lang="de-DE" dirty="0" err="1"/>
              <a:t>statement</a:t>
            </a:r>
            <a:endParaRPr lang="de-DE" dirty="0"/>
          </a:p>
          <a:p>
            <a:pPr fontAlgn="ctr"/>
            <a:r>
              <a:rPr lang="de-DE" dirty="0"/>
              <a:t>Methods</a:t>
            </a:r>
          </a:p>
          <a:p>
            <a:pPr fontAlgn="ctr"/>
            <a:r>
              <a:rPr lang="de-DE" dirty="0"/>
              <a:t>(Implementation)</a:t>
            </a:r>
          </a:p>
          <a:p>
            <a:pPr fontAlgn="ctr"/>
            <a:r>
              <a:rPr lang="de-DE" dirty="0" err="1"/>
              <a:t>Results</a:t>
            </a:r>
            <a:endParaRPr lang="de-DE" dirty="0"/>
          </a:p>
          <a:p>
            <a:pPr fontAlgn="ctr"/>
            <a:r>
              <a:rPr lang="de-DE" dirty="0" err="1"/>
              <a:t>Discussion</a:t>
            </a:r>
            <a:endParaRPr lang="de-DE" dirty="0"/>
          </a:p>
          <a:p>
            <a:pPr fontAlgn="ctr"/>
            <a:r>
              <a:rPr lang="de-DE" dirty="0" err="1"/>
              <a:t>Conclusion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224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7626D-2D31-4AF9-B3FB-8601A6D5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73FF26-ACAA-449B-A863-35F131F8A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281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0AEB9-35D4-42B3-860B-74591C08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FD51C-1CF0-4CDF-84E2-532E2F536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Possible Sensor Errors (Flugführung, </a:t>
            </a:r>
          </a:p>
          <a:p>
            <a:r>
              <a:rPr lang="de-DE" dirty="0"/>
              <a:t>ISTAR Image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sensors</a:t>
            </a: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4A3DE39-A47E-4742-8EE8-335431BA1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086" y="3429000"/>
            <a:ext cx="2133311" cy="126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4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C9755-5CEB-444E-8AE8-3FCA3E65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Problem 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375D5-F574-4589-B859-C4338E397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Luenberger</a:t>
            </a:r>
            <a:r>
              <a:rPr lang="de-DE" dirty="0"/>
              <a:t> Beobachter</a:t>
            </a:r>
          </a:p>
          <a:p>
            <a:r>
              <a:rPr lang="de-DE" dirty="0"/>
              <a:t>Grey: </a:t>
            </a:r>
            <a:r>
              <a:rPr lang="de-DE" dirty="0" err="1"/>
              <a:t>state</a:t>
            </a:r>
            <a:r>
              <a:rPr lang="de-DE" dirty="0"/>
              <a:t>, </a:t>
            </a:r>
            <a:r>
              <a:rPr lang="de-DE" dirty="0" err="1"/>
              <a:t>red</a:t>
            </a:r>
            <a:r>
              <a:rPr lang="de-DE" dirty="0"/>
              <a:t>: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1CE78D1-B116-44BE-8B7E-B9D00F3B4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955" y="1561216"/>
            <a:ext cx="3317865" cy="147972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AAD4701-7572-4896-A3F8-B7DBC1196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914" y="3252083"/>
            <a:ext cx="3709946" cy="246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5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Breitbild</PresentationFormat>
  <Paragraphs>117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FAIR Sensor Health Monitoring of Flight Test Data</vt:lpstr>
      <vt:lpstr>PowerPoint-Präsentation</vt:lpstr>
      <vt:lpstr>Contents</vt:lpstr>
      <vt:lpstr>Intro</vt:lpstr>
      <vt:lpstr>Theory</vt:lpstr>
      <vt:lpstr>Problem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Sensor Health Monitoring of Flight Test Data</dc:title>
  <dc:creator>Klein, Colin</dc:creator>
  <cp:lastModifiedBy>Klein, Colin</cp:lastModifiedBy>
  <cp:revision>15</cp:revision>
  <dcterms:created xsi:type="dcterms:W3CDTF">2023-02-27T05:53:01Z</dcterms:created>
  <dcterms:modified xsi:type="dcterms:W3CDTF">2023-04-07T15:41:42Z</dcterms:modified>
</cp:coreProperties>
</file>