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BE68-0F39-4863-8D06-252114A3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3BE2B-FDAF-417C-9FEF-95DA6C49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6A0B-EF4C-4071-A318-28618A2C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1A93F-E5E8-4C1D-ABF3-AF164BD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AFD2-E3A0-4AF6-BDC3-3FABA69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ECF3B-A105-4C22-91EB-3909249F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76643-3A36-4B7B-B76C-A1B440F6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1D97C-558B-49C1-BA81-34398B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9652-B966-4445-B9F4-6A360B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3A6DA-C3EB-428D-BF40-6888EA8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3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8A70D-6059-415B-9609-0F3366D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2D106-0A77-4CF7-840C-CFB3AB57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D60C-04E2-4731-8E29-01CDBF0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B74D-0FFD-43CE-908C-7FBFC355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52545-F471-4E48-8B63-6512B64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78C3-2079-4DB7-853F-076F5FF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700C7-61C9-4490-B473-3185943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D044-01EC-4F11-B1BD-49755051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B7B25-045B-47DE-936A-5951AF9F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2321F-74E0-48C0-8AFF-97333A59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5BE7-7012-4FBE-9558-40303A3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E8B7-3692-4679-AB71-E1B5FFF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54401-0848-4D4B-A491-517D2CC4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1C22-4E25-48E3-AE44-6EA52E03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42C7D-A346-43CD-8397-9F4245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E928-2EA5-454A-AF2F-EC2F6B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67297-4D7F-4CB4-B727-CE4605E9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EEA4A-EC18-4AAC-B8B6-1C5259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AB97-4A90-446F-BCED-7490C69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A8214-FC9C-4555-823D-9624082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25DC1-1F2D-4D05-BF58-9EB1033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A4C1D-63F5-4296-BF87-7C68D090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9304A-2E01-4674-A1F1-255135E8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3EA06-872A-4984-87B6-5005FD12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650B5-148D-4D65-B6D1-529E8500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46C1C-78E5-42FD-93A4-5F2DB4F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F411F-748F-4F62-9CED-1433C4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2FDF90-7027-4310-8EC4-15CBADE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28BC5-BCA0-4AF7-A3D4-3E85DB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CAC-C522-40E9-9437-6327976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9C9B7-D4B0-4BB6-9121-EA67EF2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9A1D9-8C1C-4AF5-A4E7-9107FBC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17331-5215-47EE-B0DC-EF58B16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74FA1-614E-403A-AD04-8F34C49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C585-5FD9-4C99-94FC-A4EA830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EF5F9-115B-4E5A-B929-2E32C1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671-96A5-4925-A576-15D63E1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A056-66D7-489F-BF14-D436A8B4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813F23-9024-4E8B-BE57-F955BDB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8F3CB-1B13-4304-8E49-8830DF2F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9B2F8-95F9-46CC-9D16-65AC890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2693F-01E1-4E34-9E5F-2B2D208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39B5-88DD-4FFD-8D3C-36F57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5BD9A-C4DC-4358-A373-CC4DDAE8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165FB-C8AD-4985-9E1E-A56737EB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BAB5E-B1BD-4640-AE13-7A83A7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567DD-CF25-416E-BCA4-7BF6D4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0C3C8-CD4D-450B-9C45-022468D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327415-7C24-4A21-AA70-1B4BA28B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98538-6F40-4C35-A613-B7AC014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7A05E-1BE7-4EA8-A2EB-62A50875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F5A7-074E-4464-B39C-B9F232C32D5A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C6CA-2015-4E56-AAE4-D3802B1B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CF445-0E65-47F1-9EDD-4DE2842D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850E-2165-405C-86D6-00648025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Sensor Health Monitoring of Flight Test Data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235DA-500C-4AD7-82AA-6A7864045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1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42E0-201E-4CF8-BDCA-E02518C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7B6AC-6F3D-4793-9921-550185D0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Intro</a:t>
            </a:r>
          </a:p>
          <a:p>
            <a:pPr fontAlgn="ctr"/>
            <a:r>
              <a:rPr lang="de-DE" dirty="0"/>
              <a:t>Theory/</a:t>
            </a:r>
            <a:r>
              <a:rPr lang="de-DE" dirty="0" err="1"/>
              <a:t>Literature</a:t>
            </a:r>
            <a:r>
              <a:rPr lang="de-DE" dirty="0"/>
              <a:t> Review (mittelfeine Darstellung)</a:t>
            </a:r>
          </a:p>
          <a:p>
            <a:pPr fontAlgn="ctr"/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pPr fontAlgn="ctr"/>
            <a:r>
              <a:rPr lang="de-DE" dirty="0"/>
              <a:t>Methods</a:t>
            </a:r>
          </a:p>
          <a:p>
            <a:pPr fontAlgn="ctr"/>
            <a:r>
              <a:rPr lang="de-DE" dirty="0"/>
              <a:t>(Implementation)</a:t>
            </a:r>
          </a:p>
          <a:p>
            <a:pPr fontAlgn="ctr"/>
            <a:r>
              <a:rPr lang="de-DE" dirty="0" err="1"/>
              <a:t>Results</a:t>
            </a:r>
            <a:endParaRPr lang="de-DE" dirty="0"/>
          </a:p>
          <a:p>
            <a:pPr fontAlgn="ctr"/>
            <a:r>
              <a:rPr lang="de-DE" dirty="0" err="1"/>
              <a:t>Discussion</a:t>
            </a:r>
            <a:endParaRPr lang="de-DE" dirty="0"/>
          </a:p>
          <a:p>
            <a:pPr fontAlgn="ctr"/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4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626D-2D31-4AF9-B3FB-8601A6D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3FF26-ACAA-449B-A863-35F131F8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8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0AEB9-35D4-42B3-860B-74591C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D51C-1CF0-4CDF-84E2-532E2F53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Possible Sensor Errors (Flugführung, </a:t>
            </a:r>
          </a:p>
          <a:p>
            <a:r>
              <a:rPr lang="de-DE" dirty="0"/>
              <a:t>ISTAR Image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3DE39-A47E-4742-8EE8-335431B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6" y="3429000"/>
            <a:ext cx="2133311" cy="1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9755-5CEB-444E-8AE8-3FCA3E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375D5-F574-4589-B859-C4338E3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Luenberger</a:t>
            </a:r>
            <a:r>
              <a:rPr lang="de-DE" dirty="0"/>
              <a:t> Beobachter</a:t>
            </a:r>
          </a:p>
          <a:p>
            <a:r>
              <a:rPr lang="de-DE" dirty="0"/>
              <a:t>Grey: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: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CE78D1-B116-44BE-8B7E-B9D00F3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55" y="1561216"/>
            <a:ext cx="3317865" cy="14797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AAD4701-7572-4896-A3F8-B7DBC11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14" y="3252083"/>
            <a:ext cx="3709946" cy="24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FAIR Sensor Health Monitoring of Flight Test Data</vt:lpstr>
      <vt:lpstr>Contents</vt:lpstr>
      <vt:lpstr>Intro</vt:lpstr>
      <vt:lpstr>Theory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Sensor Health Monitoring of Flight Test Data</dc:title>
  <dc:creator>Klein, Colin</dc:creator>
  <cp:lastModifiedBy>Klein, Colin</cp:lastModifiedBy>
  <cp:revision>5</cp:revision>
  <dcterms:created xsi:type="dcterms:W3CDTF">2023-02-27T05:53:01Z</dcterms:created>
  <dcterms:modified xsi:type="dcterms:W3CDTF">2023-02-27T07:54:22Z</dcterms:modified>
</cp:coreProperties>
</file>