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5E84B-7916-4D91-AFEB-2848998D3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C66F4B-66EC-4B36-B042-BD28E2192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A1090-5757-4B6D-9602-3CCF1CA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B6F46-A6F0-4F71-BD80-4BE5617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04F823-8811-49B3-B707-2889C03D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6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DF1B5-FF70-473C-B3C7-57A54885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98F957-936B-41C2-A801-0A377FA01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58FD7-F450-44CE-828E-E0E45EFD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C2348-0B84-4B83-B3BD-BE60F0E6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07A23-1D4A-4CBA-B95F-6B6329D4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81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22591-AAA5-46F9-A054-A96A4AD0E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10485-37AB-436C-9AF6-462F48BC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A94E0-0E31-47EC-A000-616A208F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63F16-17A1-4217-9F5C-0B01C1D5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83C83-EE0E-4D55-86D6-2717DC4D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51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846FC-D548-470D-8615-ACCF69DF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224CB-96A9-4E01-A278-BA27F015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E992D5-4880-430B-87EE-DD99934B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F0A44-B1B2-4959-8D04-5256EE06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C762E-5FC5-414A-A2F3-0721EFF6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65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6DB3E-06A0-4352-B3DD-3787AEA1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88FC9E-5C80-41C2-94C2-7CEA54EF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3037F-D442-41AF-A316-52E23775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57470-989A-4BDC-821C-BC59C6CA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7BCF6-B6E4-44BD-864A-216923F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5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52FEB-A6A8-402E-94CE-2F965748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420A0C-4472-41FB-801A-115EE9E5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7020E1-BD66-4D2D-AA4B-554292EA2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71CBC0-FB5F-4E76-8D86-9CC2E546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E54A05-1CBF-405A-9B8A-B4C4F0F0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0F94A4-E108-4CB1-94BF-6217F4C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63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7B0B9-D905-4C5B-949D-7B58CBA9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117B3-CDA0-429D-9CF4-6D40DFB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0E16A4-050A-4385-A8F7-4D9B5A9FD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F4C128-9E41-4758-B513-581E7FBEA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CFC24D-B7C3-4B31-A59D-3DE362640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B627B7-3A5A-44C8-A6B1-42C1C26E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787012-C977-4931-8AE6-6DFD256E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D9C3D1-CFB5-48C3-B221-ED74872A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51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50301-34AB-43DB-B5FC-45D796AD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0FD83C-03CF-430B-B3A5-C212CF79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950AB2-A32D-4623-85CC-868CEE4C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5EDD28-59BB-4DD0-AFCE-CBAD30B1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1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5BD7A8-19E2-46CD-A6FD-8453784B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01819A-C717-4651-8885-2A363CBF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C4413-9459-410A-A079-E2D5A4AA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7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DAA5E-3CB9-4AA1-A465-ED4B4974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1F900-3A05-40D1-9651-52847251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5B060E-6D74-4AE3-A9B7-4EE70ACB1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43D809-B06E-45CE-BB5B-4BB7FAD1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F91AC6-0505-4261-BE31-1F7AB770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2DDE33-370B-48FD-9D7E-9162860F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40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7693-E56D-4F31-82AC-66103608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4720F6-4570-4C06-A15E-42EEBB07F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20AB4-D3A3-4EC3-A46F-2BD67E55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48DD2A-E1D0-4EE4-A113-D1103416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73EF-158A-45D2-AD99-E6C9CEEFC46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B87D50-5C0B-4486-926D-EBF2BCE1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F2FCE1-367D-45EE-9C07-1120C6D5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D19D-B249-458B-9082-E9D903715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7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FB61DA-8104-4FA3-957E-AB88CFD3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2ACC7-0137-4286-A45C-6113AD586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C8B0E-44A7-439C-B8F9-FFC04AC6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B73EF-158A-45D2-AD99-E6C9CEEFC463}" type="datetimeFigureOut">
              <a:rPr lang="de-DE" smtClean="0"/>
              <a:t>26.02.2020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40703-B10D-4068-8ACF-11D4BEA83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21E175-BC27-41C1-A37C-847913136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D19D-B249-458B-9082-E9D903715A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8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17D6B56-5F8D-4641-AC38-6F5A3A460549}"/>
              </a:ext>
            </a:extLst>
          </p:cNvPr>
          <p:cNvSpPr txBox="1"/>
          <p:nvPr/>
        </p:nvSpPr>
        <p:spPr>
          <a:xfrm>
            <a:off x="492369" y="422031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Testmap</a:t>
            </a:r>
            <a:r>
              <a:rPr lang="de-DE" dirty="0"/>
              <a:t>: </a:t>
            </a:r>
            <a:r>
              <a:rPr lang="de-DE" dirty="0" err="1">
                <a:solidFill>
                  <a:schemeClr val="accent1"/>
                </a:solidFill>
              </a:rPr>
              <a:t>Distance</a:t>
            </a:r>
            <a:r>
              <a:rPr lang="de-DE" dirty="0"/>
              <a:t> and </a:t>
            </a:r>
            <a:r>
              <a:rPr lang="de-DE" dirty="0">
                <a:solidFill>
                  <a:srgbClr val="FF0000"/>
                </a:solidFill>
              </a:rPr>
              <a:t>Time</a:t>
            </a:r>
            <a:r>
              <a:rPr lang="de-DE" dirty="0"/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8A34BDD-7863-494A-8F00-ABA15076C94A}"/>
              </a:ext>
            </a:extLst>
          </p:cNvPr>
          <p:cNvSpPr/>
          <p:nvPr/>
        </p:nvSpPr>
        <p:spPr>
          <a:xfrm>
            <a:off x="5990492" y="1297354"/>
            <a:ext cx="914400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Berlin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7089BF-19F7-46C2-BE2B-5DDA0EAC628E}"/>
              </a:ext>
            </a:extLst>
          </p:cNvPr>
          <p:cNvSpPr/>
          <p:nvPr/>
        </p:nvSpPr>
        <p:spPr>
          <a:xfrm>
            <a:off x="4327976" y="3167184"/>
            <a:ext cx="1090248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Frankfurt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8903B8B-34FD-4C67-B1DD-9B66064E4399}"/>
              </a:ext>
            </a:extLst>
          </p:cNvPr>
          <p:cNvSpPr/>
          <p:nvPr/>
        </p:nvSpPr>
        <p:spPr>
          <a:xfrm>
            <a:off x="9249507" y="3976077"/>
            <a:ext cx="1090247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München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913AC3B-B29D-4FD0-9742-DC1347D8DB02}"/>
              </a:ext>
            </a:extLst>
          </p:cNvPr>
          <p:cNvSpPr/>
          <p:nvPr/>
        </p:nvSpPr>
        <p:spPr>
          <a:xfrm>
            <a:off x="5621215" y="5236307"/>
            <a:ext cx="1652954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Friedrichshafen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0696E47-EC05-49D9-978C-2B9D95C45CF1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6904892" y="1559170"/>
            <a:ext cx="1444869" cy="476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EE328D3-F700-444E-A5CA-3F44BB0801FF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7274169" y="4237893"/>
            <a:ext cx="1975338" cy="1260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95565E5-E769-4CEC-AAFE-F60506758719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4873100" y="3690815"/>
            <a:ext cx="748115" cy="1807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925203B-879C-478E-B79C-89733A37B78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873100" y="1820985"/>
            <a:ext cx="1574592" cy="13461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FA73726-3AAE-4F93-9EC3-FDE33F2A67E3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8905630" y="2297724"/>
            <a:ext cx="889001" cy="16783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3B955D6F-5B2A-4F2E-9282-2A56E130B3C8}"/>
              </a:ext>
            </a:extLst>
          </p:cNvPr>
          <p:cNvSpPr/>
          <p:nvPr/>
        </p:nvSpPr>
        <p:spPr>
          <a:xfrm>
            <a:off x="2872385" y="1781908"/>
            <a:ext cx="914400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Köln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ADEB08-FCE6-484A-BB2A-FC8E092098ED}"/>
              </a:ext>
            </a:extLst>
          </p:cNvPr>
          <p:cNvSpPr/>
          <p:nvPr/>
        </p:nvSpPr>
        <p:spPr>
          <a:xfrm>
            <a:off x="8349761" y="1774093"/>
            <a:ext cx="1111738" cy="5236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Rostock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3470BD6-B897-4352-B0F5-5302C9343924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 flipV="1">
            <a:off x="3786785" y="1559170"/>
            <a:ext cx="2203707" cy="4845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ADBA86A-947B-456B-B4D8-BED4BC4ECE14}"/>
              </a:ext>
            </a:extLst>
          </p:cNvPr>
          <p:cNvCxnSpPr>
            <a:cxnSpLocks/>
            <a:stCxn id="6" idx="1"/>
            <a:endCxn id="24" idx="2"/>
          </p:cNvCxnSpPr>
          <p:nvPr/>
        </p:nvCxnSpPr>
        <p:spPr>
          <a:xfrm flipH="1" flipV="1">
            <a:off x="3329585" y="2305539"/>
            <a:ext cx="998391" cy="1123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769E44D-33DF-4292-826B-DB31A3733ED7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V="1">
            <a:off x="6447692" y="2297724"/>
            <a:ext cx="2457938" cy="2938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3E0AAC4-A35F-4A6D-9ECB-30ED1924E2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18224" y="3429000"/>
            <a:ext cx="3831283" cy="8088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02241782-D453-4655-BE9E-11388D828F46}"/>
              </a:ext>
            </a:extLst>
          </p:cNvPr>
          <p:cNvSpPr txBox="1"/>
          <p:nvPr/>
        </p:nvSpPr>
        <p:spPr>
          <a:xfrm>
            <a:off x="4534877" y="141257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1028400-A128-4FAF-B945-804037CD82C1}"/>
              </a:ext>
            </a:extLst>
          </p:cNvPr>
          <p:cNvSpPr txBox="1"/>
          <p:nvPr/>
        </p:nvSpPr>
        <p:spPr>
          <a:xfrm>
            <a:off x="3472423" y="2767568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23F9464-F73C-4E67-A763-1A54DE5163A5}"/>
              </a:ext>
            </a:extLst>
          </p:cNvPr>
          <p:cNvSpPr txBox="1"/>
          <p:nvPr/>
        </p:nvSpPr>
        <p:spPr>
          <a:xfrm>
            <a:off x="5374492" y="2155150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4B183B3-60C3-4ECA-A29E-EB88077B3F07}"/>
              </a:ext>
            </a:extLst>
          </p:cNvPr>
          <p:cNvSpPr txBox="1"/>
          <p:nvPr/>
        </p:nvSpPr>
        <p:spPr>
          <a:xfrm>
            <a:off x="7376826" y="1794040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5E60546-BA59-49AF-B648-4F90A7B168C2}"/>
              </a:ext>
            </a:extLst>
          </p:cNvPr>
          <p:cNvSpPr txBox="1"/>
          <p:nvPr/>
        </p:nvSpPr>
        <p:spPr>
          <a:xfrm>
            <a:off x="6177062" y="3276544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CA75CCF-2C91-4F1B-A587-05DAACE6FB94}"/>
              </a:ext>
            </a:extLst>
          </p:cNvPr>
          <p:cNvSpPr txBox="1"/>
          <p:nvPr/>
        </p:nvSpPr>
        <p:spPr>
          <a:xfrm>
            <a:off x="7919353" y="2821299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DEF74B1-42A7-42DE-885D-0F87E9AE9819}"/>
              </a:ext>
            </a:extLst>
          </p:cNvPr>
          <p:cNvSpPr txBox="1"/>
          <p:nvPr/>
        </p:nvSpPr>
        <p:spPr>
          <a:xfrm>
            <a:off x="9013772" y="297079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CE84829-8013-4D22-ACC9-46F6540197B7}"/>
              </a:ext>
            </a:extLst>
          </p:cNvPr>
          <p:cNvSpPr txBox="1"/>
          <p:nvPr/>
        </p:nvSpPr>
        <p:spPr>
          <a:xfrm>
            <a:off x="7800376" y="4683342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7E7E448-6BC8-45E7-BB3B-B0F5A7FDCB81}"/>
              </a:ext>
            </a:extLst>
          </p:cNvPr>
          <p:cNvSpPr txBox="1"/>
          <p:nvPr/>
        </p:nvSpPr>
        <p:spPr>
          <a:xfrm>
            <a:off x="4888638" y="4407849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604817-DA8D-44B5-8D02-1BCC7640A82C}"/>
              </a:ext>
            </a:extLst>
          </p:cNvPr>
          <p:cNvSpPr txBox="1"/>
          <p:nvPr/>
        </p:nvSpPr>
        <p:spPr>
          <a:xfrm>
            <a:off x="4602930" y="1870781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976F6D6-BA35-4150-A32E-4CD685EB4FAE}"/>
              </a:ext>
            </a:extLst>
          </p:cNvPr>
          <p:cNvSpPr txBox="1"/>
          <p:nvPr/>
        </p:nvSpPr>
        <p:spPr>
          <a:xfrm>
            <a:off x="5670248" y="2445214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8C6E320-FA2E-464C-ACFF-2BBC9602C22C}"/>
              </a:ext>
            </a:extLst>
          </p:cNvPr>
          <p:cNvSpPr txBox="1"/>
          <p:nvPr/>
        </p:nvSpPr>
        <p:spPr>
          <a:xfrm>
            <a:off x="3874145" y="2625973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542DA2A-DD7D-40A0-A734-BD2ABFCD7D60}"/>
              </a:ext>
            </a:extLst>
          </p:cNvPr>
          <p:cNvSpPr txBox="1"/>
          <p:nvPr/>
        </p:nvSpPr>
        <p:spPr>
          <a:xfrm>
            <a:off x="5290360" y="4367768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1DBE7303-6F7A-4673-BFF5-BA4CFCEFCC90}"/>
              </a:ext>
            </a:extLst>
          </p:cNvPr>
          <p:cNvSpPr txBox="1"/>
          <p:nvPr/>
        </p:nvSpPr>
        <p:spPr>
          <a:xfrm>
            <a:off x="6104025" y="3648780"/>
            <a:ext cx="4667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344CB6F-543A-4EE0-A783-7D814F568055}"/>
              </a:ext>
            </a:extLst>
          </p:cNvPr>
          <p:cNvSpPr txBox="1"/>
          <p:nvPr/>
        </p:nvSpPr>
        <p:spPr>
          <a:xfrm>
            <a:off x="8132450" y="3181811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574C969-AFFA-40BD-903A-497FDF210F37}"/>
              </a:ext>
            </a:extLst>
          </p:cNvPr>
          <p:cNvSpPr txBox="1"/>
          <p:nvPr/>
        </p:nvSpPr>
        <p:spPr>
          <a:xfrm>
            <a:off x="7875826" y="507210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5EC1DC8-E81C-43FB-A067-D73A5FBF0CA7}"/>
              </a:ext>
            </a:extLst>
          </p:cNvPr>
          <p:cNvSpPr txBox="1"/>
          <p:nvPr/>
        </p:nvSpPr>
        <p:spPr>
          <a:xfrm>
            <a:off x="7688402" y="151268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AF62E48-764B-493F-93A0-463FF6368B93}"/>
              </a:ext>
            </a:extLst>
          </p:cNvPr>
          <p:cNvSpPr txBox="1"/>
          <p:nvPr/>
        </p:nvSpPr>
        <p:spPr>
          <a:xfrm>
            <a:off x="9391014" y="2970796"/>
            <a:ext cx="3143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9831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Necker Simon</dc:creator>
  <cp:lastModifiedBy>Necker Simon</cp:lastModifiedBy>
  <cp:revision>5</cp:revision>
  <dcterms:created xsi:type="dcterms:W3CDTF">2020-02-26T16:17:36Z</dcterms:created>
  <dcterms:modified xsi:type="dcterms:W3CDTF">2020-02-26T16:31:04Z</dcterms:modified>
</cp:coreProperties>
</file>