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84" r:id="rId3"/>
    <p:sldId id="285" r:id="rId4"/>
    <p:sldId id="286" r:id="rId5"/>
    <p:sldId id="287" r:id="rId6"/>
    <p:sldId id="288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0" d="100"/>
          <a:sy n="60" d="100"/>
        </p:scale>
        <p:origin x="75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13.11.2020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878400" y="2429999"/>
            <a:ext cx="7779600" cy="1152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686868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72000" cy="433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3960000" cy="433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3960000" cy="433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716016" y="1591200"/>
            <a:ext cx="3960000" cy="433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86000" y="2142000"/>
            <a:ext cx="3960000" cy="3787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4698000" y="2142000"/>
            <a:ext cx="3960000" cy="3787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5999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5999"/>
            <a:ext cx="7128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&gt; Vortrag &gt; Autor  •  Dokumentname &gt; Datum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AI Enabled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Nervous</a:t>
            </a:r>
            <a:r>
              <a:rPr lang="de-DE" dirty="0"/>
              <a:t> System Intelligent Monitoring (ANSIM) 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&gt; Vortrag &gt; Autor  •  Dokumentname &gt;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de-DE" dirty="0"/>
              <a:t>Kooperation zwischen ME und SC im Rahmen eines Helmholtz AI Kurzprojekts</a:t>
            </a:r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Ausgangslage:</a:t>
            </a:r>
          </a:p>
          <a:p>
            <a:pPr lvl="1"/>
            <a:r>
              <a:rPr lang="de-DE" dirty="0" err="1"/>
              <a:t>Coolspin</a:t>
            </a:r>
            <a:r>
              <a:rPr lang="de-DE" dirty="0"/>
              <a:t> </a:t>
            </a:r>
            <a:r>
              <a:rPr lang="de-DE" dirty="0" err="1"/>
              <a:t>Zentrifugenexperimente</a:t>
            </a:r>
            <a:r>
              <a:rPr lang="de-DE" dirty="0"/>
              <a:t>: Schrittweise Erhöhung der G-Kraft auf Testperson bis zur Entwicklung </a:t>
            </a:r>
            <a:r>
              <a:rPr lang="de-DE" dirty="0" err="1"/>
              <a:t>Präsynkopaler</a:t>
            </a:r>
            <a:r>
              <a:rPr lang="de-DE" dirty="0"/>
              <a:t> Symptome.</a:t>
            </a:r>
            <a:endParaRPr lang="en-US" dirty="0"/>
          </a:p>
          <a:p>
            <a:pPr lvl="1"/>
            <a:r>
              <a:rPr lang="en-US" dirty="0"/>
              <a:t>18 </a:t>
            </a:r>
            <a:r>
              <a:rPr lang="en-US" dirty="0" err="1"/>
              <a:t>Testpersonen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Experimentdurchläufe</a:t>
            </a:r>
            <a:r>
              <a:rPr lang="en-US" dirty="0"/>
              <a:t> / Person (</a:t>
            </a:r>
            <a:r>
              <a:rPr lang="en-US" dirty="0" err="1"/>
              <a:t>nur</a:t>
            </a:r>
            <a:r>
              <a:rPr lang="en-US" dirty="0"/>
              <a:t> Person 0AA hat 5 </a:t>
            </a:r>
            <a:r>
              <a:rPr lang="en-US" dirty="0" err="1"/>
              <a:t>Durchläufe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Randomisierung</a:t>
            </a:r>
            <a:r>
              <a:rPr lang="en-US" dirty="0"/>
              <a:t> (2 </a:t>
            </a:r>
            <a:r>
              <a:rPr lang="en-US" dirty="0" err="1"/>
              <a:t>Durchläufe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und 2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Kühlung</a:t>
            </a:r>
            <a:r>
              <a:rPr lang="en-US" dirty="0"/>
              <a:t>)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Fragestellungen:</a:t>
            </a:r>
          </a:p>
          <a:p>
            <a:pPr marL="446400" lvl="1" indent="0">
              <a:buNone/>
            </a:pPr>
            <a:r>
              <a:rPr lang="de-DE" b="1" dirty="0"/>
              <a:t>Q1: </a:t>
            </a:r>
            <a:r>
              <a:rPr lang="de-DE" dirty="0"/>
              <a:t>Kann durch maschinelles Lernen die Resilienz gegen </a:t>
            </a:r>
            <a:r>
              <a:rPr lang="de-DE" dirty="0" err="1"/>
              <a:t>synkopalen</a:t>
            </a:r>
            <a:r>
              <a:rPr lang="de-DE" dirty="0"/>
              <a:t> Symptomen in </a:t>
            </a:r>
            <a:r>
              <a:rPr lang="de-DE" dirty="0" err="1"/>
              <a:t>Zentrifugenexperimenten</a:t>
            </a:r>
            <a:r>
              <a:rPr lang="de-DE" dirty="0"/>
              <a:t> vorhergesagt werden (gemessen durch maximal erreichtes G-Kraft Level und wie lange dieses gehalten werden kann bis zur Beendigung des Laufs).</a:t>
            </a:r>
          </a:p>
          <a:p>
            <a:pPr marL="446400" lvl="1" indent="0">
              <a:buNone/>
            </a:pPr>
            <a:r>
              <a:rPr lang="de-DE" dirty="0"/>
              <a:t>	Wenn ja, wie früh ist diese Vorhersage möglich?</a:t>
            </a:r>
          </a:p>
          <a:p>
            <a:pPr marL="446400" lvl="1" indent="0">
              <a:buNone/>
            </a:pPr>
            <a:r>
              <a:rPr lang="de-DE" b="1" dirty="0"/>
              <a:t>Q2: </a:t>
            </a:r>
            <a:r>
              <a:rPr lang="de-DE" dirty="0"/>
              <a:t>Wie gut lässt sich der Verlauf von physiologischen Zeitreihen generell vorhersagen?</a:t>
            </a:r>
            <a:endParaRPr lang="de-DE" b="1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ANSIM</a:t>
            </a:r>
          </a:p>
        </p:txBody>
      </p:sp>
    </p:spTree>
    <p:extLst>
      <p:ext uri="{BB962C8B-B14F-4D97-AF65-F5344CB8AC3E}">
        <p14:creationId xmlns:p14="http://schemas.microsoft.com/office/powerpoint/2010/main" val="16152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096116-D291-45E5-8792-A6468618EE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BD34F1-7B2B-4078-AAE8-26260405E1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6B0B75-74BF-4B96-AD30-D139CB7B39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659BBC7-33FE-43A4-A93B-5B762D25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Generelles Vorgehen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F558AE-E62C-4A72-AEAC-7767347AE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63176"/>
            <a:ext cx="4598887" cy="433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615E865-24A9-4139-9E42-A0AD18A516DD}"/>
              </a:ext>
            </a:extLst>
          </p:cNvPr>
          <p:cNvSpPr/>
          <p:nvPr/>
        </p:nvSpPr>
        <p:spPr>
          <a:xfrm>
            <a:off x="3509246" y="2204864"/>
            <a:ext cx="4447130" cy="360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FA864E-FB8A-4CD7-8899-0A6D79DAE77A}"/>
              </a:ext>
            </a:extLst>
          </p:cNvPr>
          <p:cNvSpPr txBox="1"/>
          <p:nvPr/>
        </p:nvSpPr>
        <p:spPr>
          <a:xfrm>
            <a:off x="5846600" y="2221124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Momentaner Fokus</a:t>
            </a:r>
          </a:p>
        </p:txBody>
      </p:sp>
    </p:spTree>
    <p:extLst>
      <p:ext uri="{BB962C8B-B14F-4D97-AF65-F5344CB8AC3E}">
        <p14:creationId xmlns:p14="http://schemas.microsoft.com/office/powerpoint/2010/main" val="203445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C73A0F8-D0EB-4F35-811A-6DED7F63A1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FB1FDE-13BC-4C55-8EBE-E1F0CBB8260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BA1FED-8087-4BC7-B22C-AB3CAA058E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53AF034-BC16-4046-9FD5-DC89433D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Generelles Vorgehen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74A451-9C18-4AFE-A431-1EF9FAC5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86187"/>
            <a:ext cx="5472608" cy="17281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4AA122-EA80-4E68-8176-75AC0E752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59927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7475F9-1B38-44E7-91A7-EA1B66CEF8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29" y="3284984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DB467FC-F0F3-40C1-B8A1-080A1C29B5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99517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ACB7E28-9374-44AC-B2B9-DCD0800A0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61" y="3924574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EBCE14A-4835-4E28-92AE-02404D2FA0D2}"/>
              </a:ext>
            </a:extLst>
          </p:cNvPr>
          <p:cNvSpPr txBox="1"/>
          <p:nvPr/>
        </p:nvSpPr>
        <p:spPr>
          <a:xfrm>
            <a:off x="35496" y="3356992"/>
            <a:ext cx="1144544" cy="11849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b="1" dirty="0">
                <a:latin typeface="Arial" pitchFamily="34" charset="0"/>
                <a:cs typeface="Arial" pitchFamily="34" charset="0"/>
              </a:rPr>
              <a:t>1. </a:t>
            </a:r>
            <a:r>
              <a:rPr lang="de-DE" sz="1100" b="1" dirty="0" err="1">
                <a:latin typeface="Arial" pitchFamily="34" charset="0"/>
                <a:cs typeface="Arial" pitchFamily="34" charset="0"/>
              </a:rPr>
              <a:t>Windowing</a:t>
            </a:r>
            <a:r>
              <a:rPr lang="de-DE" sz="11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de-DE" sz="1100" dirty="0">
                <a:latin typeface="Arial" pitchFamily="34" charset="0"/>
                <a:cs typeface="Arial" pitchFamily="34" charset="0"/>
              </a:rPr>
              <a:t>Aufteilen der Zeit-</a:t>
            </a:r>
            <a:br>
              <a:rPr lang="de-DE" sz="1100" dirty="0">
                <a:latin typeface="Arial" pitchFamily="34" charset="0"/>
                <a:cs typeface="Arial" pitchFamily="34" charset="0"/>
              </a:rPr>
            </a:br>
            <a:r>
              <a:rPr lang="de-DE" sz="1100" dirty="0">
                <a:latin typeface="Arial" pitchFamily="34" charset="0"/>
                <a:cs typeface="Arial" pitchFamily="34" charset="0"/>
              </a:rPr>
              <a:t>reihen in </a:t>
            </a:r>
            <a:br>
              <a:rPr lang="de-DE" sz="1100" dirty="0">
                <a:latin typeface="Arial" pitchFamily="34" charset="0"/>
                <a:cs typeface="Arial" pitchFamily="34" charset="0"/>
              </a:rPr>
            </a:br>
            <a:r>
              <a:rPr lang="de-DE" sz="1100" dirty="0">
                <a:latin typeface="Arial" pitchFamily="34" charset="0"/>
                <a:cs typeface="Arial" pitchFamily="34" charset="0"/>
              </a:rPr>
              <a:t>überlappende </a:t>
            </a:r>
            <a:br>
              <a:rPr lang="de-DE" sz="1100" dirty="0">
                <a:latin typeface="Arial" pitchFamily="34" charset="0"/>
                <a:cs typeface="Arial" pitchFamily="34" charset="0"/>
              </a:rPr>
            </a:br>
            <a:r>
              <a:rPr lang="de-DE" sz="1100" dirty="0">
                <a:latin typeface="Arial" pitchFamily="34" charset="0"/>
                <a:cs typeface="Arial" pitchFamily="34" charset="0"/>
              </a:rPr>
              <a:t>Abschnitte</a:t>
            </a:r>
          </a:p>
          <a:p>
            <a:r>
              <a:rPr lang="de-DE" sz="1100" dirty="0">
                <a:latin typeface="Arial" pitchFamily="34" charset="0"/>
                <a:cs typeface="Arial" pitchFamily="34" charset="0"/>
              </a:rPr>
              <a:t>für alle Durchläufe</a:t>
            </a:r>
            <a:br>
              <a:rPr lang="de-DE" sz="1100" dirty="0">
                <a:latin typeface="Arial" pitchFamily="34" charset="0"/>
                <a:cs typeface="Arial" pitchFamily="34" charset="0"/>
              </a:rPr>
            </a:br>
            <a:r>
              <a:rPr lang="de-DE" sz="1100" dirty="0">
                <a:latin typeface="Arial" pitchFamily="34" charset="0"/>
                <a:cs typeface="Arial" pitchFamily="34" charset="0"/>
              </a:rPr>
              <a:t>und Personen.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95E8E0E-4C26-48B7-8DD6-03E92240D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53" y="4171412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0EF1D77-3B4D-4CD8-A1EC-259D95A48F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74783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BEBED68-7D06-4EB8-8BC6-8086FD0978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120167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D45E41B-9E71-406B-A73F-C0A205456275}"/>
              </a:ext>
            </a:extLst>
          </p:cNvPr>
          <p:cNvSpPr txBox="1"/>
          <p:nvPr/>
        </p:nvSpPr>
        <p:spPr>
          <a:xfrm>
            <a:off x="4157662" y="4193793"/>
            <a:ext cx="934551" cy="13234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2.5,      2 min.</a:t>
            </a:r>
          </a:p>
          <a:p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0.75,    3 min.</a:t>
            </a:r>
          </a:p>
          <a:p>
            <a:r>
              <a:rPr lang="de-DE" sz="1200" dirty="0">
                <a:latin typeface="Arial" pitchFamily="34" charset="0"/>
                <a:cs typeface="Arial" pitchFamily="34" charset="0"/>
              </a:rPr>
              <a:t>…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…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3,         1 min.</a:t>
            </a:r>
          </a:p>
          <a:p>
            <a:r>
              <a:rPr lang="de-DE" sz="1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19FF0AA-310B-4C8B-A07A-CA980A0B0016}"/>
              </a:ext>
            </a:extLst>
          </p:cNvPr>
          <p:cNvSpPr txBox="1"/>
          <p:nvPr/>
        </p:nvSpPr>
        <p:spPr>
          <a:xfrm>
            <a:off x="3275856" y="3713062"/>
            <a:ext cx="18017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                  Erreichtes 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Abschnitt   G-Level  Dauer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A987656-8A08-4D34-A737-E62E2B9DBDF9}"/>
              </a:ext>
            </a:extLst>
          </p:cNvPr>
          <p:cNvSpPr txBox="1"/>
          <p:nvPr/>
        </p:nvSpPr>
        <p:spPr>
          <a:xfrm>
            <a:off x="2878396" y="3508701"/>
            <a:ext cx="20406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b="1" dirty="0">
                <a:latin typeface="Arial" pitchFamily="34" charset="0"/>
                <a:cs typeface="Arial" pitchFamily="34" charset="0"/>
              </a:rPr>
              <a:t>2. Trainieren eines ML Modells</a:t>
            </a:r>
          </a:p>
          <a:p>
            <a:r>
              <a:rPr lang="de-DE" sz="11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B268501A-4055-4329-A10F-59241E184BB5}"/>
              </a:ext>
            </a:extLst>
          </p:cNvPr>
          <p:cNvCxnSpPr/>
          <p:nvPr/>
        </p:nvCxnSpPr>
        <p:spPr>
          <a:xfrm>
            <a:off x="1315761" y="4287406"/>
            <a:ext cx="1456039" cy="5404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044A63F2-2830-4EE6-944F-0E2277F73D31}"/>
              </a:ext>
            </a:extLst>
          </p:cNvPr>
          <p:cNvSpPr/>
          <p:nvPr/>
        </p:nvSpPr>
        <p:spPr>
          <a:xfrm rot="5400000">
            <a:off x="3746782" y="4463480"/>
            <a:ext cx="253050" cy="1896982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F33DA6B-EBA7-4D31-A6D2-DB5AFE8988F5}"/>
              </a:ext>
            </a:extLst>
          </p:cNvPr>
          <p:cNvSpPr/>
          <p:nvPr/>
        </p:nvSpPr>
        <p:spPr>
          <a:xfrm>
            <a:off x="2853847" y="5557345"/>
            <a:ext cx="2038919" cy="3696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Prediktionsmodell</a:t>
            </a:r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17DB279-8575-4935-B582-C3E952941486}"/>
              </a:ext>
            </a:extLst>
          </p:cNvPr>
          <p:cNvSpPr txBox="1"/>
          <p:nvPr/>
        </p:nvSpPr>
        <p:spPr>
          <a:xfrm>
            <a:off x="1702612" y="4903179"/>
            <a:ext cx="9345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dirty="0">
                <a:latin typeface="Arial" pitchFamily="34" charset="0"/>
                <a:cs typeface="Arial" pitchFamily="34" charset="0"/>
              </a:rPr>
              <a:t>Trainingsdaten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A4D3F0-EF7D-476D-94D0-09585BA7CF58}"/>
              </a:ext>
            </a:extLst>
          </p:cNvPr>
          <p:cNvSpPr/>
          <p:nvPr/>
        </p:nvSpPr>
        <p:spPr>
          <a:xfrm>
            <a:off x="6298882" y="3928300"/>
            <a:ext cx="2038919" cy="580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Traininierter</a:t>
            </a:r>
            <a:r>
              <a:rPr lang="de-DE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Prediktor</a:t>
            </a:r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758EF1D2-EF17-417C-BB2D-3C5F18BEE0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09" y="3296700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1B4612BD-5ADE-4BE2-AFBE-70B6486CD7F1}"/>
              </a:ext>
            </a:extLst>
          </p:cNvPr>
          <p:cNvSpPr/>
          <p:nvPr/>
        </p:nvSpPr>
        <p:spPr>
          <a:xfrm>
            <a:off x="6149146" y="4798893"/>
            <a:ext cx="1011187" cy="4865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Max. G-Level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D48D65B-F26B-4201-802B-9484C762B5EB}"/>
              </a:ext>
            </a:extLst>
          </p:cNvPr>
          <p:cNvSpPr/>
          <p:nvPr/>
        </p:nvSpPr>
        <p:spPr>
          <a:xfrm>
            <a:off x="7441388" y="4835180"/>
            <a:ext cx="1011187" cy="4865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Dauer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4845EBB-95F2-415F-B5D5-74B9C8074AF0}"/>
              </a:ext>
            </a:extLst>
          </p:cNvPr>
          <p:cNvCxnSpPr>
            <a:endCxn id="26" idx="0"/>
          </p:cNvCxnSpPr>
          <p:nvPr/>
        </p:nvCxnSpPr>
        <p:spPr>
          <a:xfrm>
            <a:off x="7318341" y="3549749"/>
            <a:ext cx="1" cy="378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E6C43F3-C9A3-447D-B03C-749A3D716E92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6654740" y="4509120"/>
            <a:ext cx="663602" cy="289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4735149-8F7D-4DE8-902A-EE26132B5709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7318342" y="4509120"/>
            <a:ext cx="628640" cy="326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EBED21A8-7959-4625-A1F2-C39FDCC8FE5C}"/>
              </a:ext>
            </a:extLst>
          </p:cNvPr>
          <p:cNvCxnSpPr/>
          <p:nvPr/>
        </p:nvCxnSpPr>
        <p:spPr>
          <a:xfrm flipV="1">
            <a:off x="5077631" y="3760199"/>
            <a:ext cx="2082702" cy="19819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D70C9C58-EE6F-4AA0-805E-730B5BC501D2}"/>
              </a:ext>
            </a:extLst>
          </p:cNvPr>
          <p:cNvSpPr txBox="1"/>
          <p:nvPr/>
        </p:nvSpPr>
        <p:spPr>
          <a:xfrm>
            <a:off x="6246640" y="2852936"/>
            <a:ext cx="2688236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b="1" dirty="0">
                <a:latin typeface="Arial" pitchFamily="34" charset="0"/>
                <a:cs typeface="Arial" pitchFamily="34" charset="0"/>
              </a:rPr>
              <a:t>3. Vorhersage der Toleranz gegenüber </a:t>
            </a:r>
            <a:br>
              <a:rPr lang="de-DE" sz="1100" b="1" dirty="0">
                <a:latin typeface="Arial" pitchFamily="34" charset="0"/>
                <a:cs typeface="Arial" pitchFamily="34" charset="0"/>
              </a:rPr>
            </a:br>
            <a:r>
              <a:rPr lang="de-DE" sz="1100" b="1" dirty="0">
                <a:latin typeface="Arial" pitchFamily="34" charset="0"/>
                <a:cs typeface="Arial" pitchFamily="34" charset="0"/>
              </a:rPr>
              <a:t>    erhöhter G-Kraft</a:t>
            </a:r>
          </a:p>
          <a:p>
            <a:r>
              <a:rPr lang="de-DE" sz="11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1B7084E-5AF5-414E-8E1E-A1DEA7C52BB1}"/>
              </a:ext>
            </a:extLst>
          </p:cNvPr>
          <p:cNvSpPr txBox="1"/>
          <p:nvPr/>
        </p:nvSpPr>
        <p:spPr>
          <a:xfrm>
            <a:off x="2555776" y="4221088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50" dirty="0" err="1">
                <a:latin typeface="Arial" pitchFamily="34" charset="0"/>
                <a:cs typeface="Arial" pitchFamily="34" charset="0"/>
              </a:rPr>
              <a:t>Exp</a:t>
            </a:r>
            <a:r>
              <a:rPr lang="de-DE" sz="1050" dirty="0">
                <a:latin typeface="Arial" pitchFamily="34" charset="0"/>
                <a:cs typeface="Arial" pitchFamily="34" charset="0"/>
              </a:rPr>
              <a:t>. 1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101B8F-BE9A-4571-9DBB-2D4A3B41050C}"/>
              </a:ext>
            </a:extLst>
          </p:cNvPr>
          <p:cNvSpPr txBox="1"/>
          <p:nvPr/>
        </p:nvSpPr>
        <p:spPr>
          <a:xfrm>
            <a:off x="2555776" y="4563561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50" dirty="0" err="1">
                <a:latin typeface="Arial" pitchFamily="34" charset="0"/>
                <a:cs typeface="Arial" pitchFamily="34" charset="0"/>
              </a:rPr>
              <a:t>Exp</a:t>
            </a:r>
            <a:r>
              <a:rPr lang="de-DE" sz="1050" dirty="0">
                <a:latin typeface="Arial" pitchFamily="34" charset="0"/>
                <a:cs typeface="Arial" pitchFamily="34" charset="0"/>
              </a:rPr>
              <a:t>. 2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87EA655-A991-437A-AF67-CB8B993680F1}"/>
              </a:ext>
            </a:extLst>
          </p:cNvPr>
          <p:cNvSpPr txBox="1"/>
          <p:nvPr/>
        </p:nvSpPr>
        <p:spPr>
          <a:xfrm>
            <a:off x="2543301" y="5175177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50" dirty="0" err="1">
                <a:latin typeface="Arial" pitchFamily="34" charset="0"/>
                <a:cs typeface="Arial" pitchFamily="34" charset="0"/>
              </a:rPr>
              <a:t>Exp</a:t>
            </a:r>
            <a:r>
              <a:rPr lang="de-DE" sz="1050" dirty="0">
                <a:latin typeface="Arial" pitchFamily="34" charset="0"/>
                <a:cs typeface="Arial" pitchFamily="34" charset="0"/>
              </a:rPr>
              <a:t>. 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47C7D29-FFA8-4B51-960D-A835FABD22DE}"/>
              </a:ext>
            </a:extLst>
          </p:cNvPr>
          <p:cNvSpPr txBox="1"/>
          <p:nvPr/>
        </p:nvSpPr>
        <p:spPr>
          <a:xfrm>
            <a:off x="3349132" y="477265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3575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7DCF6C0-FDBA-42C1-A07A-54663FFBA2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Vorverarbeitung der Daten </a:t>
            </a:r>
          </a:p>
          <a:p>
            <a:r>
              <a:rPr lang="de-DE" dirty="0"/>
              <a:t>Exploration verschiedener ML Techniken (läuft gerade)</a:t>
            </a:r>
          </a:p>
          <a:p>
            <a:r>
              <a:rPr lang="de-DE" dirty="0"/>
              <a:t>Implementierung (läuft gerade)</a:t>
            </a:r>
          </a:p>
          <a:p>
            <a:r>
              <a:rPr lang="de-DE" dirty="0"/>
              <a:t>Auswertung und finaler Bericht (bis Anfang 2021)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110915-D2F2-4915-8A44-F0CDD8E95E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&gt; Vortrag &gt; Autor  •  Dokumentname &gt; Datum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1D034-4046-44B8-8A62-CF445B956F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18C7CB6D-895A-4F21-B0E7-2185F6FE5534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CB4A503-DFEE-4A4C-A40D-E4F1DCFE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D3C686A-5790-470F-AC46-31F1BA0A5D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484784"/>
            <a:ext cx="372008" cy="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2268"/>
      </p:ext>
    </p:extLst>
  </p:cSld>
  <p:clrMapOvr>
    <a:masterClrMapping/>
  </p:clrMapOvr>
</p:sld>
</file>

<file path=ppt/theme/theme1.xml><?xml version="1.0" encoding="utf-8"?>
<a:theme xmlns:a="http://schemas.openxmlformats.org/drawingml/2006/main" name="DLR_Präsentation_4zu3_DE_neu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DB5FD164-3955-464C-978C-E247BDCA75A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DLR_Präsentation_4zu3_DE</Template>
  <TotalTime>0</TotalTime>
  <Words>315</Words>
  <Application>Microsoft Office PowerPoint</Application>
  <PresentationFormat>Bildschirmpräsentation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ヒラギノ角ゴ Pro W3</vt:lpstr>
      <vt:lpstr>DLR_Präsentation_4zu3_DE_neu</vt:lpstr>
      <vt:lpstr>AI Enabled Autonomous Nervous System Intelligent Monitoring (ANSIM)  </vt:lpstr>
      <vt:lpstr>ANSIM</vt:lpstr>
      <vt:lpstr>Generelles Vorgehen</vt:lpstr>
      <vt:lpstr>Generelles Vorgehen </vt:lpstr>
      <vt:lpstr>Aktueller Stand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Hecking, Tobias</dc:creator>
  <cp:lastModifiedBy>Hecking, Tobias</cp:lastModifiedBy>
  <cp:revision>10</cp:revision>
  <dcterms:created xsi:type="dcterms:W3CDTF">2020-11-13T09:16:34Z</dcterms:created>
  <dcterms:modified xsi:type="dcterms:W3CDTF">2020-11-13T10:51:52Z</dcterms:modified>
</cp:coreProperties>
</file>