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C16E-75C7-4078-A3F1-689D100D3440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BCD4-062F-48E2-AB35-FD08AAD91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Provenance-Comic-Service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</a:p>
          <a:p>
            <a:r>
              <a:rPr lang="en-US" sz="2000" dirty="0" smtClean="0"/>
              <a:t>Simon Müller – 03.07.18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3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Amazon Architecture Diagram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23528" y="3140968"/>
            <a:ext cx="827471" cy="1030466"/>
            <a:chOff x="491576" y="3140968"/>
            <a:chExt cx="827471" cy="1030466"/>
          </a:xfrm>
        </p:grpSpPr>
        <p:pic>
          <p:nvPicPr>
            <p:cNvPr id="4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140968"/>
              <a:ext cx="731520" cy="707136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491576" y="3909824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API-Users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734209" y="3128776"/>
            <a:ext cx="1109599" cy="1042658"/>
            <a:chOff x="1574646" y="3128776"/>
            <a:chExt cx="1109599" cy="1042658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5" y="3128776"/>
              <a:ext cx="731520" cy="73152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1574646" y="3909824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API-Consumer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Gerade Verbindung mit Pfeil 10"/>
          <p:cNvCxnSpPr>
            <a:stCxn id="4" idx="3"/>
            <a:endCxn id="7" idx="1"/>
          </p:cNvCxnSpPr>
          <p:nvPr/>
        </p:nvCxnSpPr>
        <p:spPr>
          <a:xfrm>
            <a:off x="1103024" y="3494536"/>
            <a:ext cx="82022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6"/>
          <p:cNvSpPr/>
          <p:nvPr/>
        </p:nvSpPr>
        <p:spPr>
          <a:xfrm>
            <a:off x="3059832" y="1610315"/>
            <a:ext cx="5256584" cy="376844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56084" y="5445224"/>
            <a:ext cx="2064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Region (eu-central-1)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3203848" y="3183507"/>
            <a:ext cx="894752" cy="1035264"/>
            <a:chOff x="3233179" y="3181715"/>
            <a:chExt cx="894752" cy="1035264"/>
          </a:xfrm>
        </p:grpSpPr>
        <p:pic>
          <p:nvPicPr>
            <p:cNvPr id="1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3181715"/>
              <a:ext cx="521366" cy="625640"/>
            </a:xfrm>
            <a:prstGeom prst="rect">
              <a:avLst/>
            </a:prstGeom>
          </p:spPr>
        </p:pic>
        <p:sp>
          <p:nvSpPr>
            <p:cNvPr id="13" name="TextBox 42"/>
            <p:cNvSpPr txBox="1"/>
            <p:nvPr/>
          </p:nvSpPr>
          <p:spPr>
            <a:xfrm>
              <a:off x="3233179" y="3879666"/>
              <a:ext cx="894752" cy="3373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 API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Gerade Verbindung mit Pfeil 13"/>
          <p:cNvCxnSpPr>
            <a:stCxn id="7" idx="3"/>
            <a:endCxn id="12" idx="1"/>
          </p:cNvCxnSpPr>
          <p:nvPr/>
        </p:nvCxnSpPr>
        <p:spPr>
          <a:xfrm>
            <a:off x="2654768" y="3494536"/>
            <a:ext cx="735773" cy="1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4321864" y="3167666"/>
            <a:ext cx="1027445" cy="1041619"/>
            <a:chOff x="4048092" y="3136029"/>
            <a:chExt cx="1027445" cy="1041619"/>
          </a:xfrm>
        </p:grpSpPr>
        <p:pic>
          <p:nvPicPr>
            <p:cNvPr id="18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425" y="3136029"/>
              <a:ext cx="544781" cy="653737"/>
            </a:xfrm>
            <a:prstGeom prst="rect">
              <a:avLst/>
            </a:prstGeom>
          </p:spPr>
        </p:pic>
        <p:sp>
          <p:nvSpPr>
            <p:cNvPr id="22" name="TextBox 42"/>
            <p:cNvSpPr txBox="1"/>
            <p:nvPr/>
          </p:nvSpPr>
          <p:spPr>
            <a:xfrm>
              <a:off x="4048092" y="3840335"/>
              <a:ext cx="1027445" cy="3373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AWS Lambda Function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2738859" y="326370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 Verbindung mit Pfeil 22"/>
          <p:cNvCxnSpPr>
            <a:stCxn id="12" idx="3"/>
            <a:endCxn id="18" idx="1"/>
          </p:cNvCxnSpPr>
          <p:nvPr/>
        </p:nvCxnSpPr>
        <p:spPr>
          <a:xfrm flipV="1">
            <a:off x="3911907" y="3494535"/>
            <a:ext cx="651290" cy="179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211960" y="1988839"/>
            <a:ext cx="2637880" cy="3265934"/>
            <a:chOff x="4211960" y="1988839"/>
            <a:chExt cx="2808312" cy="3265934"/>
          </a:xfrm>
        </p:grpSpPr>
        <p:grpSp>
          <p:nvGrpSpPr>
            <p:cNvPr id="26" name="Group 11"/>
            <p:cNvGrpSpPr/>
            <p:nvPr/>
          </p:nvGrpSpPr>
          <p:grpSpPr>
            <a:xfrm>
              <a:off x="4211960" y="1988839"/>
              <a:ext cx="2808312" cy="2825586"/>
              <a:chOff x="468313" y="1087192"/>
              <a:chExt cx="1752600" cy="1897215"/>
            </a:xfrm>
          </p:grpSpPr>
          <p:sp>
            <p:nvSpPr>
              <p:cNvPr id="27" name="Rounded Rectangle 3"/>
              <p:cNvSpPr/>
              <p:nvPr/>
            </p:nvSpPr>
            <p:spPr>
              <a:xfrm>
                <a:off x="468313" y="1250857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TextBox 35"/>
              <p:cNvSpPr txBox="1">
                <a:spLocks noChangeArrowheads="1"/>
              </p:cNvSpPr>
              <p:nvPr/>
            </p:nvSpPr>
            <p:spPr bwMode="auto">
              <a:xfrm>
                <a:off x="557213" y="2739324"/>
                <a:ext cx="1557337" cy="208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Lambda VPC</a:t>
                </a:r>
                <a:endParaRPr lang="en-US" sz="100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54" y="1087192"/>
                <a:ext cx="402012" cy="262425"/>
              </a:xfrm>
              <a:prstGeom prst="rect">
                <a:avLst/>
              </a:prstGeom>
            </p:spPr>
          </p:pic>
        </p:grpSp>
        <p:grpSp>
          <p:nvGrpSpPr>
            <p:cNvPr id="31" name="Gruppieren 30"/>
            <p:cNvGrpSpPr/>
            <p:nvPr/>
          </p:nvGrpSpPr>
          <p:grpSpPr>
            <a:xfrm>
              <a:off x="4764514" y="4873985"/>
              <a:ext cx="1652563" cy="380788"/>
              <a:chOff x="5497054" y="4869160"/>
              <a:chExt cx="1652563" cy="380788"/>
            </a:xfrm>
          </p:grpSpPr>
          <p:pic>
            <p:nvPicPr>
              <p:cNvPr id="25" name="Picture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054" y="4869160"/>
                <a:ext cx="330684" cy="380788"/>
              </a:xfrm>
              <a:prstGeom prst="rect">
                <a:avLst/>
              </a:prstGeom>
            </p:spPr>
          </p:pic>
          <p:sp>
            <p:nvSpPr>
              <p:cNvPr id="30" name="Textfeld 29"/>
              <p:cNvSpPr txBox="1"/>
              <p:nvPr/>
            </p:nvSpPr>
            <p:spPr>
              <a:xfrm>
                <a:off x="5691720" y="4951832"/>
                <a:ext cx="14578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Running Node.js 8.10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uppieren 45"/>
          <p:cNvGrpSpPr/>
          <p:nvPr/>
        </p:nvGrpSpPr>
        <p:grpSpPr>
          <a:xfrm>
            <a:off x="7164288" y="2265367"/>
            <a:ext cx="889987" cy="960746"/>
            <a:chOff x="7268009" y="3210688"/>
            <a:chExt cx="889987" cy="960746"/>
          </a:xfrm>
        </p:grpSpPr>
        <p:pic>
          <p:nvPicPr>
            <p:cNvPr id="44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3210688"/>
              <a:ext cx="521367" cy="625640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7268009" y="3909824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S3 Storage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4639185" y="2520169"/>
            <a:ext cx="16145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/v1/comic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/v1/transformation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18" idx="3"/>
            <a:endCxn id="44" idx="1"/>
          </p:cNvCxnSpPr>
          <p:nvPr/>
        </p:nvCxnSpPr>
        <p:spPr>
          <a:xfrm flipV="1">
            <a:off x="5107978" y="2578187"/>
            <a:ext cx="2240621" cy="9163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8" idx="1"/>
            <a:endCxn id="18" idx="3"/>
          </p:cNvCxnSpPr>
          <p:nvPr/>
        </p:nvCxnSpPr>
        <p:spPr>
          <a:xfrm flipH="1" flipV="1">
            <a:off x="5107978" y="3494535"/>
            <a:ext cx="2238642" cy="6850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7132228" y="3881458"/>
            <a:ext cx="954107" cy="998844"/>
            <a:chOff x="7132228" y="3881458"/>
            <a:chExt cx="954107" cy="998844"/>
          </a:xfrm>
        </p:grpSpPr>
        <p:pic>
          <p:nvPicPr>
            <p:cNvPr id="58" name="Picture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620" y="3881458"/>
              <a:ext cx="525324" cy="596313"/>
            </a:xfrm>
            <a:prstGeom prst="rect">
              <a:avLst/>
            </a:prstGeom>
          </p:spPr>
        </p:pic>
        <p:sp>
          <p:nvSpPr>
            <p:cNvPr id="66" name="Textfeld 65"/>
            <p:cNvSpPr txBox="1"/>
            <p:nvPr/>
          </p:nvSpPr>
          <p:spPr>
            <a:xfrm>
              <a:off x="7132228" y="4449415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CloudWatch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315216" y="5661248"/>
            <a:ext cx="1180131" cy="1053698"/>
            <a:chOff x="7315216" y="5661248"/>
            <a:chExt cx="1180131" cy="1053698"/>
          </a:xfrm>
        </p:grpSpPr>
        <p:pic>
          <p:nvPicPr>
            <p:cNvPr id="68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962" y="5661248"/>
              <a:ext cx="548640" cy="731520"/>
            </a:xfrm>
            <a:prstGeom prst="rect">
              <a:avLst/>
            </a:prstGeom>
          </p:spPr>
        </p:pic>
        <p:sp>
          <p:nvSpPr>
            <p:cNvPr id="69" name="Textfeld 68"/>
            <p:cNvSpPr txBox="1"/>
            <p:nvPr/>
          </p:nvSpPr>
          <p:spPr>
            <a:xfrm>
              <a:off x="7315216" y="6453336"/>
              <a:ext cx="1180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Lambda-Admin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1" name="Gerade Verbindung mit Pfeil 70"/>
          <p:cNvCxnSpPr>
            <a:stCxn id="68" idx="0"/>
            <a:endCxn id="66" idx="2"/>
          </p:cNvCxnSpPr>
          <p:nvPr/>
        </p:nvCxnSpPr>
        <p:spPr>
          <a:xfrm flipH="1" flipV="1">
            <a:off x="7609282" y="4880302"/>
            <a:ext cx="296000" cy="78094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418086" y="5056685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149836" y="31676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</a:p>
          <a:p>
            <a:pPr algn="ctr"/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ProvDoc</a:t>
            </a: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43" y="1257319"/>
            <a:ext cx="554946" cy="731520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1033775" y="2053453"/>
            <a:ext cx="1478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ProvStore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openprovenance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.org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Gerade Verbindung mit Pfeil 80"/>
          <p:cNvCxnSpPr>
            <a:stCxn id="18" idx="0"/>
            <a:endCxn id="79" idx="3"/>
          </p:cNvCxnSpPr>
          <p:nvPr/>
        </p:nvCxnSpPr>
        <p:spPr>
          <a:xfrm flipH="1" flipV="1">
            <a:off x="2050389" y="1623079"/>
            <a:ext cx="2785199" cy="15445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920907" y="3705987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logs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6272377" y="26824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Down-/Upload</a:t>
            </a:r>
          </a:p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ProvDoc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3059832" y="21508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ProvDoc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Code Structure Diagram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214728"/>
              </p:ext>
            </p:extLst>
          </p:nvPr>
        </p:nvGraphicFramePr>
        <p:xfrm>
          <a:off x="2627784" y="1124744"/>
          <a:ext cx="3960440" cy="56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667119" imgH="8019915" progId="Acrobat.Document.11">
                  <p:embed/>
                </p:oleObj>
              </mc:Choice>
              <mc:Fallback>
                <p:oleObj name="Acrobat Document" r:id="rId3" imgW="5667119" imgH="801991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1124744"/>
                        <a:ext cx="3960440" cy="56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0976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</vt:lpstr>
      <vt:lpstr>Adobe Acrobat Document</vt:lpstr>
      <vt:lpstr>Provenance-Comic-Service</vt:lpstr>
      <vt:lpstr>1. Amazon Architecture Diagram</vt:lpstr>
      <vt:lpstr>2. Code Structure Diagram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Provenance-Comic-Service</dc:title>
  <dc:creator>Müller, Simon</dc:creator>
  <cp:lastModifiedBy>Müller, Simon</cp:lastModifiedBy>
  <cp:revision>10</cp:revision>
  <dcterms:created xsi:type="dcterms:W3CDTF">2018-07-03T08:03:15Z</dcterms:created>
  <dcterms:modified xsi:type="dcterms:W3CDTF">2018-07-03T11:09:22Z</dcterms:modified>
</cp:coreProperties>
</file>