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FFFFF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0EA0E-4969-4384-962A-9EDC7E6C4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DEA302-FF1F-45CE-BCFB-90B76DCB9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0EB20-2807-4A4D-AD78-6836EECD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A0E59-93F7-4373-A956-826637D4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3D165-6460-46A3-93A0-C390F8C2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03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5B0A3-CA46-4201-B472-45609AAB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F1FD2-BA42-4401-81C3-75C79AFD1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72259-EDC3-45B9-93DF-399E42B2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ED810-E6C2-4457-996D-73790841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2F197-A5E8-48F4-B68F-0166D716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14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6268D7-F62B-43A3-B602-46DA05CFC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E611CE-940D-4D23-A9D6-842F579B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876B65-E3E8-4D85-ABE3-9A3807BC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5FA92-CC7A-434D-B49E-4F331B47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64CF5-A761-4382-BDE8-934A4AB3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5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4FF53-497A-4CBF-9082-23DCE81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A7DC9-A545-4E2F-B55A-261B2B29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C96B96-AA72-4962-9A0E-2D39892F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5731B-A3BB-4783-B9D0-282C0777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50D8C-3528-47E8-BFD8-F60B0DDD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9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CD680-2985-4819-B039-3AD73784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B7D4A-2182-461B-806D-B6E405A22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DA5E84-52F3-44DB-B709-86742851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11390-5657-4BF0-B0E3-221A136B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C48DF-98F4-4FE7-B714-FED1089D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4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8F0AC-D311-4E05-9CAE-791B428C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F4B0-C4F5-46F4-B6C6-49040634F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E3C9C8-F959-4A86-B695-1C5B91A6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101BFE-373D-4442-81C4-DD6FF8D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671B71-AD6A-4684-9055-19F15651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7D5BAA-8242-4F09-9A72-9AC30A9B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3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BCA68-7F28-4BEC-9220-29618DD7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DCADC-2563-4B37-B270-195599B9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B245A5-A836-4438-9033-F1275661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B16EED-F866-4DDD-BBD7-936C684AE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407635-8397-4EAC-8D5F-9485443F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28E1B-7142-4D18-B4BD-01F75620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9724FC-4484-49FA-A643-FB1F97C2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50B3B8-EBAB-4135-A363-CA251478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21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691A2-4DD4-4B13-9C86-B5EC5012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DA586B-7BBD-48F0-8893-A2A294B9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B2EF33-469B-4BBF-A594-DBDB8106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A306F1-5666-4C75-8648-E8EEDA15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99075C-18FD-4FED-84AB-D0843F71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3863E-4C49-47A8-B626-3E6B49F1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E7FB7-0B9F-4192-9C06-A70229B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61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30E6A-30D7-4B5F-BD7F-ED8FFBE4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7726F-41CC-4B9A-B959-18A99479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05C85E-77EA-4580-9B21-F9ECB768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6A26C5-0713-4179-B699-E1CAF246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0DC26F-FA6D-41F4-9F5A-C8BC3686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88C36C-E78A-499B-80D4-13E4660E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43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EEB38-63D4-40DB-9E31-D03BBB27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244AAC-0C74-42DB-AAB7-4FD891FFC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9D34D8-2407-44F5-B2B3-33480F003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D9B1E-57F4-4EC1-B3B4-7090F265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57DC4F-A589-4340-8D7C-31CB60C1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FE43E-625A-4C45-B629-69F4902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5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94B09E-1484-4407-97C3-1B387DD7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716DAD-0426-48BF-B281-581E2A6E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51C80-437F-44BA-B258-7B2AE91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B31A-0B2B-4E58-B8E4-5EFF1931F507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A69F80-8169-469E-8578-73FF34691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D7011-9136-4B64-A1BB-A7A7C9AB9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E01B831A-A6CF-44C3-B775-1C70C1E5256E}"/>
              </a:ext>
            </a:extLst>
          </p:cNvPr>
          <p:cNvSpPr/>
          <p:nvPr/>
        </p:nvSpPr>
        <p:spPr>
          <a:xfrm>
            <a:off x="5468200" y="2292886"/>
            <a:ext cx="1080000" cy="1080000"/>
          </a:xfrm>
          <a:prstGeom prst="ellipse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539750" h="539750"/>
            <a:bevelB w="539750" h="539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2965B8B-1D1E-4AFA-97B5-2017D4D7AF7B}"/>
              </a:ext>
            </a:extLst>
          </p:cNvPr>
          <p:cNvSpPr/>
          <p:nvPr/>
        </p:nvSpPr>
        <p:spPr>
          <a:xfrm>
            <a:off x="3122380" y="2408622"/>
            <a:ext cx="1164566" cy="1164566"/>
          </a:xfrm>
          <a:prstGeom prst="ellipse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234950" h="692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A04C55F-0FEE-41DA-BA25-261A85BD7714}"/>
              </a:ext>
            </a:extLst>
          </p:cNvPr>
          <p:cNvSpPr/>
          <p:nvPr/>
        </p:nvSpPr>
        <p:spPr>
          <a:xfrm>
            <a:off x="1039186" y="2663870"/>
            <a:ext cx="1308100" cy="762000"/>
          </a:xfrm>
          <a:prstGeom prst="rect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0" h="552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DE78D3D-4F93-483B-A1C3-E403633D72EC}"/>
              </a:ext>
            </a:extLst>
          </p:cNvPr>
          <p:cNvCxnSpPr>
            <a:cxnSpLocks/>
          </p:cNvCxnSpPr>
          <p:nvPr/>
        </p:nvCxnSpPr>
        <p:spPr>
          <a:xfrm flipV="1">
            <a:off x="1268027" y="3705270"/>
            <a:ext cx="417563" cy="6032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935FC01-3AFB-47EB-AD77-A9FB9543F898}"/>
              </a:ext>
            </a:extLst>
          </p:cNvPr>
          <p:cNvCxnSpPr>
            <a:cxnSpLocks/>
          </p:cNvCxnSpPr>
          <p:nvPr/>
        </p:nvCxnSpPr>
        <p:spPr>
          <a:xfrm flipV="1">
            <a:off x="1268027" y="3292520"/>
            <a:ext cx="0" cy="47307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191FBAA-606F-4F3A-A142-ED3B6FAD3C65}"/>
              </a:ext>
            </a:extLst>
          </p:cNvPr>
          <p:cNvCxnSpPr>
            <a:cxnSpLocks/>
          </p:cNvCxnSpPr>
          <p:nvPr/>
        </p:nvCxnSpPr>
        <p:spPr>
          <a:xfrm flipH="1" flipV="1">
            <a:off x="972751" y="3575095"/>
            <a:ext cx="295275" cy="1905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802209C-1AD8-4823-B27E-CFFAD01F1DDF}"/>
                  </a:ext>
                </a:extLst>
              </p:cNvPr>
              <p:cNvSpPr txBox="1"/>
              <p:nvPr/>
            </p:nvSpPr>
            <p:spPr>
              <a:xfrm>
                <a:off x="730690" y="3566770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802209C-1AD8-4823-B27E-CFFAD01F1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90" y="3566770"/>
                <a:ext cx="333369" cy="153888"/>
              </a:xfrm>
              <a:prstGeom prst="rect">
                <a:avLst/>
              </a:prstGeom>
              <a:blipFill>
                <a:blip r:embed="rId2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lipse 21">
            <a:extLst>
              <a:ext uri="{FF2B5EF4-FFF2-40B4-BE49-F238E27FC236}">
                <a16:creationId xmlns:a16="http://schemas.microsoft.com/office/drawing/2014/main" id="{61E5ACAB-0A7E-4B63-9041-A2CCEEBEFC42}"/>
              </a:ext>
            </a:extLst>
          </p:cNvPr>
          <p:cNvSpPr/>
          <p:nvPr/>
        </p:nvSpPr>
        <p:spPr>
          <a:xfrm>
            <a:off x="1237659" y="3705270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532379D3-D776-4EC3-9B88-11D8612F6E83}"/>
                  </a:ext>
                </a:extLst>
              </p:cNvPr>
              <p:cNvSpPr txBox="1"/>
              <p:nvPr/>
            </p:nvSpPr>
            <p:spPr>
              <a:xfrm>
                <a:off x="1534089" y="3670345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532379D3-D776-4EC3-9B88-11D8612F6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89" y="3670345"/>
                <a:ext cx="333369" cy="15388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B0953C6D-1B61-4364-93CB-ACDEE50C1FA8}"/>
                  </a:ext>
                </a:extLst>
              </p:cNvPr>
              <p:cNvSpPr txBox="1"/>
              <p:nvPr/>
            </p:nvSpPr>
            <p:spPr>
              <a:xfrm>
                <a:off x="1268026" y="3218721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B0953C6D-1B61-4364-93CB-ACDEE50C1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26" y="3218721"/>
                <a:ext cx="333369" cy="153888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06EC633-79A1-46A1-B241-8A7D3CCB480C}"/>
              </a:ext>
            </a:extLst>
          </p:cNvPr>
          <p:cNvCxnSpPr>
            <a:cxnSpLocks/>
          </p:cNvCxnSpPr>
          <p:nvPr/>
        </p:nvCxnSpPr>
        <p:spPr>
          <a:xfrm flipV="1">
            <a:off x="3704663" y="3433487"/>
            <a:ext cx="710187" cy="13970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DBE41D6-34BD-4DC6-BB0E-8E077E8B0C05}"/>
              </a:ext>
            </a:extLst>
          </p:cNvPr>
          <p:cNvCxnSpPr>
            <a:cxnSpLocks/>
          </p:cNvCxnSpPr>
          <p:nvPr/>
        </p:nvCxnSpPr>
        <p:spPr>
          <a:xfrm flipV="1">
            <a:off x="3704663" y="2626109"/>
            <a:ext cx="0" cy="94707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1472EE1-311A-4864-90B6-5A6BF2B28501}"/>
              </a:ext>
            </a:extLst>
          </p:cNvPr>
          <p:cNvCxnSpPr>
            <a:cxnSpLocks/>
          </p:cNvCxnSpPr>
          <p:nvPr/>
        </p:nvCxnSpPr>
        <p:spPr>
          <a:xfrm flipH="1" flipV="1">
            <a:off x="3075615" y="3273750"/>
            <a:ext cx="629048" cy="29943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31698483-FBDE-479E-B382-982CDB43ECA6}"/>
                  </a:ext>
                </a:extLst>
              </p:cNvPr>
              <p:cNvSpPr txBox="1"/>
              <p:nvPr/>
            </p:nvSpPr>
            <p:spPr>
              <a:xfrm>
                <a:off x="2841652" y="3226338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31698483-FBDE-479E-B382-982CDB43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652" y="3226338"/>
                <a:ext cx="333369" cy="153888"/>
              </a:xfrm>
              <a:prstGeom prst="rect">
                <a:avLst/>
              </a:prstGeom>
              <a:blipFill>
                <a:blip r:embed="rId2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0276010-A258-4ACD-8DC9-FD7371BDCB36}"/>
                  </a:ext>
                </a:extLst>
              </p:cNvPr>
              <p:cNvSpPr txBox="1"/>
              <p:nvPr/>
            </p:nvSpPr>
            <p:spPr>
              <a:xfrm>
                <a:off x="4331892" y="3331772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0276010-A258-4ACD-8DC9-FD7371BDC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92" y="3331772"/>
                <a:ext cx="333369" cy="153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75F66B1-6480-47E1-BBD0-F233528B4C26}"/>
                  </a:ext>
                </a:extLst>
              </p:cNvPr>
              <p:cNvSpPr txBox="1"/>
              <p:nvPr/>
            </p:nvSpPr>
            <p:spPr>
              <a:xfrm>
                <a:off x="3704663" y="2415262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75F66B1-6480-47E1-BBD0-F233528B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3" y="2415262"/>
                <a:ext cx="333369" cy="153888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824A0B8-43D6-45AB-84E7-85740B10BF02}"/>
              </a:ext>
            </a:extLst>
          </p:cNvPr>
          <p:cNvCxnSpPr>
            <a:cxnSpLocks/>
          </p:cNvCxnSpPr>
          <p:nvPr/>
        </p:nvCxnSpPr>
        <p:spPr>
          <a:xfrm flipV="1">
            <a:off x="5991365" y="3248036"/>
            <a:ext cx="710187" cy="13970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BDFC23C-5149-4F97-8D34-132EF74BCE6F}"/>
              </a:ext>
            </a:extLst>
          </p:cNvPr>
          <p:cNvCxnSpPr>
            <a:cxnSpLocks/>
          </p:cNvCxnSpPr>
          <p:nvPr/>
        </p:nvCxnSpPr>
        <p:spPr>
          <a:xfrm flipV="1">
            <a:off x="5991365" y="2440658"/>
            <a:ext cx="0" cy="94707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467A140-4D5E-44A8-945C-C6D3922B771E}"/>
              </a:ext>
            </a:extLst>
          </p:cNvPr>
          <p:cNvCxnSpPr>
            <a:cxnSpLocks/>
          </p:cNvCxnSpPr>
          <p:nvPr/>
        </p:nvCxnSpPr>
        <p:spPr>
          <a:xfrm flipH="1" flipV="1">
            <a:off x="5362317" y="3088299"/>
            <a:ext cx="629048" cy="29943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974335D-A3EB-4A2F-B549-F039AE72E3A7}"/>
                  </a:ext>
                </a:extLst>
              </p:cNvPr>
              <p:cNvSpPr txBox="1"/>
              <p:nvPr/>
            </p:nvSpPr>
            <p:spPr>
              <a:xfrm>
                <a:off x="5128354" y="3040887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974335D-A3EB-4A2F-B549-F039AE72E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54" y="3040887"/>
                <a:ext cx="333369" cy="153888"/>
              </a:xfrm>
              <a:prstGeom prst="rect">
                <a:avLst/>
              </a:prstGeom>
              <a:blipFill>
                <a:blip r:embed="rId7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8F9EFF71-0DB8-45BE-9FB1-31905E88CB9F}"/>
              </a:ext>
            </a:extLst>
          </p:cNvPr>
          <p:cNvSpPr/>
          <p:nvPr/>
        </p:nvSpPr>
        <p:spPr>
          <a:xfrm>
            <a:off x="5960997" y="3327411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7E06ACC-A213-4E25-BC88-F40FF1BAC611}"/>
                  </a:ext>
                </a:extLst>
              </p:cNvPr>
              <p:cNvSpPr txBox="1"/>
              <p:nvPr/>
            </p:nvSpPr>
            <p:spPr>
              <a:xfrm>
                <a:off x="6618594" y="3146321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7E06ACC-A213-4E25-BC88-F40FF1BAC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594" y="3146321"/>
                <a:ext cx="333369" cy="15388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64EC6A5-5FB7-42B9-A1DA-AF100374CA68}"/>
                  </a:ext>
                </a:extLst>
              </p:cNvPr>
              <p:cNvSpPr txBox="1"/>
              <p:nvPr/>
            </p:nvSpPr>
            <p:spPr>
              <a:xfrm>
                <a:off x="5960997" y="2286360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64EC6A5-5FB7-42B9-A1DA-AF100374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97" y="2286360"/>
                <a:ext cx="333369" cy="153888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40409AC-ADF9-4DA3-9B6C-4D4EB353A866}"/>
              </a:ext>
            </a:extLst>
          </p:cNvPr>
          <p:cNvCxnSpPr>
            <a:cxnSpLocks/>
          </p:cNvCxnSpPr>
          <p:nvPr/>
        </p:nvCxnSpPr>
        <p:spPr>
          <a:xfrm flipV="1">
            <a:off x="5991365" y="2440659"/>
            <a:ext cx="0" cy="34018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B553AE0-CD9B-44D7-A70E-42ED4D3BDC3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704663" y="3573188"/>
            <a:ext cx="551915" cy="121474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AE9E580-4157-40B3-B272-ED6E890D064C}"/>
              </a:ext>
            </a:extLst>
          </p:cNvPr>
          <p:cNvCxnSpPr>
            <a:cxnSpLocks/>
          </p:cNvCxnSpPr>
          <p:nvPr/>
        </p:nvCxnSpPr>
        <p:spPr>
          <a:xfrm>
            <a:off x="3704663" y="2983500"/>
            <a:ext cx="346465" cy="6107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E2ACCE51-E39E-48DA-BCEA-0C9E9A9F2BD3}"/>
              </a:ext>
            </a:extLst>
          </p:cNvPr>
          <p:cNvSpPr txBox="1"/>
          <p:nvPr/>
        </p:nvSpPr>
        <p:spPr>
          <a:xfrm>
            <a:off x="1572828" y="3757501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length</a:t>
            </a:r>
            <a:endParaRPr lang="de-DE" sz="10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89CBC0DE-6F20-4977-893D-5A5BA39186EA}"/>
              </a:ext>
            </a:extLst>
          </p:cNvPr>
          <p:cNvSpPr txBox="1"/>
          <p:nvPr/>
        </p:nvSpPr>
        <p:spPr>
          <a:xfrm>
            <a:off x="1307841" y="3309591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height</a:t>
            </a:r>
            <a:endParaRPr lang="de-DE" sz="10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F03695D7-4B2C-454F-B4CD-F55C941E5BA0}"/>
              </a:ext>
            </a:extLst>
          </p:cNvPr>
          <p:cNvSpPr txBox="1"/>
          <p:nvPr/>
        </p:nvSpPr>
        <p:spPr>
          <a:xfrm>
            <a:off x="760124" y="365080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width</a:t>
            </a:r>
            <a:endParaRPr lang="de-DE" sz="10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AB3BFBA5-09F1-448A-BF89-7BEB2AC34E3A}"/>
              </a:ext>
            </a:extLst>
          </p:cNvPr>
          <p:cNvSpPr txBox="1"/>
          <p:nvPr/>
        </p:nvSpPr>
        <p:spPr>
          <a:xfrm>
            <a:off x="2724619" y="287352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height</a:t>
            </a:r>
            <a:endParaRPr lang="de-DE" sz="10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CD1C2A3-59BE-4137-B5F2-707EE2F8AB5A}"/>
              </a:ext>
            </a:extLst>
          </p:cNvPr>
          <p:cNvSpPr txBox="1"/>
          <p:nvPr/>
        </p:nvSpPr>
        <p:spPr>
          <a:xfrm>
            <a:off x="3958483" y="2726702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upperRadius</a:t>
            </a:r>
            <a:endParaRPr lang="de-DE" sz="1000" dirty="0"/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EF927BB-1AEF-4087-B49C-9D0F486BF765}"/>
              </a:ext>
            </a:extLst>
          </p:cNvPr>
          <p:cNvCxnSpPr>
            <a:cxnSpLocks/>
          </p:cNvCxnSpPr>
          <p:nvPr/>
        </p:nvCxnSpPr>
        <p:spPr>
          <a:xfrm flipV="1">
            <a:off x="3634481" y="2981084"/>
            <a:ext cx="0" cy="5967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9A0F8971-9CF8-445E-9423-F75CDB9995CB}"/>
              </a:ext>
            </a:extLst>
          </p:cNvPr>
          <p:cNvCxnSpPr/>
          <p:nvPr/>
        </p:nvCxnSpPr>
        <p:spPr>
          <a:xfrm>
            <a:off x="3175021" y="3099648"/>
            <a:ext cx="458399" cy="153240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EA9AF7E-D3B4-4A5E-9873-701255FA32A9}"/>
              </a:ext>
            </a:extLst>
          </p:cNvPr>
          <p:cNvCxnSpPr>
            <a:cxnSpLocks/>
          </p:cNvCxnSpPr>
          <p:nvPr/>
        </p:nvCxnSpPr>
        <p:spPr>
          <a:xfrm>
            <a:off x="3592666" y="2983500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9A70646-2554-4F35-8CD0-8DAF8EDD69CC}"/>
              </a:ext>
            </a:extLst>
          </p:cNvPr>
          <p:cNvCxnSpPr>
            <a:cxnSpLocks/>
          </p:cNvCxnSpPr>
          <p:nvPr/>
        </p:nvCxnSpPr>
        <p:spPr>
          <a:xfrm>
            <a:off x="3587272" y="3576400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5FE1D8E3-61D4-4FFE-AF53-C92B92D88599}"/>
              </a:ext>
            </a:extLst>
          </p:cNvPr>
          <p:cNvSpPr/>
          <p:nvPr/>
        </p:nvSpPr>
        <p:spPr>
          <a:xfrm>
            <a:off x="3674295" y="3512862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E8B185EB-9B58-4742-98FC-230E8C210564}"/>
              </a:ext>
            </a:extLst>
          </p:cNvPr>
          <p:cNvSpPr txBox="1"/>
          <p:nvPr/>
        </p:nvSpPr>
        <p:spPr>
          <a:xfrm>
            <a:off x="4086443" y="371985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lowerRadius</a:t>
            </a:r>
            <a:endParaRPr lang="de-DE" sz="1000" dirty="0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F46D557-9E95-4721-887E-43B55BDDF5E3}"/>
              </a:ext>
            </a:extLst>
          </p:cNvPr>
          <p:cNvCxnSpPr>
            <a:cxnSpLocks/>
          </p:cNvCxnSpPr>
          <p:nvPr/>
        </p:nvCxnSpPr>
        <p:spPr>
          <a:xfrm>
            <a:off x="5988414" y="3387154"/>
            <a:ext cx="495748" cy="200231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0CB7A321-9CA4-4015-9F13-58DF88CD0933}"/>
              </a:ext>
            </a:extLst>
          </p:cNvPr>
          <p:cNvSpPr txBox="1"/>
          <p:nvPr/>
        </p:nvSpPr>
        <p:spPr>
          <a:xfrm>
            <a:off x="6430266" y="3533386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radius</a:t>
            </a:r>
            <a:endParaRPr lang="de-DE" sz="1000" dirty="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046341-4819-42B2-BA15-03838A1202AC}"/>
              </a:ext>
            </a:extLst>
          </p:cNvPr>
          <p:cNvSpPr/>
          <p:nvPr/>
        </p:nvSpPr>
        <p:spPr>
          <a:xfrm>
            <a:off x="7843936" y="1926856"/>
            <a:ext cx="1270763" cy="1558923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0" h="1073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090A556C-24C1-43B8-8457-CD299D799C4D}"/>
              </a:ext>
            </a:extLst>
          </p:cNvPr>
          <p:cNvCxnSpPr>
            <a:cxnSpLocks/>
          </p:cNvCxnSpPr>
          <p:nvPr/>
        </p:nvCxnSpPr>
        <p:spPr>
          <a:xfrm flipV="1">
            <a:off x="7635154" y="4516584"/>
            <a:ext cx="417563" cy="6032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CCEA6A6C-3351-4ADA-A5E8-31D51FFF7FD5}"/>
              </a:ext>
            </a:extLst>
          </p:cNvPr>
          <p:cNvCxnSpPr>
            <a:cxnSpLocks/>
          </p:cNvCxnSpPr>
          <p:nvPr/>
        </p:nvCxnSpPr>
        <p:spPr>
          <a:xfrm flipV="1">
            <a:off x="7635154" y="4103834"/>
            <a:ext cx="0" cy="47307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1F216A4-A5B7-4B67-9002-AAEB40B4CC8E}"/>
              </a:ext>
            </a:extLst>
          </p:cNvPr>
          <p:cNvCxnSpPr>
            <a:cxnSpLocks/>
          </p:cNvCxnSpPr>
          <p:nvPr/>
        </p:nvCxnSpPr>
        <p:spPr>
          <a:xfrm flipH="1" flipV="1">
            <a:off x="7339878" y="4386409"/>
            <a:ext cx="295275" cy="1905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84950EC8-110B-447B-B9BD-D7FF06D68C1D}"/>
                  </a:ext>
                </a:extLst>
              </p:cNvPr>
              <p:cNvSpPr txBox="1"/>
              <p:nvPr/>
            </p:nvSpPr>
            <p:spPr>
              <a:xfrm>
                <a:off x="7097817" y="4378084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84950EC8-110B-447B-B9BD-D7FF06D68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817" y="4378084"/>
                <a:ext cx="333369" cy="153888"/>
              </a:xfrm>
              <a:prstGeom prst="rect">
                <a:avLst/>
              </a:prstGeom>
              <a:blipFill>
                <a:blip r:embed="rId2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lipse 88">
            <a:extLst>
              <a:ext uri="{FF2B5EF4-FFF2-40B4-BE49-F238E27FC236}">
                <a16:creationId xmlns:a16="http://schemas.microsoft.com/office/drawing/2014/main" id="{593861AF-C957-404F-A1FA-8435E426C293}"/>
              </a:ext>
            </a:extLst>
          </p:cNvPr>
          <p:cNvSpPr/>
          <p:nvPr/>
        </p:nvSpPr>
        <p:spPr>
          <a:xfrm>
            <a:off x="7604786" y="4516584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7490DDE8-D73A-43FA-8762-89AB88CBB467}"/>
                  </a:ext>
                </a:extLst>
              </p:cNvPr>
              <p:cNvSpPr txBox="1"/>
              <p:nvPr/>
            </p:nvSpPr>
            <p:spPr>
              <a:xfrm>
                <a:off x="7901216" y="4481659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7490DDE8-D73A-43FA-8762-89AB88CBB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216" y="4481659"/>
                <a:ext cx="333369" cy="153888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358F03A4-292F-4E33-9294-B89AFCDC4E42}"/>
                  </a:ext>
                </a:extLst>
              </p:cNvPr>
              <p:cNvSpPr txBox="1"/>
              <p:nvPr/>
            </p:nvSpPr>
            <p:spPr>
              <a:xfrm>
                <a:off x="7635153" y="4030035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358F03A4-292F-4E33-9294-B89AFCDC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153" y="4030035"/>
                <a:ext cx="333369" cy="153888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feld 91">
            <a:extLst>
              <a:ext uri="{FF2B5EF4-FFF2-40B4-BE49-F238E27FC236}">
                <a16:creationId xmlns:a16="http://schemas.microsoft.com/office/drawing/2014/main" id="{57D289E6-AB43-4997-A2BC-66A451C0EBE6}"/>
              </a:ext>
            </a:extLst>
          </p:cNvPr>
          <p:cNvSpPr txBox="1"/>
          <p:nvPr/>
        </p:nvSpPr>
        <p:spPr>
          <a:xfrm>
            <a:off x="8268718" y="336711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deltaZ</a:t>
            </a:r>
            <a:endParaRPr lang="de-DE" sz="10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F99E0C5-2704-4499-A4B5-47DB5883FAE4}"/>
              </a:ext>
            </a:extLst>
          </p:cNvPr>
          <p:cNvSpPr txBox="1"/>
          <p:nvPr/>
        </p:nvSpPr>
        <p:spPr>
          <a:xfrm>
            <a:off x="8649606" y="3914388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deltaX</a:t>
            </a:r>
            <a:endParaRPr lang="de-DE" sz="1000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1A62783-68ED-4D00-B333-5EEF8B4D74E6}"/>
              </a:ext>
            </a:extLst>
          </p:cNvPr>
          <p:cNvSpPr txBox="1"/>
          <p:nvPr/>
        </p:nvSpPr>
        <p:spPr>
          <a:xfrm>
            <a:off x="7363767" y="375024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deltaY</a:t>
            </a:r>
            <a:endParaRPr lang="de-DE" sz="1000" dirty="0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164BB344-B03C-4E41-B7C2-02A328E7F586}"/>
              </a:ext>
            </a:extLst>
          </p:cNvPr>
          <p:cNvSpPr/>
          <p:nvPr/>
        </p:nvSpPr>
        <p:spPr>
          <a:xfrm>
            <a:off x="8213742" y="3964003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5A7DA8BE-B3D6-4B40-9BC0-34808F36E187}"/>
              </a:ext>
            </a:extLst>
          </p:cNvPr>
          <p:cNvCxnSpPr>
            <a:cxnSpLocks/>
            <a:stCxn id="89" idx="4"/>
          </p:cNvCxnSpPr>
          <p:nvPr/>
        </p:nvCxnSpPr>
        <p:spPr>
          <a:xfrm flipV="1">
            <a:off x="7635154" y="4052888"/>
            <a:ext cx="569062" cy="52443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40978423-3118-4684-9D3F-1C510FEC9982}"/>
              </a:ext>
            </a:extLst>
          </p:cNvPr>
          <p:cNvSpPr txBox="1"/>
          <p:nvPr/>
        </p:nvSpPr>
        <p:spPr>
          <a:xfrm>
            <a:off x="7348902" y="457364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origin</a:t>
            </a:r>
            <a:endParaRPr lang="de-DE" sz="1000" dirty="0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D27ECC5E-ECEE-4906-B52F-A2FA67B98359}"/>
              </a:ext>
            </a:extLst>
          </p:cNvPr>
          <p:cNvSpPr txBox="1"/>
          <p:nvPr/>
        </p:nvSpPr>
        <p:spPr>
          <a:xfrm>
            <a:off x="1345593" y="1790313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cuboid</a:t>
            </a:r>
            <a:endParaRPr lang="de-DE" sz="1400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CB403F31-25DD-434D-8B07-F1BD2D3C9D1E}"/>
              </a:ext>
            </a:extLst>
          </p:cNvPr>
          <p:cNvSpPr txBox="1"/>
          <p:nvPr/>
        </p:nvSpPr>
        <p:spPr>
          <a:xfrm>
            <a:off x="3370900" y="1793443"/>
            <a:ext cx="762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frustum</a:t>
            </a:r>
            <a:endParaRPr lang="de-DE" sz="14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29880EA2-D5B0-4E76-AB69-FB4854938625}"/>
              </a:ext>
            </a:extLst>
          </p:cNvPr>
          <p:cNvSpPr txBox="1"/>
          <p:nvPr/>
        </p:nvSpPr>
        <p:spPr>
          <a:xfrm>
            <a:off x="5675927" y="1789586"/>
            <a:ext cx="68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sphere</a:t>
            </a:r>
            <a:endParaRPr lang="de-DE" sz="1400" dirty="0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3FC3124-E3F5-4706-917B-7A363E2AB920}"/>
              </a:ext>
            </a:extLst>
          </p:cNvPr>
          <p:cNvSpPr txBox="1"/>
          <p:nvPr/>
        </p:nvSpPr>
        <p:spPr>
          <a:xfrm>
            <a:off x="7889246" y="1789586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boundingBox</a:t>
            </a:r>
            <a:endParaRPr lang="de-DE" sz="1400" dirty="0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51A8C19-6C68-4EC6-B850-F26C921C3DA8}"/>
              </a:ext>
            </a:extLst>
          </p:cNvPr>
          <p:cNvCxnSpPr>
            <a:cxnSpLocks/>
          </p:cNvCxnSpPr>
          <p:nvPr/>
        </p:nvCxnSpPr>
        <p:spPr>
          <a:xfrm flipV="1">
            <a:off x="8246516" y="3854042"/>
            <a:ext cx="1146111" cy="17165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30939F87-2225-41F0-82EE-162660C96F63}"/>
              </a:ext>
            </a:extLst>
          </p:cNvPr>
          <p:cNvCxnSpPr>
            <a:cxnSpLocks/>
          </p:cNvCxnSpPr>
          <p:nvPr/>
        </p:nvCxnSpPr>
        <p:spPr>
          <a:xfrm flipV="1">
            <a:off x="8244110" y="3011101"/>
            <a:ext cx="5322" cy="10136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EF668D3C-FBD1-4313-98C6-07DF5C00001D}"/>
              </a:ext>
            </a:extLst>
          </p:cNvPr>
          <p:cNvCxnSpPr>
            <a:cxnSpLocks/>
          </p:cNvCxnSpPr>
          <p:nvPr/>
        </p:nvCxnSpPr>
        <p:spPr>
          <a:xfrm flipH="1" flipV="1">
            <a:off x="7566182" y="3595522"/>
            <a:ext cx="668404" cy="4301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9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35</cp:revision>
  <dcterms:created xsi:type="dcterms:W3CDTF">2023-11-13T08:54:51Z</dcterms:created>
  <dcterms:modified xsi:type="dcterms:W3CDTF">2023-11-13T10:50:31Z</dcterms:modified>
</cp:coreProperties>
</file>