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D0D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6120" y="-3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D9B0E-69CC-451A-BD5A-14EC6685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09A0A-DC8E-4DDD-95DE-4C1FF528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7AA62-C334-438F-B611-ACC58B63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664BE-641C-482F-A140-1B6256CC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750E1-DB96-4400-A2CE-5B3FDC1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8E3D9-900E-46E5-B1F2-A4D88CE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658E8D-4812-4EB8-8DAA-4464D87C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DE9CA-33ED-48F2-884A-0F12D19D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65D7F-491D-48B1-AF76-DB8A726C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BCAA9-A21C-490A-80DF-ED6776FA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40F68E-A233-46B5-99B2-7BBD20C81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3CAEC-A017-4372-AC4D-83FCCCC7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B8A97-E749-4442-B6F1-C16685B9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21D0B-5445-4D4F-807E-12630FE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D1F8E-713A-4997-B71E-0B2FEDE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E8EA1-C911-4087-AAAF-E9D6B9C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FD6F9-E75B-4F94-A05E-1D29413E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0DAE1-913D-4F5E-A16B-FFD16BCB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0ED5-D1CD-42F6-9399-82E74684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D42A1-EE85-4BD9-A237-1488DA4E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08E66-828F-4D61-9DDB-0D33ECAB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5CD29-5CD1-4BE4-9847-BB619CA8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CAA48-87CC-41F9-BEEB-7DF4501F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12B7F-9238-4E0C-93C4-179EE6A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943D1-03C0-449F-8BC9-9EA53E5D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3518-9C70-41E4-B19B-34BE3BF5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11289-A9BD-44D2-947F-A11D4796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12FEE0-3508-4004-AEFB-872143B7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497A2D-A074-4E38-AD4E-9C442F54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B44A2-00F8-41F2-8DD2-1AB4747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0091-6DF2-4141-8F67-13E09EC1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346FA-88E3-4A59-AE9C-01562118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612F1-2DA0-4EB5-9AA6-A0E26A37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95C42-F381-472A-8DFF-949F2F7B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A2760E-2D01-4756-9899-A1E1AD47E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4BB937-E191-4006-8F68-B32CC23C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423E8-E4BD-43D3-B7EB-0C62D692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423341-AE94-494B-AD46-EE6478D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FD0D3E-157A-416A-816E-1579095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75B6-30C4-4024-9065-E4127D1D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5354F-0ACA-40C4-B35A-B7F28C8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DF87-6A0E-4A4D-9E95-A97EADC6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4B9EF-81E0-49B3-A88E-DCA29A97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5E0C2E-50F0-48BE-A87E-DA02AB50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67972C-A8C0-4DD0-8EFD-37C0AF4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F0584-5EF3-4BDF-882B-9C337BE5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6B1C7-24A8-40B1-B538-CCE7B8AA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65D9B-0C2C-49C0-80C5-42E2125F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9B71AB-40B1-4C0E-9AAD-9140F79F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22FE9-0CC6-43A6-AD94-D759136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008D4-142E-41C8-8341-244EF494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6DB25-3155-420E-A07A-E0059186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215E-4F9E-48FD-BCE1-A2DE066A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5FA433-AA7D-49B8-B734-EB3A2BD6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210309-9520-4FAD-B6C6-569936C8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1392-2E7A-46CF-95A5-638D3E21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615E-E683-458A-851E-3235C6CD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8861A7-D6A4-4585-A0C1-AF0919E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E03F00-2402-40B0-B699-649B6DB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55E2E-DB49-4C95-B555-7DAADDB0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59EAD-2043-4EFA-87BB-3869F0A1E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CFDF-902B-4F67-9E30-D72F569F7A9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792A6-24DE-42D3-AC45-23AB844F7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7EDEA-7EEF-446A-BFE4-23369E265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3706FE2-85B4-4FFE-886E-70EC99F2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63" y="2199189"/>
            <a:ext cx="4637237" cy="2239462"/>
          </a:xfrm>
          <a:prstGeom prst="rect">
            <a:avLst/>
          </a:prstGeom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596506B-4E42-4D95-B593-05C120935878}"/>
              </a:ext>
            </a:extLst>
          </p:cNvPr>
          <p:cNvSpPr/>
          <p:nvPr/>
        </p:nvSpPr>
        <p:spPr>
          <a:xfrm>
            <a:off x="3466155" y="2622673"/>
            <a:ext cx="4159866" cy="303819"/>
          </a:xfrm>
          <a:custGeom>
            <a:avLst/>
            <a:gdLst>
              <a:gd name="connsiteX0" fmla="*/ 0 w 10675620"/>
              <a:gd name="connsiteY0" fmla="*/ 266700 h 812313"/>
              <a:gd name="connsiteX1" fmla="*/ 1493520 w 10675620"/>
              <a:gd name="connsiteY1" fmla="*/ 541020 h 812313"/>
              <a:gd name="connsiteX2" fmla="*/ 3688080 w 10675620"/>
              <a:gd name="connsiteY2" fmla="*/ 777240 h 812313"/>
              <a:gd name="connsiteX3" fmla="*/ 5684520 w 10675620"/>
              <a:gd name="connsiteY3" fmla="*/ 784860 h 812313"/>
              <a:gd name="connsiteX4" fmla="*/ 8313420 w 10675620"/>
              <a:gd name="connsiteY4" fmla="*/ 525780 h 812313"/>
              <a:gd name="connsiteX5" fmla="*/ 9890760 w 10675620"/>
              <a:gd name="connsiteY5" fmla="*/ 205740 h 812313"/>
              <a:gd name="connsiteX6" fmla="*/ 10675620 w 10675620"/>
              <a:gd name="connsiteY6" fmla="*/ 0 h 812313"/>
              <a:gd name="connsiteX0" fmla="*/ 0 w 10675620"/>
              <a:gd name="connsiteY0" fmla="*/ 266700 h 805107"/>
              <a:gd name="connsiteX1" fmla="*/ 1493520 w 10675620"/>
              <a:gd name="connsiteY1" fmla="*/ 541020 h 805107"/>
              <a:gd name="connsiteX2" fmla="*/ 3680936 w 10675620"/>
              <a:gd name="connsiteY2" fmla="*/ 760572 h 805107"/>
              <a:gd name="connsiteX3" fmla="*/ 5684520 w 10675620"/>
              <a:gd name="connsiteY3" fmla="*/ 784860 h 805107"/>
              <a:gd name="connsiteX4" fmla="*/ 8313420 w 10675620"/>
              <a:gd name="connsiteY4" fmla="*/ 525780 h 805107"/>
              <a:gd name="connsiteX5" fmla="*/ 9890760 w 10675620"/>
              <a:gd name="connsiteY5" fmla="*/ 205740 h 805107"/>
              <a:gd name="connsiteX6" fmla="*/ 10675620 w 10675620"/>
              <a:gd name="connsiteY6" fmla="*/ 0 h 805107"/>
              <a:gd name="connsiteX0" fmla="*/ 0 w 10675620"/>
              <a:gd name="connsiteY0" fmla="*/ 266700 h 814297"/>
              <a:gd name="connsiteX1" fmla="*/ 1493520 w 10675620"/>
              <a:gd name="connsiteY1" fmla="*/ 541020 h 814297"/>
              <a:gd name="connsiteX2" fmla="*/ 3680936 w 10675620"/>
              <a:gd name="connsiteY2" fmla="*/ 760572 h 814297"/>
              <a:gd name="connsiteX3" fmla="*/ 5313045 w 10675620"/>
              <a:gd name="connsiteY3" fmla="*/ 796766 h 814297"/>
              <a:gd name="connsiteX4" fmla="*/ 8313420 w 10675620"/>
              <a:gd name="connsiteY4" fmla="*/ 525780 h 814297"/>
              <a:gd name="connsiteX5" fmla="*/ 9890760 w 10675620"/>
              <a:gd name="connsiteY5" fmla="*/ 205740 h 814297"/>
              <a:gd name="connsiteX6" fmla="*/ 10675620 w 10675620"/>
              <a:gd name="connsiteY6" fmla="*/ 0 h 814297"/>
              <a:gd name="connsiteX0" fmla="*/ 0 w 10675620"/>
              <a:gd name="connsiteY0" fmla="*/ 266700 h 805861"/>
              <a:gd name="connsiteX1" fmla="*/ 1493520 w 10675620"/>
              <a:gd name="connsiteY1" fmla="*/ 541020 h 805861"/>
              <a:gd name="connsiteX2" fmla="*/ 3680936 w 10675620"/>
              <a:gd name="connsiteY2" fmla="*/ 760572 h 805861"/>
              <a:gd name="connsiteX3" fmla="*/ 5313045 w 10675620"/>
              <a:gd name="connsiteY3" fmla="*/ 796766 h 805861"/>
              <a:gd name="connsiteX4" fmla="*/ 8313420 w 10675620"/>
              <a:gd name="connsiteY4" fmla="*/ 525780 h 805861"/>
              <a:gd name="connsiteX5" fmla="*/ 9890760 w 10675620"/>
              <a:gd name="connsiteY5" fmla="*/ 205740 h 805861"/>
              <a:gd name="connsiteX6" fmla="*/ 10675620 w 10675620"/>
              <a:gd name="connsiteY6" fmla="*/ 0 h 805861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75620" h="801665">
                <a:moveTo>
                  <a:pt x="0" y="266700"/>
                </a:moveTo>
                <a:cubicBezTo>
                  <a:pt x="439420" y="361315"/>
                  <a:pt x="880031" y="458708"/>
                  <a:pt x="1493520" y="541020"/>
                </a:cubicBezTo>
                <a:cubicBezTo>
                  <a:pt x="2107009" y="623332"/>
                  <a:pt x="3044349" y="717948"/>
                  <a:pt x="3680936" y="760572"/>
                </a:cubicBezTo>
                <a:cubicBezTo>
                  <a:pt x="4317523" y="803196"/>
                  <a:pt x="4543345" y="807323"/>
                  <a:pt x="5313045" y="796766"/>
                </a:cubicBezTo>
                <a:cubicBezTo>
                  <a:pt x="6082745" y="786209"/>
                  <a:pt x="7557612" y="652859"/>
                  <a:pt x="8313420" y="525780"/>
                </a:cubicBezTo>
                <a:cubicBezTo>
                  <a:pt x="9069228" y="398701"/>
                  <a:pt x="9497060" y="293370"/>
                  <a:pt x="9890760" y="205740"/>
                </a:cubicBezTo>
                <a:cubicBezTo>
                  <a:pt x="10284460" y="118110"/>
                  <a:pt x="10480040" y="59055"/>
                  <a:pt x="10675620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DCF9C75-1E3B-4032-B4FA-1AAE7AE291BF}"/>
              </a:ext>
            </a:extLst>
          </p:cNvPr>
          <p:cNvCxnSpPr>
            <a:cxnSpLocks/>
            <a:stCxn id="11" idx="5"/>
            <a:endCxn id="11" idx="0"/>
          </p:cNvCxnSpPr>
          <p:nvPr/>
        </p:nvCxnSpPr>
        <p:spPr>
          <a:xfrm flipV="1">
            <a:off x="3465899" y="2516874"/>
            <a:ext cx="4160224" cy="236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479666F-F796-4263-8E9B-F04BD7853BF4}"/>
              </a:ext>
            </a:extLst>
          </p:cNvPr>
          <p:cNvSpPr/>
          <p:nvPr/>
        </p:nvSpPr>
        <p:spPr>
          <a:xfrm>
            <a:off x="7256901" y="2415600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F11E5FA-EE3C-4211-8E55-B6B0A839EF39}"/>
              </a:ext>
            </a:extLst>
          </p:cNvPr>
          <p:cNvCxnSpPr>
            <a:cxnSpLocks/>
          </p:cNvCxnSpPr>
          <p:nvPr/>
        </p:nvCxnSpPr>
        <p:spPr>
          <a:xfrm flipV="1">
            <a:off x="3350559" y="2518079"/>
            <a:ext cx="80575" cy="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AEC8D69-3BCD-47FE-BC27-6EB7A04C7487}"/>
                  </a:ext>
                </a:extLst>
              </p:cNvPr>
              <p:cNvSpPr/>
              <p:nvPr/>
            </p:nvSpPr>
            <p:spPr>
              <a:xfrm>
                <a:off x="3202079" y="2356943"/>
                <a:ext cx="173373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AEC8D69-3BCD-47FE-BC27-6EB7A04C7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9" y="2356943"/>
                <a:ext cx="173373" cy="20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36D5C730-6509-4848-96CA-9F9CE2B96718}"/>
              </a:ext>
            </a:extLst>
          </p:cNvPr>
          <p:cNvSpPr/>
          <p:nvPr/>
        </p:nvSpPr>
        <p:spPr>
          <a:xfrm>
            <a:off x="3410143" y="2353025"/>
            <a:ext cx="419099" cy="135732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407193 w 407193"/>
              <a:gd name="connsiteY0" fmla="*/ 23476 h 114104"/>
              <a:gd name="connsiteX1" fmla="*/ 240506 w 407193"/>
              <a:gd name="connsiteY1" fmla="*/ 4426 h 114104"/>
              <a:gd name="connsiteX2" fmla="*/ 0 w 407193"/>
              <a:gd name="connsiteY2" fmla="*/ 113964 h 114104"/>
              <a:gd name="connsiteX0" fmla="*/ 407193 w 407193"/>
              <a:gd name="connsiteY0" fmla="*/ 23476 h 113964"/>
              <a:gd name="connsiteX1" fmla="*/ 240506 w 407193"/>
              <a:gd name="connsiteY1" fmla="*/ 4426 h 113964"/>
              <a:gd name="connsiteX2" fmla="*/ 0 w 407193"/>
              <a:gd name="connsiteY2" fmla="*/ 113964 h 113964"/>
              <a:gd name="connsiteX0" fmla="*/ 407193 w 407193"/>
              <a:gd name="connsiteY0" fmla="*/ 64017 h 154505"/>
              <a:gd name="connsiteX1" fmla="*/ 188118 w 407193"/>
              <a:gd name="connsiteY1" fmla="*/ 2105 h 154505"/>
              <a:gd name="connsiteX2" fmla="*/ 0 w 407193"/>
              <a:gd name="connsiteY2" fmla="*/ 154505 h 154505"/>
              <a:gd name="connsiteX0" fmla="*/ 407193 w 407193"/>
              <a:gd name="connsiteY0" fmla="*/ 61950 h 152438"/>
              <a:gd name="connsiteX1" fmla="*/ 188118 w 407193"/>
              <a:gd name="connsiteY1" fmla="*/ 38 h 152438"/>
              <a:gd name="connsiteX2" fmla="*/ 0 w 407193"/>
              <a:gd name="connsiteY2" fmla="*/ 152438 h 152438"/>
              <a:gd name="connsiteX0" fmla="*/ 407193 w 407193"/>
              <a:gd name="connsiteY0" fmla="*/ 3208 h 179421"/>
              <a:gd name="connsiteX1" fmla="*/ 188118 w 407193"/>
              <a:gd name="connsiteY1" fmla="*/ 27021 h 179421"/>
              <a:gd name="connsiteX2" fmla="*/ 0 w 407193"/>
              <a:gd name="connsiteY2" fmla="*/ 179421 h 179421"/>
              <a:gd name="connsiteX0" fmla="*/ 407193 w 407193"/>
              <a:gd name="connsiteY0" fmla="*/ 0 h 176213"/>
              <a:gd name="connsiteX1" fmla="*/ 0 w 407193"/>
              <a:gd name="connsiteY1" fmla="*/ 176213 h 176213"/>
              <a:gd name="connsiteX0" fmla="*/ 407193 w 407193"/>
              <a:gd name="connsiteY0" fmla="*/ 61 h 176274"/>
              <a:gd name="connsiteX1" fmla="*/ 0 w 407193"/>
              <a:gd name="connsiteY1" fmla="*/ 176274 h 176274"/>
              <a:gd name="connsiteX0" fmla="*/ 407193 w 407193"/>
              <a:gd name="connsiteY0" fmla="*/ 117 h 176330"/>
              <a:gd name="connsiteX1" fmla="*/ 0 w 407193"/>
              <a:gd name="connsiteY1" fmla="*/ 176330 h 176330"/>
              <a:gd name="connsiteX0" fmla="*/ 407193 w 407193"/>
              <a:gd name="connsiteY0" fmla="*/ 82 h 176295"/>
              <a:gd name="connsiteX1" fmla="*/ 0 w 407193"/>
              <a:gd name="connsiteY1" fmla="*/ 176295 h 176295"/>
              <a:gd name="connsiteX0" fmla="*/ 407193 w 407193"/>
              <a:gd name="connsiteY0" fmla="*/ 0 h 176213"/>
              <a:gd name="connsiteX1" fmla="*/ 0 w 407193"/>
              <a:gd name="connsiteY1" fmla="*/ 176213 h 176213"/>
              <a:gd name="connsiteX0" fmla="*/ 419099 w 419099"/>
              <a:gd name="connsiteY0" fmla="*/ 0 h 135732"/>
              <a:gd name="connsiteX1" fmla="*/ 0 w 419099"/>
              <a:gd name="connsiteY1" fmla="*/ 135732 h 135732"/>
              <a:gd name="connsiteX0" fmla="*/ 419099 w 419099"/>
              <a:gd name="connsiteY0" fmla="*/ 0 h 135732"/>
              <a:gd name="connsiteX1" fmla="*/ 0 w 419099"/>
              <a:gd name="connsiteY1" fmla="*/ 135732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099" h="135732">
                <a:moveTo>
                  <a:pt x="419099" y="0"/>
                </a:moveTo>
                <a:cubicBezTo>
                  <a:pt x="261937" y="1588"/>
                  <a:pt x="35719" y="48419"/>
                  <a:pt x="0" y="135732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84CAE74C-256F-40C9-A72E-0A2F850D6DE2}"/>
              </a:ext>
            </a:extLst>
          </p:cNvPr>
          <p:cNvSpPr/>
          <p:nvPr/>
        </p:nvSpPr>
        <p:spPr>
          <a:xfrm rot="10188652">
            <a:off x="7256844" y="2584008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C5829C0-C3FB-4662-8201-42D1F366CE39}"/>
              </a:ext>
            </a:extLst>
          </p:cNvPr>
          <p:cNvCxnSpPr>
            <a:cxnSpLocks/>
          </p:cNvCxnSpPr>
          <p:nvPr/>
        </p:nvCxnSpPr>
        <p:spPr>
          <a:xfrm rot="420000" flipV="1">
            <a:off x="3466929" y="2652361"/>
            <a:ext cx="798" cy="140163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07377095-58C4-4401-9971-B71FA3ED9B5C}"/>
                  </a:ext>
                </a:extLst>
              </p:cNvPr>
              <p:cNvSpPr/>
              <p:nvPr/>
            </p:nvSpPr>
            <p:spPr>
              <a:xfrm>
                <a:off x="3188631" y="2615660"/>
                <a:ext cx="41622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07377095-58C4-4401-9971-B71FA3ED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31" y="2615660"/>
                <a:ext cx="416226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71B4C2E-3459-4ECA-9AF2-4BE1DCCE6B3D}"/>
                  </a:ext>
                </a:extLst>
              </p:cNvPr>
              <p:cNvSpPr/>
              <p:nvPr/>
            </p:nvSpPr>
            <p:spPr>
              <a:xfrm>
                <a:off x="7552693" y="2412709"/>
                <a:ext cx="649138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71B4C2E-3459-4ECA-9AF2-4BE1DCCE6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93" y="2412709"/>
                <a:ext cx="649138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CE951DCB-54C7-46E8-9038-A94A36024B70}"/>
              </a:ext>
            </a:extLst>
          </p:cNvPr>
          <p:cNvSpPr/>
          <p:nvPr/>
        </p:nvSpPr>
        <p:spPr>
          <a:xfrm rot="9766963">
            <a:off x="6701332" y="2854116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7BAD91B-1029-47F3-8488-52C893B9EB81}"/>
              </a:ext>
            </a:extLst>
          </p:cNvPr>
          <p:cNvSpPr/>
          <p:nvPr/>
        </p:nvSpPr>
        <p:spPr>
          <a:xfrm>
            <a:off x="3829845" y="2571685"/>
            <a:ext cx="69877" cy="698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55A343F-3A5B-4637-9DC6-4F625CAB11D2}"/>
              </a:ext>
            </a:extLst>
          </p:cNvPr>
          <p:cNvSpPr/>
          <p:nvPr/>
        </p:nvSpPr>
        <p:spPr>
          <a:xfrm>
            <a:off x="5920583" y="2579641"/>
            <a:ext cx="69877" cy="698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9AB8655-59A1-4D76-B8D9-7DE6AE7B6511}"/>
              </a:ext>
            </a:extLst>
          </p:cNvPr>
          <p:cNvSpPr/>
          <p:nvPr/>
        </p:nvSpPr>
        <p:spPr>
          <a:xfrm>
            <a:off x="5522838" y="2889172"/>
            <a:ext cx="69877" cy="698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1057835-1141-4184-BFCF-A57744CC058B}"/>
              </a:ext>
            </a:extLst>
          </p:cNvPr>
          <p:cNvSpPr/>
          <p:nvPr/>
        </p:nvSpPr>
        <p:spPr>
          <a:xfrm>
            <a:off x="4260776" y="2818791"/>
            <a:ext cx="69877" cy="698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47A411C-B665-43B4-9211-A2666B0499EE}"/>
              </a:ext>
            </a:extLst>
          </p:cNvPr>
          <p:cNvSpPr/>
          <p:nvPr/>
        </p:nvSpPr>
        <p:spPr>
          <a:xfrm>
            <a:off x="3991738" y="2900173"/>
            <a:ext cx="6079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endZeta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A9628BA7-CA94-4801-9FF9-48729A2694EF}"/>
              </a:ext>
            </a:extLst>
          </p:cNvPr>
          <p:cNvSpPr/>
          <p:nvPr/>
        </p:nvSpPr>
        <p:spPr>
          <a:xfrm>
            <a:off x="5288333" y="2946560"/>
            <a:ext cx="6079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startZeta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CF671AA-E42A-4186-AE22-24CD628343DE}"/>
              </a:ext>
            </a:extLst>
          </p:cNvPr>
          <p:cNvSpPr/>
          <p:nvPr/>
        </p:nvSpPr>
        <p:spPr>
          <a:xfrm>
            <a:off x="4989086" y="2092434"/>
            <a:ext cx="9664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</a:rPr>
              <a:t>&lt;</a:t>
            </a:r>
            <a:r>
              <a:rPr lang="de-DE" sz="700" b="1" dirty="0" err="1">
                <a:solidFill>
                  <a:srgbClr val="C00000"/>
                </a:solidFill>
              </a:rPr>
              <a:t>startZetaBlending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62BB68E2-BFFE-42E3-B468-1C86ED4EFB2E}"/>
              </a:ext>
            </a:extLst>
          </p:cNvPr>
          <p:cNvSpPr/>
          <p:nvPr/>
        </p:nvSpPr>
        <p:spPr>
          <a:xfrm>
            <a:off x="3899722" y="2093350"/>
            <a:ext cx="9664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</a:rPr>
              <a:t>&lt;</a:t>
            </a:r>
            <a:r>
              <a:rPr lang="de-DE" sz="700" b="1" dirty="0" err="1">
                <a:solidFill>
                  <a:srgbClr val="C00000"/>
                </a:solidFill>
              </a:rPr>
              <a:t>endZetaBlending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FB9EFE6-85B0-44EA-AE5C-5FC0BDC32442}"/>
              </a:ext>
            </a:extLst>
          </p:cNvPr>
          <p:cNvCxnSpPr/>
          <p:nvPr/>
        </p:nvCxnSpPr>
        <p:spPr>
          <a:xfrm flipV="1">
            <a:off x="3094353" y="2534450"/>
            <a:ext cx="0" cy="79259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A15E449-88FA-49F3-BF08-E748707A5756}"/>
              </a:ext>
            </a:extLst>
          </p:cNvPr>
          <p:cNvSpPr/>
          <p:nvPr/>
        </p:nvSpPr>
        <p:spPr>
          <a:xfrm>
            <a:off x="2130607" y="2664902"/>
            <a:ext cx="966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Transformation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the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reference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section</a:t>
            </a:r>
            <a:endParaRPr lang="en-US" sz="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7979549-8D0A-4F2A-859F-6ECD52EEDD00}"/>
              </a:ext>
            </a:extLst>
          </p:cNvPr>
          <p:cNvSpPr/>
          <p:nvPr/>
        </p:nvSpPr>
        <p:spPr>
          <a:xfrm>
            <a:off x="3886139" y="2270801"/>
            <a:ext cx="409575" cy="333375"/>
          </a:xfrm>
          <a:custGeom>
            <a:avLst/>
            <a:gdLst>
              <a:gd name="connsiteX0" fmla="*/ 0 w 409575"/>
              <a:gd name="connsiteY0" fmla="*/ 333375 h 333375"/>
              <a:gd name="connsiteX1" fmla="*/ 244475 w 409575"/>
              <a:gd name="connsiteY1" fmla="*/ 225425 h 333375"/>
              <a:gd name="connsiteX2" fmla="*/ 409575 w 40957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333375">
                <a:moveTo>
                  <a:pt x="0" y="333375"/>
                </a:moveTo>
                <a:cubicBezTo>
                  <a:pt x="88106" y="307181"/>
                  <a:pt x="176213" y="280987"/>
                  <a:pt x="244475" y="225425"/>
                </a:cubicBezTo>
                <a:cubicBezTo>
                  <a:pt x="312737" y="169863"/>
                  <a:pt x="361156" y="84931"/>
                  <a:pt x="409575" y="0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CDAC13A-ACE5-4FA6-988A-6AB07168A65F}"/>
              </a:ext>
            </a:extLst>
          </p:cNvPr>
          <p:cNvSpPr/>
          <p:nvPr/>
        </p:nvSpPr>
        <p:spPr>
          <a:xfrm flipH="1">
            <a:off x="5539548" y="2270801"/>
            <a:ext cx="409575" cy="333375"/>
          </a:xfrm>
          <a:custGeom>
            <a:avLst/>
            <a:gdLst>
              <a:gd name="connsiteX0" fmla="*/ 0 w 409575"/>
              <a:gd name="connsiteY0" fmla="*/ 333375 h 333375"/>
              <a:gd name="connsiteX1" fmla="*/ 244475 w 409575"/>
              <a:gd name="connsiteY1" fmla="*/ 225425 h 333375"/>
              <a:gd name="connsiteX2" fmla="*/ 409575 w 40957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333375">
                <a:moveTo>
                  <a:pt x="0" y="333375"/>
                </a:moveTo>
                <a:cubicBezTo>
                  <a:pt x="88106" y="307181"/>
                  <a:pt x="176213" y="280987"/>
                  <a:pt x="244475" y="225425"/>
                </a:cubicBezTo>
                <a:cubicBezTo>
                  <a:pt x="312737" y="169863"/>
                  <a:pt x="361156" y="84931"/>
                  <a:pt x="409575" y="0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FFB47433-A655-46BE-A323-2EE8AB8F815F}"/>
                  </a:ext>
                </a:extLst>
              </p:cNvPr>
              <p:cNvSpPr/>
              <p:nvPr/>
            </p:nvSpPr>
            <p:spPr>
              <a:xfrm>
                <a:off x="6779384" y="2862374"/>
                <a:ext cx="60560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FFB47433-A655-46BE-A323-2EE8AB8F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84" y="2862374"/>
                <a:ext cx="605605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BE5674F-FE4E-4158-9DD5-F0F4176497F2}"/>
              </a:ext>
            </a:extLst>
          </p:cNvPr>
          <p:cNvSpPr/>
          <p:nvPr/>
        </p:nvSpPr>
        <p:spPr>
          <a:xfrm>
            <a:off x="3465826" y="2402550"/>
            <a:ext cx="4160297" cy="231057"/>
          </a:xfrm>
          <a:custGeom>
            <a:avLst/>
            <a:gdLst>
              <a:gd name="connsiteX0" fmla="*/ 10681441 w 10772083"/>
              <a:gd name="connsiteY0" fmla="*/ 307358 h 626536"/>
              <a:gd name="connsiteX1" fmla="*/ 5315811 w 10772083"/>
              <a:gd name="connsiteY1" fmla="*/ 31313 h 626536"/>
              <a:gd name="connsiteX2" fmla="*/ 1839366 w 10772083"/>
              <a:gd name="connsiteY2" fmla="*/ 22687 h 626536"/>
              <a:gd name="connsiteX3" fmla="*/ 269358 w 10772083"/>
              <a:gd name="connsiteY3" fmla="*/ 177962 h 626536"/>
              <a:gd name="connsiteX4" fmla="*/ 19192 w 10772083"/>
              <a:gd name="connsiteY4" fmla="*/ 315985 h 626536"/>
              <a:gd name="connsiteX5" fmla="*/ 485019 w 10772083"/>
              <a:gd name="connsiteY5" fmla="*/ 488513 h 626536"/>
              <a:gd name="connsiteX6" fmla="*/ 3021185 w 10772083"/>
              <a:gd name="connsiteY6" fmla="*/ 626536 h 626536"/>
              <a:gd name="connsiteX7" fmla="*/ 5315811 w 10772083"/>
              <a:gd name="connsiteY7" fmla="*/ 592030 h 626536"/>
              <a:gd name="connsiteX8" fmla="*/ 8447200 w 10772083"/>
              <a:gd name="connsiteY8" fmla="*/ 462634 h 626536"/>
              <a:gd name="connsiteX9" fmla="*/ 10681441 w 10772083"/>
              <a:gd name="connsiteY9" fmla="*/ 307358 h 626536"/>
              <a:gd name="connsiteX0" fmla="*/ 10664917 w 10755559"/>
              <a:gd name="connsiteY0" fmla="*/ 307358 h 626536"/>
              <a:gd name="connsiteX1" fmla="*/ 5299287 w 10755559"/>
              <a:gd name="connsiteY1" fmla="*/ 31313 h 626536"/>
              <a:gd name="connsiteX2" fmla="*/ 1822842 w 10755559"/>
              <a:gd name="connsiteY2" fmla="*/ 22687 h 626536"/>
              <a:gd name="connsiteX3" fmla="*/ 252834 w 10755559"/>
              <a:gd name="connsiteY3" fmla="*/ 177962 h 626536"/>
              <a:gd name="connsiteX4" fmla="*/ 2668 w 10755559"/>
              <a:gd name="connsiteY4" fmla="*/ 315985 h 626536"/>
              <a:gd name="connsiteX5" fmla="*/ 468495 w 10755559"/>
              <a:gd name="connsiteY5" fmla="*/ 488513 h 626536"/>
              <a:gd name="connsiteX6" fmla="*/ 3004661 w 10755559"/>
              <a:gd name="connsiteY6" fmla="*/ 626536 h 626536"/>
              <a:gd name="connsiteX7" fmla="*/ 5299287 w 10755559"/>
              <a:gd name="connsiteY7" fmla="*/ 592030 h 626536"/>
              <a:gd name="connsiteX8" fmla="*/ 8430676 w 10755559"/>
              <a:gd name="connsiteY8" fmla="*/ 462634 h 626536"/>
              <a:gd name="connsiteX9" fmla="*/ 10664917 w 10755559"/>
              <a:gd name="connsiteY9" fmla="*/ 307358 h 626536"/>
              <a:gd name="connsiteX0" fmla="*/ 10665931 w 10756573"/>
              <a:gd name="connsiteY0" fmla="*/ 307358 h 626536"/>
              <a:gd name="connsiteX1" fmla="*/ 5300301 w 10756573"/>
              <a:gd name="connsiteY1" fmla="*/ 31313 h 626536"/>
              <a:gd name="connsiteX2" fmla="*/ 1823856 w 10756573"/>
              <a:gd name="connsiteY2" fmla="*/ 22687 h 626536"/>
              <a:gd name="connsiteX3" fmla="*/ 253848 w 10756573"/>
              <a:gd name="connsiteY3" fmla="*/ 177962 h 626536"/>
              <a:gd name="connsiteX4" fmla="*/ 3682 w 10756573"/>
              <a:gd name="connsiteY4" fmla="*/ 315985 h 626536"/>
              <a:gd name="connsiteX5" fmla="*/ 469509 w 10756573"/>
              <a:gd name="connsiteY5" fmla="*/ 488513 h 626536"/>
              <a:gd name="connsiteX6" fmla="*/ 3005675 w 10756573"/>
              <a:gd name="connsiteY6" fmla="*/ 626536 h 626536"/>
              <a:gd name="connsiteX7" fmla="*/ 5300301 w 10756573"/>
              <a:gd name="connsiteY7" fmla="*/ 592030 h 626536"/>
              <a:gd name="connsiteX8" fmla="*/ 8431690 w 10756573"/>
              <a:gd name="connsiteY8" fmla="*/ 462634 h 626536"/>
              <a:gd name="connsiteX9" fmla="*/ 10665931 w 10756573"/>
              <a:gd name="connsiteY9" fmla="*/ 307358 h 626536"/>
              <a:gd name="connsiteX0" fmla="*/ 10662694 w 10753336"/>
              <a:gd name="connsiteY0" fmla="*/ 307358 h 626536"/>
              <a:gd name="connsiteX1" fmla="*/ 5297064 w 10753336"/>
              <a:gd name="connsiteY1" fmla="*/ 31313 h 626536"/>
              <a:gd name="connsiteX2" fmla="*/ 1820619 w 10753336"/>
              <a:gd name="connsiteY2" fmla="*/ 22687 h 626536"/>
              <a:gd name="connsiteX3" fmla="*/ 250611 w 10753336"/>
              <a:gd name="connsiteY3" fmla="*/ 177962 h 626536"/>
              <a:gd name="connsiteX4" fmla="*/ 445 w 10753336"/>
              <a:gd name="connsiteY4" fmla="*/ 315985 h 626536"/>
              <a:gd name="connsiteX5" fmla="*/ 466272 w 10753336"/>
              <a:gd name="connsiteY5" fmla="*/ 488513 h 626536"/>
              <a:gd name="connsiteX6" fmla="*/ 3002438 w 10753336"/>
              <a:gd name="connsiteY6" fmla="*/ 626536 h 626536"/>
              <a:gd name="connsiteX7" fmla="*/ 5297064 w 10753336"/>
              <a:gd name="connsiteY7" fmla="*/ 592030 h 626536"/>
              <a:gd name="connsiteX8" fmla="*/ 8428453 w 10753336"/>
              <a:gd name="connsiteY8" fmla="*/ 462634 h 626536"/>
              <a:gd name="connsiteX9" fmla="*/ 10662694 w 10753336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2167 h 621345"/>
              <a:gd name="connsiteX1" fmla="*/ 5296620 w 10752892"/>
              <a:gd name="connsiteY1" fmla="*/ 26122 h 621345"/>
              <a:gd name="connsiteX2" fmla="*/ 1820175 w 10752892"/>
              <a:gd name="connsiteY2" fmla="*/ 17496 h 621345"/>
              <a:gd name="connsiteX3" fmla="*/ 871718 w 10752892"/>
              <a:gd name="connsiteY3" fmla="*/ 79363 h 621345"/>
              <a:gd name="connsiteX4" fmla="*/ 250167 w 10752892"/>
              <a:gd name="connsiteY4" fmla="*/ 172771 h 621345"/>
              <a:gd name="connsiteX5" fmla="*/ 1 w 10752892"/>
              <a:gd name="connsiteY5" fmla="*/ 310794 h 621345"/>
              <a:gd name="connsiteX6" fmla="*/ 465828 w 10752892"/>
              <a:gd name="connsiteY6" fmla="*/ 483322 h 621345"/>
              <a:gd name="connsiteX7" fmla="*/ 3001994 w 10752892"/>
              <a:gd name="connsiteY7" fmla="*/ 621345 h 621345"/>
              <a:gd name="connsiteX8" fmla="*/ 5296620 w 10752892"/>
              <a:gd name="connsiteY8" fmla="*/ 586839 h 621345"/>
              <a:gd name="connsiteX9" fmla="*/ 8428009 w 10752892"/>
              <a:gd name="connsiteY9" fmla="*/ 457443 h 621345"/>
              <a:gd name="connsiteX10" fmla="*/ 10662250 w 10752892"/>
              <a:gd name="connsiteY10" fmla="*/ 302167 h 621345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3789 h 622967"/>
              <a:gd name="connsiteX1" fmla="*/ 5296620 w 10752892"/>
              <a:gd name="connsiteY1" fmla="*/ 27744 h 622967"/>
              <a:gd name="connsiteX2" fmla="*/ 1820175 w 10752892"/>
              <a:gd name="connsiteY2" fmla="*/ 19118 h 622967"/>
              <a:gd name="connsiteX3" fmla="*/ 871718 w 10752892"/>
              <a:gd name="connsiteY3" fmla="*/ 69079 h 622967"/>
              <a:gd name="connsiteX4" fmla="*/ 250167 w 10752892"/>
              <a:gd name="connsiteY4" fmla="*/ 174393 h 622967"/>
              <a:gd name="connsiteX5" fmla="*/ 1 w 10752892"/>
              <a:gd name="connsiteY5" fmla="*/ 312416 h 622967"/>
              <a:gd name="connsiteX6" fmla="*/ 465828 w 10752892"/>
              <a:gd name="connsiteY6" fmla="*/ 484944 h 622967"/>
              <a:gd name="connsiteX7" fmla="*/ 3001994 w 10752892"/>
              <a:gd name="connsiteY7" fmla="*/ 622967 h 622967"/>
              <a:gd name="connsiteX8" fmla="*/ 5296620 w 10752892"/>
              <a:gd name="connsiteY8" fmla="*/ 588461 h 622967"/>
              <a:gd name="connsiteX9" fmla="*/ 8428009 w 10752892"/>
              <a:gd name="connsiteY9" fmla="*/ 459065 h 622967"/>
              <a:gd name="connsiteX10" fmla="*/ 10662250 w 10752892"/>
              <a:gd name="connsiteY10" fmla="*/ 303789 h 622967"/>
              <a:gd name="connsiteX0" fmla="*/ 10662250 w 10752892"/>
              <a:gd name="connsiteY0" fmla="*/ 311600 h 630778"/>
              <a:gd name="connsiteX1" fmla="*/ 5296620 w 10752892"/>
              <a:gd name="connsiteY1" fmla="*/ 35555 h 630778"/>
              <a:gd name="connsiteX2" fmla="*/ 1820175 w 10752892"/>
              <a:gd name="connsiteY2" fmla="*/ 12641 h 630778"/>
              <a:gd name="connsiteX3" fmla="*/ 871718 w 10752892"/>
              <a:gd name="connsiteY3" fmla="*/ 76890 h 630778"/>
              <a:gd name="connsiteX4" fmla="*/ 250167 w 10752892"/>
              <a:gd name="connsiteY4" fmla="*/ 182204 h 630778"/>
              <a:gd name="connsiteX5" fmla="*/ 1 w 10752892"/>
              <a:gd name="connsiteY5" fmla="*/ 320227 h 630778"/>
              <a:gd name="connsiteX6" fmla="*/ 465828 w 10752892"/>
              <a:gd name="connsiteY6" fmla="*/ 492755 h 630778"/>
              <a:gd name="connsiteX7" fmla="*/ 3001994 w 10752892"/>
              <a:gd name="connsiteY7" fmla="*/ 630778 h 630778"/>
              <a:gd name="connsiteX8" fmla="*/ 5296620 w 10752892"/>
              <a:gd name="connsiteY8" fmla="*/ 596272 h 630778"/>
              <a:gd name="connsiteX9" fmla="*/ 8428009 w 10752892"/>
              <a:gd name="connsiteY9" fmla="*/ 466876 h 630778"/>
              <a:gd name="connsiteX10" fmla="*/ 10662250 w 10752892"/>
              <a:gd name="connsiteY10" fmla="*/ 311600 h 630778"/>
              <a:gd name="connsiteX0" fmla="*/ 10662250 w 10752892"/>
              <a:gd name="connsiteY0" fmla="*/ 310158 h 629336"/>
              <a:gd name="connsiteX1" fmla="*/ 5296620 w 10752892"/>
              <a:gd name="connsiteY1" fmla="*/ 34113 h 629336"/>
              <a:gd name="connsiteX2" fmla="*/ 1829700 w 10752892"/>
              <a:gd name="connsiteY2" fmla="*/ 13581 h 629336"/>
              <a:gd name="connsiteX3" fmla="*/ 871718 w 10752892"/>
              <a:gd name="connsiteY3" fmla="*/ 75448 h 629336"/>
              <a:gd name="connsiteX4" fmla="*/ 250167 w 10752892"/>
              <a:gd name="connsiteY4" fmla="*/ 180762 h 629336"/>
              <a:gd name="connsiteX5" fmla="*/ 1 w 10752892"/>
              <a:gd name="connsiteY5" fmla="*/ 318785 h 629336"/>
              <a:gd name="connsiteX6" fmla="*/ 465828 w 10752892"/>
              <a:gd name="connsiteY6" fmla="*/ 491313 h 629336"/>
              <a:gd name="connsiteX7" fmla="*/ 3001994 w 10752892"/>
              <a:gd name="connsiteY7" fmla="*/ 629336 h 629336"/>
              <a:gd name="connsiteX8" fmla="*/ 5296620 w 10752892"/>
              <a:gd name="connsiteY8" fmla="*/ 594830 h 629336"/>
              <a:gd name="connsiteX9" fmla="*/ 8428009 w 10752892"/>
              <a:gd name="connsiteY9" fmla="*/ 465434 h 629336"/>
              <a:gd name="connsiteX10" fmla="*/ 10662250 w 10752892"/>
              <a:gd name="connsiteY10" fmla="*/ 310158 h 629336"/>
              <a:gd name="connsiteX0" fmla="*/ 10662250 w 10752892"/>
              <a:gd name="connsiteY0" fmla="*/ 310158 h 629336"/>
              <a:gd name="connsiteX1" fmla="*/ 5296620 w 10752892"/>
              <a:gd name="connsiteY1" fmla="*/ 34113 h 629336"/>
              <a:gd name="connsiteX2" fmla="*/ 1877325 w 10752892"/>
              <a:gd name="connsiteY2" fmla="*/ 13581 h 629336"/>
              <a:gd name="connsiteX3" fmla="*/ 871718 w 10752892"/>
              <a:gd name="connsiteY3" fmla="*/ 75448 h 629336"/>
              <a:gd name="connsiteX4" fmla="*/ 250167 w 10752892"/>
              <a:gd name="connsiteY4" fmla="*/ 180762 h 629336"/>
              <a:gd name="connsiteX5" fmla="*/ 1 w 10752892"/>
              <a:gd name="connsiteY5" fmla="*/ 318785 h 629336"/>
              <a:gd name="connsiteX6" fmla="*/ 465828 w 10752892"/>
              <a:gd name="connsiteY6" fmla="*/ 491313 h 629336"/>
              <a:gd name="connsiteX7" fmla="*/ 3001994 w 10752892"/>
              <a:gd name="connsiteY7" fmla="*/ 629336 h 629336"/>
              <a:gd name="connsiteX8" fmla="*/ 5296620 w 10752892"/>
              <a:gd name="connsiteY8" fmla="*/ 594830 h 629336"/>
              <a:gd name="connsiteX9" fmla="*/ 8428009 w 10752892"/>
              <a:gd name="connsiteY9" fmla="*/ 465434 h 629336"/>
              <a:gd name="connsiteX10" fmla="*/ 10662250 w 10752892"/>
              <a:gd name="connsiteY10" fmla="*/ 310158 h 629336"/>
              <a:gd name="connsiteX0" fmla="*/ 10662250 w 10752892"/>
              <a:gd name="connsiteY0" fmla="*/ 309233 h 628411"/>
              <a:gd name="connsiteX1" fmla="*/ 5296620 w 10752892"/>
              <a:gd name="connsiteY1" fmla="*/ 33188 h 628411"/>
              <a:gd name="connsiteX2" fmla="*/ 1877325 w 10752892"/>
              <a:gd name="connsiteY2" fmla="*/ 12656 h 628411"/>
              <a:gd name="connsiteX3" fmla="*/ 871718 w 10752892"/>
              <a:gd name="connsiteY3" fmla="*/ 74523 h 628411"/>
              <a:gd name="connsiteX4" fmla="*/ 250167 w 10752892"/>
              <a:gd name="connsiteY4" fmla="*/ 179837 h 628411"/>
              <a:gd name="connsiteX5" fmla="*/ 1 w 10752892"/>
              <a:gd name="connsiteY5" fmla="*/ 317860 h 628411"/>
              <a:gd name="connsiteX6" fmla="*/ 465828 w 10752892"/>
              <a:gd name="connsiteY6" fmla="*/ 490388 h 628411"/>
              <a:gd name="connsiteX7" fmla="*/ 3001994 w 10752892"/>
              <a:gd name="connsiteY7" fmla="*/ 628411 h 628411"/>
              <a:gd name="connsiteX8" fmla="*/ 5296620 w 10752892"/>
              <a:gd name="connsiteY8" fmla="*/ 593905 h 628411"/>
              <a:gd name="connsiteX9" fmla="*/ 8428009 w 10752892"/>
              <a:gd name="connsiteY9" fmla="*/ 464509 h 628411"/>
              <a:gd name="connsiteX10" fmla="*/ 10662250 w 10752892"/>
              <a:gd name="connsiteY10" fmla="*/ 309233 h 628411"/>
              <a:gd name="connsiteX0" fmla="*/ 10668877 w 10759519"/>
              <a:gd name="connsiteY0" fmla="*/ 309233 h 628411"/>
              <a:gd name="connsiteX1" fmla="*/ 5303247 w 10759519"/>
              <a:gd name="connsiteY1" fmla="*/ 33188 h 628411"/>
              <a:gd name="connsiteX2" fmla="*/ 1883952 w 10759519"/>
              <a:gd name="connsiteY2" fmla="*/ 12656 h 628411"/>
              <a:gd name="connsiteX3" fmla="*/ 878345 w 10759519"/>
              <a:gd name="connsiteY3" fmla="*/ 74523 h 628411"/>
              <a:gd name="connsiteX4" fmla="*/ 244888 w 10759519"/>
              <a:gd name="connsiteY4" fmla="*/ 179837 h 628411"/>
              <a:gd name="connsiteX5" fmla="*/ 6628 w 10759519"/>
              <a:gd name="connsiteY5" fmla="*/ 317860 h 628411"/>
              <a:gd name="connsiteX6" fmla="*/ 472455 w 10759519"/>
              <a:gd name="connsiteY6" fmla="*/ 490388 h 628411"/>
              <a:gd name="connsiteX7" fmla="*/ 3008621 w 10759519"/>
              <a:gd name="connsiteY7" fmla="*/ 628411 h 628411"/>
              <a:gd name="connsiteX8" fmla="*/ 5303247 w 10759519"/>
              <a:gd name="connsiteY8" fmla="*/ 593905 h 628411"/>
              <a:gd name="connsiteX9" fmla="*/ 8434636 w 10759519"/>
              <a:gd name="connsiteY9" fmla="*/ 464509 h 628411"/>
              <a:gd name="connsiteX10" fmla="*/ 10668877 w 10759519"/>
              <a:gd name="connsiteY10" fmla="*/ 309233 h 628411"/>
              <a:gd name="connsiteX0" fmla="*/ 10668678 w 10759320"/>
              <a:gd name="connsiteY0" fmla="*/ 309233 h 628411"/>
              <a:gd name="connsiteX1" fmla="*/ 5303048 w 10759320"/>
              <a:gd name="connsiteY1" fmla="*/ 33188 h 628411"/>
              <a:gd name="connsiteX2" fmla="*/ 1883753 w 10759320"/>
              <a:gd name="connsiteY2" fmla="*/ 12656 h 628411"/>
              <a:gd name="connsiteX3" fmla="*/ 878146 w 10759320"/>
              <a:gd name="connsiteY3" fmla="*/ 74523 h 628411"/>
              <a:gd name="connsiteX4" fmla="*/ 247070 w 10759320"/>
              <a:gd name="connsiteY4" fmla="*/ 175075 h 628411"/>
              <a:gd name="connsiteX5" fmla="*/ 6429 w 10759320"/>
              <a:gd name="connsiteY5" fmla="*/ 317860 h 628411"/>
              <a:gd name="connsiteX6" fmla="*/ 472256 w 10759320"/>
              <a:gd name="connsiteY6" fmla="*/ 490388 h 628411"/>
              <a:gd name="connsiteX7" fmla="*/ 3008422 w 10759320"/>
              <a:gd name="connsiteY7" fmla="*/ 628411 h 628411"/>
              <a:gd name="connsiteX8" fmla="*/ 5303048 w 10759320"/>
              <a:gd name="connsiteY8" fmla="*/ 593905 h 628411"/>
              <a:gd name="connsiteX9" fmla="*/ 8434437 w 10759320"/>
              <a:gd name="connsiteY9" fmla="*/ 464509 h 628411"/>
              <a:gd name="connsiteX10" fmla="*/ 10668678 w 10759320"/>
              <a:gd name="connsiteY10" fmla="*/ 309233 h 628411"/>
              <a:gd name="connsiteX0" fmla="*/ 10669229 w 10759871"/>
              <a:gd name="connsiteY0" fmla="*/ 309233 h 628411"/>
              <a:gd name="connsiteX1" fmla="*/ 5303599 w 10759871"/>
              <a:gd name="connsiteY1" fmla="*/ 33188 h 628411"/>
              <a:gd name="connsiteX2" fmla="*/ 1884304 w 10759871"/>
              <a:gd name="connsiteY2" fmla="*/ 12656 h 628411"/>
              <a:gd name="connsiteX3" fmla="*/ 878697 w 10759871"/>
              <a:gd name="connsiteY3" fmla="*/ 74523 h 628411"/>
              <a:gd name="connsiteX4" fmla="*/ 247621 w 10759871"/>
              <a:gd name="connsiteY4" fmla="*/ 175075 h 628411"/>
              <a:gd name="connsiteX5" fmla="*/ 6980 w 10759871"/>
              <a:gd name="connsiteY5" fmla="*/ 317860 h 628411"/>
              <a:gd name="connsiteX6" fmla="*/ 472807 w 10759871"/>
              <a:gd name="connsiteY6" fmla="*/ 490388 h 628411"/>
              <a:gd name="connsiteX7" fmla="*/ 3008973 w 10759871"/>
              <a:gd name="connsiteY7" fmla="*/ 628411 h 628411"/>
              <a:gd name="connsiteX8" fmla="*/ 5303599 w 10759871"/>
              <a:gd name="connsiteY8" fmla="*/ 593905 h 628411"/>
              <a:gd name="connsiteX9" fmla="*/ 8434988 w 10759871"/>
              <a:gd name="connsiteY9" fmla="*/ 464509 h 628411"/>
              <a:gd name="connsiteX10" fmla="*/ 10669229 w 10759871"/>
              <a:gd name="connsiteY10" fmla="*/ 309233 h 628411"/>
              <a:gd name="connsiteX0" fmla="*/ 10668126 w 10758768"/>
              <a:gd name="connsiteY0" fmla="*/ 309233 h 628411"/>
              <a:gd name="connsiteX1" fmla="*/ 5302496 w 10758768"/>
              <a:gd name="connsiteY1" fmla="*/ 33188 h 628411"/>
              <a:gd name="connsiteX2" fmla="*/ 1883201 w 10758768"/>
              <a:gd name="connsiteY2" fmla="*/ 12656 h 628411"/>
              <a:gd name="connsiteX3" fmla="*/ 877594 w 10758768"/>
              <a:gd name="connsiteY3" fmla="*/ 74523 h 628411"/>
              <a:gd name="connsiteX4" fmla="*/ 246518 w 10758768"/>
              <a:gd name="connsiteY4" fmla="*/ 175075 h 628411"/>
              <a:gd name="connsiteX5" fmla="*/ 5877 w 10758768"/>
              <a:gd name="connsiteY5" fmla="*/ 317860 h 628411"/>
              <a:gd name="connsiteX6" fmla="*/ 471704 w 10758768"/>
              <a:gd name="connsiteY6" fmla="*/ 490388 h 628411"/>
              <a:gd name="connsiteX7" fmla="*/ 3007870 w 10758768"/>
              <a:gd name="connsiteY7" fmla="*/ 628411 h 628411"/>
              <a:gd name="connsiteX8" fmla="*/ 5302496 w 10758768"/>
              <a:gd name="connsiteY8" fmla="*/ 593905 h 628411"/>
              <a:gd name="connsiteX9" fmla="*/ 8433885 w 10758768"/>
              <a:gd name="connsiteY9" fmla="*/ 464509 h 628411"/>
              <a:gd name="connsiteX10" fmla="*/ 10668126 w 10758768"/>
              <a:gd name="connsiteY10" fmla="*/ 309233 h 628411"/>
              <a:gd name="connsiteX0" fmla="*/ 10667534 w 10758176"/>
              <a:gd name="connsiteY0" fmla="*/ 309233 h 628411"/>
              <a:gd name="connsiteX1" fmla="*/ 5301904 w 10758176"/>
              <a:gd name="connsiteY1" fmla="*/ 33188 h 628411"/>
              <a:gd name="connsiteX2" fmla="*/ 1882609 w 10758176"/>
              <a:gd name="connsiteY2" fmla="*/ 12656 h 628411"/>
              <a:gd name="connsiteX3" fmla="*/ 877002 w 10758176"/>
              <a:gd name="connsiteY3" fmla="*/ 74523 h 628411"/>
              <a:gd name="connsiteX4" fmla="*/ 245926 w 10758176"/>
              <a:gd name="connsiteY4" fmla="*/ 175075 h 628411"/>
              <a:gd name="connsiteX5" fmla="*/ 5285 w 10758176"/>
              <a:gd name="connsiteY5" fmla="*/ 317860 h 628411"/>
              <a:gd name="connsiteX6" fmla="*/ 471112 w 10758176"/>
              <a:gd name="connsiteY6" fmla="*/ 490388 h 628411"/>
              <a:gd name="connsiteX7" fmla="*/ 3007278 w 10758176"/>
              <a:gd name="connsiteY7" fmla="*/ 628411 h 628411"/>
              <a:gd name="connsiteX8" fmla="*/ 5301904 w 10758176"/>
              <a:gd name="connsiteY8" fmla="*/ 593905 h 628411"/>
              <a:gd name="connsiteX9" fmla="*/ 8433293 w 10758176"/>
              <a:gd name="connsiteY9" fmla="*/ 464509 h 628411"/>
              <a:gd name="connsiteX10" fmla="*/ 10667534 w 10758176"/>
              <a:gd name="connsiteY10" fmla="*/ 309233 h 628411"/>
              <a:gd name="connsiteX0" fmla="*/ 10708449 w 10799091"/>
              <a:gd name="connsiteY0" fmla="*/ 309233 h 636217"/>
              <a:gd name="connsiteX1" fmla="*/ 5342819 w 10799091"/>
              <a:gd name="connsiteY1" fmla="*/ 33188 h 636217"/>
              <a:gd name="connsiteX2" fmla="*/ 1923524 w 10799091"/>
              <a:gd name="connsiteY2" fmla="*/ 12656 h 636217"/>
              <a:gd name="connsiteX3" fmla="*/ 917917 w 10799091"/>
              <a:gd name="connsiteY3" fmla="*/ 74523 h 636217"/>
              <a:gd name="connsiteX4" fmla="*/ 286841 w 10799091"/>
              <a:gd name="connsiteY4" fmla="*/ 175075 h 636217"/>
              <a:gd name="connsiteX5" fmla="*/ 46200 w 10799091"/>
              <a:gd name="connsiteY5" fmla="*/ 317860 h 636217"/>
              <a:gd name="connsiteX6" fmla="*/ 259614 w 10799091"/>
              <a:gd name="connsiteY6" fmla="*/ 433238 h 636217"/>
              <a:gd name="connsiteX7" fmla="*/ 3048193 w 10799091"/>
              <a:gd name="connsiteY7" fmla="*/ 628411 h 636217"/>
              <a:gd name="connsiteX8" fmla="*/ 5342819 w 10799091"/>
              <a:gd name="connsiteY8" fmla="*/ 593905 h 636217"/>
              <a:gd name="connsiteX9" fmla="*/ 8474208 w 10799091"/>
              <a:gd name="connsiteY9" fmla="*/ 464509 h 636217"/>
              <a:gd name="connsiteX10" fmla="*/ 10708449 w 10799091"/>
              <a:gd name="connsiteY10" fmla="*/ 309233 h 636217"/>
              <a:gd name="connsiteX0" fmla="*/ 10662387 w 10753029"/>
              <a:gd name="connsiteY0" fmla="*/ 309233 h 636217"/>
              <a:gd name="connsiteX1" fmla="*/ 5296757 w 10753029"/>
              <a:gd name="connsiteY1" fmla="*/ 33188 h 636217"/>
              <a:gd name="connsiteX2" fmla="*/ 1877462 w 10753029"/>
              <a:gd name="connsiteY2" fmla="*/ 12656 h 636217"/>
              <a:gd name="connsiteX3" fmla="*/ 871855 w 10753029"/>
              <a:gd name="connsiteY3" fmla="*/ 74523 h 636217"/>
              <a:gd name="connsiteX4" fmla="*/ 240779 w 10753029"/>
              <a:gd name="connsiteY4" fmla="*/ 175075 h 636217"/>
              <a:gd name="connsiteX5" fmla="*/ 138 w 10753029"/>
              <a:gd name="connsiteY5" fmla="*/ 317860 h 636217"/>
              <a:gd name="connsiteX6" fmla="*/ 213552 w 10753029"/>
              <a:gd name="connsiteY6" fmla="*/ 433238 h 636217"/>
              <a:gd name="connsiteX7" fmla="*/ 3002131 w 10753029"/>
              <a:gd name="connsiteY7" fmla="*/ 628411 h 636217"/>
              <a:gd name="connsiteX8" fmla="*/ 5296757 w 10753029"/>
              <a:gd name="connsiteY8" fmla="*/ 593905 h 636217"/>
              <a:gd name="connsiteX9" fmla="*/ 8428146 w 10753029"/>
              <a:gd name="connsiteY9" fmla="*/ 464509 h 636217"/>
              <a:gd name="connsiteX10" fmla="*/ 10662387 w 10753029"/>
              <a:gd name="connsiteY10" fmla="*/ 309233 h 636217"/>
              <a:gd name="connsiteX0" fmla="*/ 10663080 w 10753722"/>
              <a:gd name="connsiteY0" fmla="*/ 309233 h 628411"/>
              <a:gd name="connsiteX1" fmla="*/ 5297450 w 10753722"/>
              <a:gd name="connsiteY1" fmla="*/ 33188 h 628411"/>
              <a:gd name="connsiteX2" fmla="*/ 1878155 w 10753722"/>
              <a:gd name="connsiteY2" fmla="*/ 12656 h 628411"/>
              <a:gd name="connsiteX3" fmla="*/ 872548 w 10753722"/>
              <a:gd name="connsiteY3" fmla="*/ 74523 h 628411"/>
              <a:gd name="connsiteX4" fmla="*/ 241472 w 10753722"/>
              <a:gd name="connsiteY4" fmla="*/ 175075 h 628411"/>
              <a:gd name="connsiteX5" fmla="*/ 831 w 10753722"/>
              <a:gd name="connsiteY5" fmla="*/ 317860 h 628411"/>
              <a:gd name="connsiteX6" fmla="*/ 214245 w 10753722"/>
              <a:gd name="connsiteY6" fmla="*/ 433238 h 628411"/>
              <a:gd name="connsiteX7" fmla="*/ 1267836 w 10753722"/>
              <a:gd name="connsiteY7" fmla="*/ 522198 h 628411"/>
              <a:gd name="connsiteX8" fmla="*/ 3002824 w 10753722"/>
              <a:gd name="connsiteY8" fmla="*/ 628411 h 628411"/>
              <a:gd name="connsiteX9" fmla="*/ 5297450 w 10753722"/>
              <a:gd name="connsiteY9" fmla="*/ 593905 h 628411"/>
              <a:gd name="connsiteX10" fmla="*/ 8428839 w 10753722"/>
              <a:gd name="connsiteY10" fmla="*/ 464509 h 628411"/>
              <a:gd name="connsiteX11" fmla="*/ 10663080 w 10753722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1723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4818 w 10755460"/>
              <a:gd name="connsiteY0" fmla="*/ 309233 h 628411"/>
              <a:gd name="connsiteX1" fmla="*/ 5299188 w 10755460"/>
              <a:gd name="connsiteY1" fmla="*/ 33188 h 628411"/>
              <a:gd name="connsiteX2" fmla="*/ 1879893 w 10755460"/>
              <a:gd name="connsiteY2" fmla="*/ 12656 h 628411"/>
              <a:gd name="connsiteX3" fmla="*/ 874286 w 10755460"/>
              <a:gd name="connsiteY3" fmla="*/ 74523 h 628411"/>
              <a:gd name="connsiteX4" fmla="*/ 243210 w 10755460"/>
              <a:gd name="connsiteY4" fmla="*/ 175075 h 628411"/>
              <a:gd name="connsiteX5" fmla="*/ 188 w 10755460"/>
              <a:gd name="connsiteY5" fmla="*/ 308335 h 628411"/>
              <a:gd name="connsiteX6" fmla="*/ 215983 w 10755460"/>
              <a:gd name="connsiteY6" fmla="*/ 433238 h 628411"/>
              <a:gd name="connsiteX7" fmla="*/ 857618 w 10755460"/>
              <a:gd name="connsiteY7" fmla="*/ 531723 h 628411"/>
              <a:gd name="connsiteX8" fmla="*/ 3004562 w 10755460"/>
              <a:gd name="connsiteY8" fmla="*/ 628411 h 628411"/>
              <a:gd name="connsiteX9" fmla="*/ 5299188 w 10755460"/>
              <a:gd name="connsiteY9" fmla="*/ 593905 h 628411"/>
              <a:gd name="connsiteX10" fmla="*/ 8430577 w 10755460"/>
              <a:gd name="connsiteY10" fmla="*/ 464509 h 628411"/>
              <a:gd name="connsiteX11" fmla="*/ 10664818 w 10755460"/>
              <a:gd name="connsiteY11" fmla="*/ 309233 h 628411"/>
              <a:gd name="connsiteX0" fmla="*/ 10664818 w 10755460"/>
              <a:gd name="connsiteY0" fmla="*/ 309233 h 626030"/>
              <a:gd name="connsiteX1" fmla="*/ 5299188 w 10755460"/>
              <a:gd name="connsiteY1" fmla="*/ 33188 h 626030"/>
              <a:gd name="connsiteX2" fmla="*/ 1879893 w 10755460"/>
              <a:gd name="connsiteY2" fmla="*/ 12656 h 626030"/>
              <a:gd name="connsiteX3" fmla="*/ 874286 w 10755460"/>
              <a:gd name="connsiteY3" fmla="*/ 74523 h 626030"/>
              <a:gd name="connsiteX4" fmla="*/ 243210 w 10755460"/>
              <a:gd name="connsiteY4" fmla="*/ 175075 h 626030"/>
              <a:gd name="connsiteX5" fmla="*/ 188 w 10755460"/>
              <a:gd name="connsiteY5" fmla="*/ 308335 h 626030"/>
              <a:gd name="connsiteX6" fmla="*/ 215983 w 10755460"/>
              <a:gd name="connsiteY6" fmla="*/ 433238 h 626030"/>
              <a:gd name="connsiteX7" fmla="*/ 857618 w 10755460"/>
              <a:gd name="connsiteY7" fmla="*/ 531723 h 626030"/>
              <a:gd name="connsiteX8" fmla="*/ 3004562 w 10755460"/>
              <a:gd name="connsiteY8" fmla="*/ 626030 h 626030"/>
              <a:gd name="connsiteX9" fmla="*/ 5299188 w 10755460"/>
              <a:gd name="connsiteY9" fmla="*/ 593905 h 626030"/>
              <a:gd name="connsiteX10" fmla="*/ 8430577 w 10755460"/>
              <a:gd name="connsiteY10" fmla="*/ 464509 h 626030"/>
              <a:gd name="connsiteX11" fmla="*/ 10664818 w 10755460"/>
              <a:gd name="connsiteY11" fmla="*/ 309233 h 626030"/>
              <a:gd name="connsiteX0" fmla="*/ 10664818 w 10755460"/>
              <a:gd name="connsiteY0" fmla="*/ 309233 h 626086"/>
              <a:gd name="connsiteX1" fmla="*/ 5299188 w 10755460"/>
              <a:gd name="connsiteY1" fmla="*/ 33188 h 626086"/>
              <a:gd name="connsiteX2" fmla="*/ 1879893 w 10755460"/>
              <a:gd name="connsiteY2" fmla="*/ 12656 h 626086"/>
              <a:gd name="connsiteX3" fmla="*/ 874286 w 10755460"/>
              <a:gd name="connsiteY3" fmla="*/ 74523 h 626086"/>
              <a:gd name="connsiteX4" fmla="*/ 243210 w 10755460"/>
              <a:gd name="connsiteY4" fmla="*/ 175075 h 626086"/>
              <a:gd name="connsiteX5" fmla="*/ 188 w 10755460"/>
              <a:gd name="connsiteY5" fmla="*/ 308335 h 626086"/>
              <a:gd name="connsiteX6" fmla="*/ 215983 w 10755460"/>
              <a:gd name="connsiteY6" fmla="*/ 433238 h 626086"/>
              <a:gd name="connsiteX7" fmla="*/ 857618 w 10755460"/>
              <a:gd name="connsiteY7" fmla="*/ 531723 h 626086"/>
              <a:gd name="connsiteX8" fmla="*/ 3004562 w 10755460"/>
              <a:gd name="connsiteY8" fmla="*/ 626030 h 626086"/>
              <a:gd name="connsiteX9" fmla="*/ 5299188 w 10755460"/>
              <a:gd name="connsiteY9" fmla="*/ 593905 h 626086"/>
              <a:gd name="connsiteX10" fmla="*/ 8430577 w 10755460"/>
              <a:gd name="connsiteY10" fmla="*/ 464509 h 626086"/>
              <a:gd name="connsiteX11" fmla="*/ 10664818 w 10755460"/>
              <a:gd name="connsiteY11" fmla="*/ 309233 h 626086"/>
              <a:gd name="connsiteX0" fmla="*/ 10664818 w 10755460"/>
              <a:gd name="connsiteY0" fmla="*/ 309233 h 626071"/>
              <a:gd name="connsiteX1" fmla="*/ 5299188 w 10755460"/>
              <a:gd name="connsiteY1" fmla="*/ 33188 h 626071"/>
              <a:gd name="connsiteX2" fmla="*/ 1879893 w 10755460"/>
              <a:gd name="connsiteY2" fmla="*/ 12656 h 626071"/>
              <a:gd name="connsiteX3" fmla="*/ 874286 w 10755460"/>
              <a:gd name="connsiteY3" fmla="*/ 74523 h 626071"/>
              <a:gd name="connsiteX4" fmla="*/ 243210 w 10755460"/>
              <a:gd name="connsiteY4" fmla="*/ 175075 h 626071"/>
              <a:gd name="connsiteX5" fmla="*/ 188 w 10755460"/>
              <a:gd name="connsiteY5" fmla="*/ 308335 h 626071"/>
              <a:gd name="connsiteX6" fmla="*/ 215983 w 10755460"/>
              <a:gd name="connsiteY6" fmla="*/ 433238 h 626071"/>
              <a:gd name="connsiteX7" fmla="*/ 857618 w 10755460"/>
              <a:gd name="connsiteY7" fmla="*/ 531723 h 626071"/>
              <a:gd name="connsiteX8" fmla="*/ 3004562 w 10755460"/>
              <a:gd name="connsiteY8" fmla="*/ 626030 h 626071"/>
              <a:gd name="connsiteX9" fmla="*/ 5299188 w 10755460"/>
              <a:gd name="connsiteY9" fmla="*/ 593905 h 626071"/>
              <a:gd name="connsiteX10" fmla="*/ 8430577 w 10755460"/>
              <a:gd name="connsiteY10" fmla="*/ 464509 h 626071"/>
              <a:gd name="connsiteX11" fmla="*/ 10664818 w 10755460"/>
              <a:gd name="connsiteY11" fmla="*/ 309233 h 626071"/>
              <a:gd name="connsiteX0" fmla="*/ 10664818 w 10755460"/>
              <a:gd name="connsiteY0" fmla="*/ 309233 h 626071"/>
              <a:gd name="connsiteX1" fmla="*/ 5299188 w 10755460"/>
              <a:gd name="connsiteY1" fmla="*/ 33188 h 626071"/>
              <a:gd name="connsiteX2" fmla="*/ 1879893 w 10755460"/>
              <a:gd name="connsiteY2" fmla="*/ 12656 h 626071"/>
              <a:gd name="connsiteX3" fmla="*/ 874286 w 10755460"/>
              <a:gd name="connsiteY3" fmla="*/ 74523 h 626071"/>
              <a:gd name="connsiteX4" fmla="*/ 243210 w 10755460"/>
              <a:gd name="connsiteY4" fmla="*/ 175075 h 626071"/>
              <a:gd name="connsiteX5" fmla="*/ 188 w 10755460"/>
              <a:gd name="connsiteY5" fmla="*/ 308335 h 626071"/>
              <a:gd name="connsiteX6" fmla="*/ 215983 w 10755460"/>
              <a:gd name="connsiteY6" fmla="*/ 433238 h 626071"/>
              <a:gd name="connsiteX7" fmla="*/ 857618 w 10755460"/>
              <a:gd name="connsiteY7" fmla="*/ 531723 h 626071"/>
              <a:gd name="connsiteX8" fmla="*/ 3004562 w 10755460"/>
              <a:gd name="connsiteY8" fmla="*/ 626030 h 626071"/>
              <a:gd name="connsiteX9" fmla="*/ 5299188 w 10755460"/>
              <a:gd name="connsiteY9" fmla="*/ 593905 h 626071"/>
              <a:gd name="connsiteX10" fmla="*/ 8430577 w 10755460"/>
              <a:gd name="connsiteY10" fmla="*/ 464509 h 626071"/>
              <a:gd name="connsiteX11" fmla="*/ 10664818 w 10755460"/>
              <a:gd name="connsiteY11" fmla="*/ 309233 h 626071"/>
              <a:gd name="connsiteX0" fmla="*/ 10664818 w 10755460"/>
              <a:gd name="connsiteY0" fmla="*/ 309233 h 627485"/>
              <a:gd name="connsiteX1" fmla="*/ 5299188 w 10755460"/>
              <a:gd name="connsiteY1" fmla="*/ 33188 h 627485"/>
              <a:gd name="connsiteX2" fmla="*/ 1879893 w 10755460"/>
              <a:gd name="connsiteY2" fmla="*/ 12656 h 627485"/>
              <a:gd name="connsiteX3" fmla="*/ 874286 w 10755460"/>
              <a:gd name="connsiteY3" fmla="*/ 74523 h 627485"/>
              <a:gd name="connsiteX4" fmla="*/ 243210 w 10755460"/>
              <a:gd name="connsiteY4" fmla="*/ 175075 h 627485"/>
              <a:gd name="connsiteX5" fmla="*/ 188 w 10755460"/>
              <a:gd name="connsiteY5" fmla="*/ 308335 h 627485"/>
              <a:gd name="connsiteX6" fmla="*/ 215983 w 10755460"/>
              <a:gd name="connsiteY6" fmla="*/ 433238 h 627485"/>
              <a:gd name="connsiteX7" fmla="*/ 857618 w 10755460"/>
              <a:gd name="connsiteY7" fmla="*/ 531723 h 627485"/>
              <a:gd name="connsiteX8" fmla="*/ 3004562 w 10755460"/>
              <a:gd name="connsiteY8" fmla="*/ 626030 h 627485"/>
              <a:gd name="connsiteX9" fmla="*/ 5299188 w 10755460"/>
              <a:gd name="connsiteY9" fmla="*/ 593905 h 627485"/>
              <a:gd name="connsiteX10" fmla="*/ 8430577 w 10755460"/>
              <a:gd name="connsiteY10" fmla="*/ 464509 h 627485"/>
              <a:gd name="connsiteX11" fmla="*/ 10664818 w 10755460"/>
              <a:gd name="connsiteY11" fmla="*/ 309233 h 627485"/>
              <a:gd name="connsiteX0" fmla="*/ 10664818 w 10755460"/>
              <a:gd name="connsiteY0" fmla="*/ 309233 h 626030"/>
              <a:gd name="connsiteX1" fmla="*/ 5299188 w 10755460"/>
              <a:gd name="connsiteY1" fmla="*/ 33188 h 626030"/>
              <a:gd name="connsiteX2" fmla="*/ 1879893 w 10755460"/>
              <a:gd name="connsiteY2" fmla="*/ 12656 h 626030"/>
              <a:gd name="connsiteX3" fmla="*/ 874286 w 10755460"/>
              <a:gd name="connsiteY3" fmla="*/ 74523 h 626030"/>
              <a:gd name="connsiteX4" fmla="*/ 243210 w 10755460"/>
              <a:gd name="connsiteY4" fmla="*/ 175075 h 626030"/>
              <a:gd name="connsiteX5" fmla="*/ 188 w 10755460"/>
              <a:gd name="connsiteY5" fmla="*/ 308335 h 626030"/>
              <a:gd name="connsiteX6" fmla="*/ 215983 w 10755460"/>
              <a:gd name="connsiteY6" fmla="*/ 433238 h 626030"/>
              <a:gd name="connsiteX7" fmla="*/ 857618 w 10755460"/>
              <a:gd name="connsiteY7" fmla="*/ 531723 h 626030"/>
              <a:gd name="connsiteX8" fmla="*/ 3004562 w 10755460"/>
              <a:gd name="connsiteY8" fmla="*/ 626030 h 626030"/>
              <a:gd name="connsiteX9" fmla="*/ 5299188 w 10755460"/>
              <a:gd name="connsiteY9" fmla="*/ 593905 h 626030"/>
              <a:gd name="connsiteX10" fmla="*/ 8430577 w 10755460"/>
              <a:gd name="connsiteY10" fmla="*/ 464509 h 626030"/>
              <a:gd name="connsiteX11" fmla="*/ 10664818 w 10755460"/>
              <a:gd name="connsiteY11" fmla="*/ 309233 h 626030"/>
              <a:gd name="connsiteX0" fmla="*/ 10664818 w 10755460"/>
              <a:gd name="connsiteY0" fmla="*/ 309233 h 626131"/>
              <a:gd name="connsiteX1" fmla="*/ 5299188 w 10755460"/>
              <a:gd name="connsiteY1" fmla="*/ 33188 h 626131"/>
              <a:gd name="connsiteX2" fmla="*/ 1879893 w 10755460"/>
              <a:gd name="connsiteY2" fmla="*/ 12656 h 626131"/>
              <a:gd name="connsiteX3" fmla="*/ 874286 w 10755460"/>
              <a:gd name="connsiteY3" fmla="*/ 74523 h 626131"/>
              <a:gd name="connsiteX4" fmla="*/ 243210 w 10755460"/>
              <a:gd name="connsiteY4" fmla="*/ 175075 h 626131"/>
              <a:gd name="connsiteX5" fmla="*/ 188 w 10755460"/>
              <a:gd name="connsiteY5" fmla="*/ 308335 h 626131"/>
              <a:gd name="connsiteX6" fmla="*/ 215983 w 10755460"/>
              <a:gd name="connsiteY6" fmla="*/ 433238 h 626131"/>
              <a:gd name="connsiteX7" fmla="*/ 857618 w 10755460"/>
              <a:gd name="connsiteY7" fmla="*/ 531723 h 626131"/>
              <a:gd name="connsiteX8" fmla="*/ 3004562 w 10755460"/>
              <a:gd name="connsiteY8" fmla="*/ 626030 h 626131"/>
              <a:gd name="connsiteX9" fmla="*/ 5299188 w 10755460"/>
              <a:gd name="connsiteY9" fmla="*/ 593905 h 626131"/>
              <a:gd name="connsiteX10" fmla="*/ 8430577 w 10755460"/>
              <a:gd name="connsiteY10" fmla="*/ 464509 h 626131"/>
              <a:gd name="connsiteX11" fmla="*/ 10664818 w 10755460"/>
              <a:gd name="connsiteY11" fmla="*/ 309233 h 626131"/>
              <a:gd name="connsiteX0" fmla="*/ 10664818 w 10755460"/>
              <a:gd name="connsiteY0" fmla="*/ 309233 h 626191"/>
              <a:gd name="connsiteX1" fmla="*/ 5299188 w 10755460"/>
              <a:gd name="connsiteY1" fmla="*/ 33188 h 626191"/>
              <a:gd name="connsiteX2" fmla="*/ 1879893 w 10755460"/>
              <a:gd name="connsiteY2" fmla="*/ 12656 h 626191"/>
              <a:gd name="connsiteX3" fmla="*/ 874286 w 10755460"/>
              <a:gd name="connsiteY3" fmla="*/ 74523 h 626191"/>
              <a:gd name="connsiteX4" fmla="*/ 243210 w 10755460"/>
              <a:gd name="connsiteY4" fmla="*/ 175075 h 626191"/>
              <a:gd name="connsiteX5" fmla="*/ 188 w 10755460"/>
              <a:gd name="connsiteY5" fmla="*/ 308335 h 626191"/>
              <a:gd name="connsiteX6" fmla="*/ 215983 w 10755460"/>
              <a:gd name="connsiteY6" fmla="*/ 433238 h 626191"/>
              <a:gd name="connsiteX7" fmla="*/ 857618 w 10755460"/>
              <a:gd name="connsiteY7" fmla="*/ 531723 h 626191"/>
              <a:gd name="connsiteX8" fmla="*/ 3004562 w 10755460"/>
              <a:gd name="connsiteY8" fmla="*/ 626030 h 626191"/>
              <a:gd name="connsiteX9" fmla="*/ 5299188 w 10755460"/>
              <a:gd name="connsiteY9" fmla="*/ 593905 h 626191"/>
              <a:gd name="connsiteX10" fmla="*/ 8430577 w 10755460"/>
              <a:gd name="connsiteY10" fmla="*/ 464509 h 626191"/>
              <a:gd name="connsiteX11" fmla="*/ 10664818 w 10755460"/>
              <a:gd name="connsiteY11" fmla="*/ 309233 h 626191"/>
              <a:gd name="connsiteX0" fmla="*/ 10664818 w 10755460"/>
              <a:gd name="connsiteY0" fmla="*/ 309233 h 595330"/>
              <a:gd name="connsiteX1" fmla="*/ 5299188 w 10755460"/>
              <a:gd name="connsiteY1" fmla="*/ 33188 h 595330"/>
              <a:gd name="connsiteX2" fmla="*/ 1879893 w 10755460"/>
              <a:gd name="connsiteY2" fmla="*/ 12656 h 595330"/>
              <a:gd name="connsiteX3" fmla="*/ 874286 w 10755460"/>
              <a:gd name="connsiteY3" fmla="*/ 74523 h 595330"/>
              <a:gd name="connsiteX4" fmla="*/ 243210 w 10755460"/>
              <a:gd name="connsiteY4" fmla="*/ 175075 h 595330"/>
              <a:gd name="connsiteX5" fmla="*/ 188 w 10755460"/>
              <a:gd name="connsiteY5" fmla="*/ 308335 h 595330"/>
              <a:gd name="connsiteX6" fmla="*/ 215983 w 10755460"/>
              <a:gd name="connsiteY6" fmla="*/ 433238 h 595330"/>
              <a:gd name="connsiteX7" fmla="*/ 857618 w 10755460"/>
              <a:gd name="connsiteY7" fmla="*/ 531723 h 595330"/>
              <a:gd name="connsiteX8" fmla="*/ 1935381 w 10755460"/>
              <a:gd name="connsiteY8" fmla="*/ 595074 h 595330"/>
              <a:gd name="connsiteX9" fmla="*/ 5299188 w 10755460"/>
              <a:gd name="connsiteY9" fmla="*/ 593905 h 595330"/>
              <a:gd name="connsiteX10" fmla="*/ 8430577 w 10755460"/>
              <a:gd name="connsiteY10" fmla="*/ 464509 h 595330"/>
              <a:gd name="connsiteX11" fmla="*/ 10664818 w 10755460"/>
              <a:gd name="connsiteY11" fmla="*/ 309233 h 595330"/>
              <a:gd name="connsiteX0" fmla="*/ 10664818 w 10755460"/>
              <a:gd name="connsiteY0" fmla="*/ 309233 h 597874"/>
              <a:gd name="connsiteX1" fmla="*/ 5299188 w 10755460"/>
              <a:gd name="connsiteY1" fmla="*/ 33188 h 597874"/>
              <a:gd name="connsiteX2" fmla="*/ 1879893 w 10755460"/>
              <a:gd name="connsiteY2" fmla="*/ 12656 h 597874"/>
              <a:gd name="connsiteX3" fmla="*/ 874286 w 10755460"/>
              <a:gd name="connsiteY3" fmla="*/ 74523 h 597874"/>
              <a:gd name="connsiteX4" fmla="*/ 243210 w 10755460"/>
              <a:gd name="connsiteY4" fmla="*/ 175075 h 597874"/>
              <a:gd name="connsiteX5" fmla="*/ 188 w 10755460"/>
              <a:gd name="connsiteY5" fmla="*/ 308335 h 597874"/>
              <a:gd name="connsiteX6" fmla="*/ 215983 w 10755460"/>
              <a:gd name="connsiteY6" fmla="*/ 433238 h 597874"/>
              <a:gd name="connsiteX7" fmla="*/ 857618 w 10755460"/>
              <a:gd name="connsiteY7" fmla="*/ 531723 h 597874"/>
              <a:gd name="connsiteX8" fmla="*/ 1935381 w 10755460"/>
              <a:gd name="connsiteY8" fmla="*/ 595074 h 597874"/>
              <a:gd name="connsiteX9" fmla="*/ 5299188 w 10755460"/>
              <a:gd name="connsiteY9" fmla="*/ 593905 h 597874"/>
              <a:gd name="connsiteX10" fmla="*/ 8430577 w 10755460"/>
              <a:gd name="connsiteY10" fmla="*/ 464509 h 597874"/>
              <a:gd name="connsiteX11" fmla="*/ 10664818 w 10755460"/>
              <a:gd name="connsiteY11" fmla="*/ 309233 h 597874"/>
              <a:gd name="connsiteX0" fmla="*/ 10664818 w 10755460"/>
              <a:gd name="connsiteY0" fmla="*/ 309233 h 603991"/>
              <a:gd name="connsiteX1" fmla="*/ 5299188 w 10755460"/>
              <a:gd name="connsiteY1" fmla="*/ 33188 h 603991"/>
              <a:gd name="connsiteX2" fmla="*/ 1879893 w 10755460"/>
              <a:gd name="connsiteY2" fmla="*/ 12656 h 603991"/>
              <a:gd name="connsiteX3" fmla="*/ 874286 w 10755460"/>
              <a:gd name="connsiteY3" fmla="*/ 74523 h 603991"/>
              <a:gd name="connsiteX4" fmla="*/ 243210 w 10755460"/>
              <a:gd name="connsiteY4" fmla="*/ 175075 h 603991"/>
              <a:gd name="connsiteX5" fmla="*/ 188 w 10755460"/>
              <a:gd name="connsiteY5" fmla="*/ 308335 h 603991"/>
              <a:gd name="connsiteX6" fmla="*/ 215983 w 10755460"/>
              <a:gd name="connsiteY6" fmla="*/ 433238 h 603991"/>
              <a:gd name="connsiteX7" fmla="*/ 857618 w 10755460"/>
              <a:gd name="connsiteY7" fmla="*/ 531723 h 603991"/>
              <a:gd name="connsiteX8" fmla="*/ 1940144 w 10755460"/>
              <a:gd name="connsiteY8" fmla="*/ 602217 h 603991"/>
              <a:gd name="connsiteX9" fmla="*/ 5299188 w 10755460"/>
              <a:gd name="connsiteY9" fmla="*/ 593905 h 603991"/>
              <a:gd name="connsiteX10" fmla="*/ 8430577 w 10755460"/>
              <a:gd name="connsiteY10" fmla="*/ 464509 h 603991"/>
              <a:gd name="connsiteX11" fmla="*/ 10664818 w 10755460"/>
              <a:gd name="connsiteY11" fmla="*/ 309233 h 603991"/>
              <a:gd name="connsiteX0" fmla="*/ 10664818 w 10755460"/>
              <a:gd name="connsiteY0" fmla="*/ 309233 h 603991"/>
              <a:gd name="connsiteX1" fmla="*/ 5299188 w 10755460"/>
              <a:gd name="connsiteY1" fmla="*/ 33188 h 603991"/>
              <a:gd name="connsiteX2" fmla="*/ 1879893 w 10755460"/>
              <a:gd name="connsiteY2" fmla="*/ 12656 h 603991"/>
              <a:gd name="connsiteX3" fmla="*/ 874286 w 10755460"/>
              <a:gd name="connsiteY3" fmla="*/ 74523 h 603991"/>
              <a:gd name="connsiteX4" fmla="*/ 243210 w 10755460"/>
              <a:gd name="connsiteY4" fmla="*/ 175075 h 603991"/>
              <a:gd name="connsiteX5" fmla="*/ 188 w 10755460"/>
              <a:gd name="connsiteY5" fmla="*/ 308335 h 603991"/>
              <a:gd name="connsiteX6" fmla="*/ 215983 w 10755460"/>
              <a:gd name="connsiteY6" fmla="*/ 433238 h 603991"/>
              <a:gd name="connsiteX7" fmla="*/ 857618 w 10755460"/>
              <a:gd name="connsiteY7" fmla="*/ 531723 h 603991"/>
              <a:gd name="connsiteX8" fmla="*/ 1940144 w 10755460"/>
              <a:gd name="connsiteY8" fmla="*/ 602217 h 603991"/>
              <a:gd name="connsiteX9" fmla="*/ 5299188 w 10755460"/>
              <a:gd name="connsiteY9" fmla="*/ 593905 h 603991"/>
              <a:gd name="connsiteX10" fmla="*/ 8430577 w 10755460"/>
              <a:gd name="connsiteY10" fmla="*/ 464509 h 603991"/>
              <a:gd name="connsiteX11" fmla="*/ 10664818 w 10755460"/>
              <a:gd name="connsiteY11" fmla="*/ 309233 h 603991"/>
              <a:gd name="connsiteX0" fmla="*/ 10664818 w 10755460"/>
              <a:gd name="connsiteY0" fmla="*/ 309233 h 605809"/>
              <a:gd name="connsiteX1" fmla="*/ 5299188 w 10755460"/>
              <a:gd name="connsiteY1" fmla="*/ 33188 h 605809"/>
              <a:gd name="connsiteX2" fmla="*/ 1879893 w 10755460"/>
              <a:gd name="connsiteY2" fmla="*/ 12656 h 605809"/>
              <a:gd name="connsiteX3" fmla="*/ 874286 w 10755460"/>
              <a:gd name="connsiteY3" fmla="*/ 74523 h 605809"/>
              <a:gd name="connsiteX4" fmla="*/ 243210 w 10755460"/>
              <a:gd name="connsiteY4" fmla="*/ 175075 h 605809"/>
              <a:gd name="connsiteX5" fmla="*/ 188 w 10755460"/>
              <a:gd name="connsiteY5" fmla="*/ 308335 h 605809"/>
              <a:gd name="connsiteX6" fmla="*/ 215983 w 10755460"/>
              <a:gd name="connsiteY6" fmla="*/ 433238 h 605809"/>
              <a:gd name="connsiteX7" fmla="*/ 857618 w 10755460"/>
              <a:gd name="connsiteY7" fmla="*/ 531723 h 605809"/>
              <a:gd name="connsiteX8" fmla="*/ 1940144 w 10755460"/>
              <a:gd name="connsiteY8" fmla="*/ 602217 h 605809"/>
              <a:gd name="connsiteX9" fmla="*/ 5299188 w 10755460"/>
              <a:gd name="connsiteY9" fmla="*/ 593905 h 605809"/>
              <a:gd name="connsiteX10" fmla="*/ 8430577 w 10755460"/>
              <a:gd name="connsiteY10" fmla="*/ 464509 h 605809"/>
              <a:gd name="connsiteX11" fmla="*/ 10664818 w 10755460"/>
              <a:gd name="connsiteY11" fmla="*/ 309233 h 605809"/>
              <a:gd name="connsiteX0" fmla="*/ 10664818 w 10755460"/>
              <a:gd name="connsiteY0" fmla="*/ 309233 h 609671"/>
              <a:gd name="connsiteX1" fmla="*/ 5299188 w 10755460"/>
              <a:gd name="connsiteY1" fmla="*/ 33188 h 609671"/>
              <a:gd name="connsiteX2" fmla="*/ 1879893 w 10755460"/>
              <a:gd name="connsiteY2" fmla="*/ 12656 h 609671"/>
              <a:gd name="connsiteX3" fmla="*/ 874286 w 10755460"/>
              <a:gd name="connsiteY3" fmla="*/ 74523 h 609671"/>
              <a:gd name="connsiteX4" fmla="*/ 243210 w 10755460"/>
              <a:gd name="connsiteY4" fmla="*/ 175075 h 609671"/>
              <a:gd name="connsiteX5" fmla="*/ 188 w 10755460"/>
              <a:gd name="connsiteY5" fmla="*/ 308335 h 609671"/>
              <a:gd name="connsiteX6" fmla="*/ 215983 w 10755460"/>
              <a:gd name="connsiteY6" fmla="*/ 433238 h 609671"/>
              <a:gd name="connsiteX7" fmla="*/ 857618 w 10755460"/>
              <a:gd name="connsiteY7" fmla="*/ 531723 h 609671"/>
              <a:gd name="connsiteX8" fmla="*/ 1940144 w 10755460"/>
              <a:gd name="connsiteY8" fmla="*/ 602217 h 609671"/>
              <a:gd name="connsiteX9" fmla="*/ 5299188 w 10755460"/>
              <a:gd name="connsiteY9" fmla="*/ 593905 h 609671"/>
              <a:gd name="connsiteX10" fmla="*/ 8430577 w 10755460"/>
              <a:gd name="connsiteY10" fmla="*/ 464509 h 609671"/>
              <a:gd name="connsiteX11" fmla="*/ 10664818 w 10755460"/>
              <a:gd name="connsiteY11" fmla="*/ 309233 h 609671"/>
              <a:gd name="connsiteX0" fmla="*/ 10664818 w 10755460"/>
              <a:gd name="connsiteY0" fmla="*/ 309233 h 615462"/>
              <a:gd name="connsiteX1" fmla="*/ 5299188 w 10755460"/>
              <a:gd name="connsiteY1" fmla="*/ 33188 h 615462"/>
              <a:gd name="connsiteX2" fmla="*/ 1879893 w 10755460"/>
              <a:gd name="connsiteY2" fmla="*/ 12656 h 615462"/>
              <a:gd name="connsiteX3" fmla="*/ 874286 w 10755460"/>
              <a:gd name="connsiteY3" fmla="*/ 74523 h 615462"/>
              <a:gd name="connsiteX4" fmla="*/ 243210 w 10755460"/>
              <a:gd name="connsiteY4" fmla="*/ 175075 h 615462"/>
              <a:gd name="connsiteX5" fmla="*/ 188 w 10755460"/>
              <a:gd name="connsiteY5" fmla="*/ 308335 h 615462"/>
              <a:gd name="connsiteX6" fmla="*/ 215983 w 10755460"/>
              <a:gd name="connsiteY6" fmla="*/ 433238 h 615462"/>
              <a:gd name="connsiteX7" fmla="*/ 857618 w 10755460"/>
              <a:gd name="connsiteY7" fmla="*/ 531723 h 615462"/>
              <a:gd name="connsiteX8" fmla="*/ 1940144 w 10755460"/>
              <a:gd name="connsiteY8" fmla="*/ 602217 h 615462"/>
              <a:gd name="connsiteX9" fmla="*/ 5299188 w 10755460"/>
              <a:gd name="connsiteY9" fmla="*/ 593905 h 615462"/>
              <a:gd name="connsiteX10" fmla="*/ 8430577 w 10755460"/>
              <a:gd name="connsiteY10" fmla="*/ 464509 h 615462"/>
              <a:gd name="connsiteX11" fmla="*/ 10664818 w 10755460"/>
              <a:gd name="connsiteY11" fmla="*/ 309233 h 615462"/>
              <a:gd name="connsiteX0" fmla="*/ 10664818 w 10755460"/>
              <a:gd name="connsiteY0" fmla="*/ 309233 h 613476"/>
              <a:gd name="connsiteX1" fmla="*/ 5299188 w 10755460"/>
              <a:gd name="connsiteY1" fmla="*/ 33188 h 613476"/>
              <a:gd name="connsiteX2" fmla="*/ 1879893 w 10755460"/>
              <a:gd name="connsiteY2" fmla="*/ 12656 h 613476"/>
              <a:gd name="connsiteX3" fmla="*/ 874286 w 10755460"/>
              <a:gd name="connsiteY3" fmla="*/ 74523 h 613476"/>
              <a:gd name="connsiteX4" fmla="*/ 243210 w 10755460"/>
              <a:gd name="connsiteY4" fmla="*/ 175075 h 613476"/>
              <a:gd name="connsiteX5" fmla="*/ 188 w 10755460"/>
              <a:gd name="connsiteY5" fmla="*/ 308335 h 613476"/>
              <a:gd name="connsiteX6" fmla="*/ 215983 w 10755460"/>
              <a:gd name="connsiteY6" fmla="*/ 433238 h 613476"/>
              <a:gd name="connsiteX7" fmla="*/ 857618 w 10755460"/>
              <a:gd name="connsiteY7" fmla="*/ 531723 h 613476"/>
              <a:gd name="connsiteX8" fmla="*/ 1940144 w 10755460"/>
              <a:gd name="connsiteY8" fmla="*/ 602217 h 613476"/>
              <a:gd name="connsiteX9" fmla="*/ 5299188 w 10755460"/>
              <a:gd name="connsiteY9" fmla="*/ 593905 h 613476"/>
              <a:gd name="connsiteX10" fmla="*/ 8430577 w 10755460"/>
              <a:gd name="connsiteY10" fmla="*/ 464509 h 613476"/>
              <a:gd name="connsiteX11" fmla="*/ 10664818 w 10755460"/>
              <a:gd name="connsiteY11" fmla="*/ 309233 h 613476"/>
              <a:gd name="connsiteX0" fmla="*/ 10664818 w 10755460"/>
              <a:gd name="connsiteY0" fmla="*/ 309233 h 612499"/>
              <a:gd name="connsiteX1" fmla="*/ 5299188 w 10755460"/>
              <a:gd name="connsiteY1" fmla="*/ 33188 h 612499"/>
              <a:gd name="connsiteX2" fmla="*/ 1879893 w 10755460"/>
              <a:gd name="connsiteY2" fmla="*/ 12656 h 612499"/>
              <a:gd name="connsiteX3" fmla="*/ 874286 w 10755460"/>
              <a:gd name="connsiteY3" fmla="*/ 74523 h 612499"/>
              <a:gd name="connsiteX4" fmla="*/ 243210 w 10755460"/>
              <a:gd name="connsiteY4" fmla="*/ 175075 h 612499"/>
              <a:gd name="connsiteX5" fmla="*/ 188 w 10755460"/>
              <a:gd name="connsiteY5" fmla="*/ 308335 h 612499"/>
              <a:gd name="connsiteX6" fmla="*/ 215983 w 10755460"/>
              <a:gd name="connsiteY6" fmla="*/ 433238 h 612499"/>
              <a:gd name="connsiteX7" fmla="*/ 857618 w 10755460"/>
              <a:gd name="connsiteY7" fmla="*/ 531723 h 612499"/>
              <a:gd name="connsiteX8" fmla="*/ 1940144 w 10755460"/>
              <a:gd name="connsiteY8" fmla="*/ 602217 h 612499"/>
              <a:gd name="connsiteX9" fmla="*/ 5299188 w 10755460"/>
              <a:gd name="connsiteY9" fmla="*/ 593905 h 612499"/>
              <a:gd name="connsiteX10" fmla="*/ 8430577 w 10755460"/>
              <a:gd name="connsiteY10" fmla="*/ 464509 h 612499"/>
              <a:gd name="connsiteX11" fmla="*/ 10664818 w 10755460"/>
              <a:gd name="connsiteY11" fmla="*/ 309233 h 612499"/>
              <a:gd name="connsiteX0" fmla="*/ 10664818 w 10664818"/>
              <a:gd name="connsiteY0" fmla="*/ 309233 h 612499"/>
              <a:gd name="connsiteX1" fmla="*/ 5299188 w 10664818"/>
              <a:gd name="connsiteY1" fmla="*/ 33188 h 612499"/>
              <a:gd name="connsiteX2" fmla="*/ 1879893 w 10664818"/>
              <a:gd name="connsiteY2" fmla="*/ 12656 h 612499"/>
              <a:gd name="connsiteX3" fmla="*/ 874286 w 10664818"/>
              <a:gd name="connsiteY3" fmla="*/ 74523 h 612499"/>
              <a:gd name="connsiteX4" fmla="*/ 243210 w 10664818"/>
              <a:gd name="connsiteY4" fmla="*/ 175075 h 612499"/>
              <a:gd name="connsiteX5" fmla="*/ 188 w 10664818"/>
              <a:gd name="connsiteY5" fmla="*/ 308335 h 612499"/>
              <a:gd name="connsiteX6" fmla="*/ 215983 w 10664818"/>
              <a:gd name="connsiteY6" fmla="*/ 433238 h 612499"/>
              <a:gd name="connsiteX7" fmla="*/ 857618 w 10664818"/>
              <a:gd name="connsiteY7" fmla="*/ 531723 h 612499"/>
              <a:gd name="connsiteX8" fmla="*/ 1940144 w 10664818"/>
              <a:gd name="connsiteY8" fmla="*/ 602217 h 612499"/>
              <a:gd name="connsiteX9" fmla="*/ 5299188 w 10664818"/>
              <a:gd name="connsiteY9" fmla="*/ 593905 h 612499"/>
              <a:gd name="connsiteX10" fmla="*/ 8430577 w 10664818"/>
              <a:gd name="connsiteY10" fmla="*/ 464509 h 612499"/>
              <a:gd name="connsiteX11" fmla="*/ 10664818 w 10664818"/>
              <a:gd name="connsiteY11" fmla="*/ 309233 h 612499"/>
              <a:gd name="connsiteX0" fmla="*/ 10676725 w 10676725"/>
              <a:gd name="connsiteY0" fmla="*/ 301659 h 612068"/>
              <a:gd name="connsiteX1" fmla="*/ 5299188 w 10676725"/>
              <a:gd name="connsiteY1" fmla="*/ 32757 h 612068"/>
              <a:gd name="connsiteX2" fmla="*/ 1879893 w 10676725"/>
              <a:gd name="connsiteY2" fmla="*/ 12225 h 612068"/>
              <a:gd name="connsiteX3" fmla="*/ 874286 w 10676725"/>
              <a:gd name="connsiteY3" fmla="*/ 74092 h 612068"/>
              <a:gd name="connsiteX4" fmla="*/ 243210 w 10676725"/>
              <a:gd name="connsiteY4" fmla="*/ 174644 h 612068"/>
              <a:gd name="connsiteX5" fmla="*/ 188 w 10676725"/>
              <a:gd name="connsiteY5" fmla="*/ 307904 h 612068"/>
              <a:gd name="connsiteX6" fmla="*/ 215983 w 10676725"/>
              <a:gd name="connsiteY6" fmla="*/ 432807 h 612068"/>
              <a:gd name="connsiteX7" fmla="*/ 857618 w 10676725"/>
              <a:gd name="connsiteY7" fmla="*/ 531292 h 612068"/>
              <a:gd name="connsiteX8" fmla="*/ 1940144 w 10676725"/>
              <a:gd name="connsiteY8" fmla="*/ 601786 h 612068"/>
              <a:gd name="connsiteX9" fmla="*/ 5299188 w 10676725"/>
              <a:gd name="connsiteY9" fmla="*/ 593474 h 612068"/>
              <a:gd name="connsiteX10" fmla="*/ 8430577 w 10676725"/>
              <a:gd name="connsiteY10" fmla="*/ 464078 h 612068"/>
              <a:gd name="connsiteX11" fmla="*/ 10676725 w 10676725"/>
              <a:gd name="connsiteY11" fmla="*/ 301659 h 612068"/>
              <a:gd name="connsiteX0" fmla="*/ 10676725 w 10767640"/>
              <a:gd name="connsiteY0" fmla="*/ 301659 h 609673"/>
              <a:gd name="connsiteX1" fmla="*/ 5299188 w 10767640"/>
              <a:gd name="connsiteY1" fmla="*/ 32757 h 609673"/>
              <a:gd name="connsiteX2" fmla="*/ 1879893 w 10767640"/>
              <a:gd name="connsiteY2" fmla="*/ 12225 h 609673"/>
              <a:gd name="connsiteX3" fmla="*/ 874286 w 10767640"/>
              <a:gd name="connsiteY3" fmla="*/ 74092 h 609673"/>
              <a:gd name="connsiteX4" fmla="*/ 243210 w 10767640"/>
              <a:gd name="connsiteY4" fmla="*/ 174644 h 609673"/>
              <a:gd name="connsiteX5" fmla="*/ 188 w 10767640"/>
              <a:gd name="connsiteY5" fmla="*/ 307904 h 609673"/>
              <a:gd name="connsiteX6" fmla="*/ 215983 w 10767640"/>
              <a:gd name="connsiteY6" fmla="*/ 432807 h 609673"/>
              <a:gd name="connsiteX7" fmla="*/ 857618 w 10767640"/>
              <a:gd name="connsiteY7" fmla="*/ 531292 h 609673"/>
              <a:gd name="connsiteX8" fmla="*/ 1940144 w 10767640"/>
              <a:gd name="connsiteY8" fmla="*/ 601786 h 609673"/>
              <a:gd name="connsiteX9" fmla="*/ 5299188 w 10767640"/>
              <a:gd name="connsiteY9" fmla="*/ 593474 h 609673"/>
              <a:gd name="connsiteX10" fmla="*/ 8437721 w 10767640"/>
              <a:gd name="connsiteY10" fmla="*/ 449791 h 609673"/>
              <a:gd name="connsiteX11" fmla="*/ 10676725 w 10767640"/>
              <a:gd name="connsiteY11" fmla="*/ 301659 h 609673"/>
              <a:gd name="connsiteX0" fmla="*/ 10676725 w 10676726"/>
              <a:gd name="connsiteY0" fmla="*/ 301659 h 609673"/>
              <a:gd name="connsiteX1" fmla="*/ 5299188 w 10676726"/>
              <a:gd name="connsiteY1" fmla="*/ 32757 h 609673"/>
              <a:gd name="connsiteX2" fmla="*/ 1879893 w 10676726"/>
              <a:gd name="connsiteY2" fmla="*/ 12225 h 609673"/>
              <a:gd name="connsiteX3" fmla="*/ 874286 w 10676726"/>
              <a:gd name="connsiteY3" fmla="*/ 74092 h 609673"/>
              <a:gd name="connsiteX4" fmla="*/ 243210 w 10676726"/>
              <a:gd name="connsiteY4" fmla="*/ 174644 h 609673"/>
              <a:gd name="connsiteX5" fmla="*/ 188 w 10676726"/>
              <a:gd name="connsiteY5" fmla="*/ 307904 h 609673"/>
              <a:gd name="connsiteX6" fmla="*/ 215983 w 10676726"/>
              <a:gd name="connsiteY6" fmla="*/ 432807 h 609673"/>
              <a:gd name="connsiteX7" fmla="*/ 857618 w 10676726"/>
              <a:gd name="connsiteY7" fmla="*/ 531292 h 609673"/>
              <a:gd name="connsiteX8" fmla="*/ 1940144 w 10676726"/>
              <a:gd name="connsiteY8" fmla="*/ 601786 h 609673"/>
              <a:gd name="connsiteX9" fmla="*/ 5299188 w 10676726"/>
              <a:gd name="connsiteY9" fmla="*/ 593474 h 609673"/>
              <a:gd name="connsiteX10" fmla="*/ 8437721 w 10676726"/>
              <a:gd name="connsiteY10" fmla="*/ 449791 h 609673"/>
              <a:gd name="connsiteX11" fmla="*/ 10676725 w 10676726"/>
              <a:gd name="connsiteY11" fmla="*/ 301659 h 609673"/>
              <a:gd name="connsiteX0" fmla="*/ 10676725 w 10676726"/>
              <a:gd name="connsiteY0" fmla="*/ 301659 h 609673"/>
              <a:gd name="connsiteX1" fmla="*/ 5299188 w 10676726"/>
              <a:gd name="connsiteY1" fmla="*/ 32757 h 609673"/>
              <a:gd name="connsiteX2" fmla="*/ 1879893 w 10676726"/>
              <a:gd name="connsiteY2" fmla="*/ 12225 h 609673"/>
              <a:gd name="connsiteX3" fmla="*/ 874286 w 10676726"/>
              <a:gd name="connsiteY3" fmla="*/ 74092 h 609673"/>
              <a:gd name="connsiteX4" fmla="*/ 243210 w 10676726"/>
              <a:gd name="connsiteY4" fmla="*/ 174644 h 609673"/>
              <a:gd name="connsiteX5" fmla="*/ 188 w 10676726"/>
              <a:gd name="connsiteY5" fmla="*/ 307904 h 609673"/>
              <a:gd name="connsiteX6" fmla="*/ 215983 w 10676726"/>
              <a:gd name="connsiteY6" fmla="*/ 432807 h 609673"/>
              <a:gd name="connsiteX7" fmla="*/ 857618 w 10676726"/>
              <a:gd name="connsiteY7" fmla="*/ 531292 h 609673"/>
              <a:gd name="connsiteX8" fmla="*/ 1940144 w 10676726"/>
              <a:gd name="connsiteY8" fmla="*/ 601786 h 609673"/>
              <a:gd name="connsiteX9" fmla="*/ 5299188 w 10676726"/>
              <a:gd name="connsiteY9" fmla="*/ 593474 h 609673"/>
              <a:gd name="connsiteX10" fmla="*/ 8437721 w 10676726"/>
              <a:gd name="connsiteY10" fmla="*/ 449791 h 609673"/>
              <a:gd name="connsiteX11" fmla="*/ 10676725 w 10676726"/>
              <a:gd name="connsiteY11" fmla="*/ 301659 h 60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6726" h="609673">
                <a:moveTo>
                  <a:pt x="10676725" y="301659"/>
                </a:moveTo>
                <a:cubicBezTo>
                  <a:pt x="10679892" y="291683"/>
                  <a:pt x="6765327" y="80996"/>
                  <a:pt x="5299188" y="32757"/>
                </a:cubicBezTo>
                <a:cubicBezTo>
                  <a:pt x="3833049" y="-15482"/>
                  <a:pt x="2217327" y="574"/>
                  <a:pt x="1879893" y="12225"/>
                </a:cubicBezTo>
                <a:cubicBezTo>
                  <a:pt x="1542459" y="23876"/>
                  <a:pt x="1147066" y="47022"/>
                  <a:pt x="874286" y="74092"/>
                </a:cubicBezTo>
                <a:cubicBezTo>
                  <a:pt x="601506" y="101162"/>
                  <a:pt x="388893" y="135675"/>
                  <a:pt x="243210" y="174644"/>
                </a:cubicBezTo>
                <a:cubicBezTo>
                  <a:pt x="97527" y="213613"/>
                  <a:pt x="4726" y="264877"/>
                  <a:pt x="188" y="307904"/>
                </a:cubicBezTo>
                <a:cubicBezTo>
                  <a:pt x="-4350" y="350931"/>
                  <a:pt x="73078" y="395576"/>
                  <a:pt x="215983" y="432807"/>
                </a:cubicBezTo>
                <a:cubicBezTo>
                  <a:pt x="358888" y="470038"/>
                  <a:pt x="570258" y="503129"/>
                  <a:pt x="857618" y="531292"/>
                </a:cubicBezTo>
                <a:cubicBezTo>
                  <a:pt x="1144978" y="559455"/>
                  <a:pt x="1723884" y="594202"/>
                  <a:pt x="1940144" y="601786"/>
                </a:cubicBezTo>
                <a:cubicBezTo>
                  <a:pt x="2132725" y="608540"/>
                  <a:pt x="4216259" y="618807"/>
                  <a:pt x="5299188" y="593474"/>
                </a:cubicBezTo>
                <a:cubicBezTo>
                  <a:pt x="6382118" y="568142"/>
                  <a:pt x="7391543" y="497685"/>
                  <a:pt x="8437721" y="449791"/>
                </a:cubicBezTo>
                <a:cubicBezTo>
                  <a:pt x="9333977" y="401155"/>
                  <a:pt x="10673558" y="311635"/>
                  <a:pt x="10676725" y="301659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2DE00B7C-432B-4436-886A-4838BCCEF17D}"/>
                  </a:ext>
                </a:extLst>
              </p:cNvPr>
              <p:cNvSpPr/>
              <p:nvPr/>
            </p:nvSpPr>
            <p:spPr>
              <a:xfrm>
                <a:off x="4256643" y="2651902"/>
                <a:ext cx="1343713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7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de-DE" sz="7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700" b="1" dirty="0">
                    <a:solidFill>
                      <a:srgbClr val="FFC000"/>
                    </a:solidFill>
                  </a:rPr>
                  <a:t> in </a:t>
                </a:r>
                <a:r>
                  <a:rPr lang="de-DE" sz="700" b="1" dirty="0" err="1">
                    <a:solidFill>
                      <a:srgbClr val="FFC000"/>
                    </a:solidFill>
                  </a:rPr>
                  <a:t>section</a:t>
                </a:r>
                <a:r>
                  <a:rPr lang="de-DE" sz="700" b="1" dirty="0">
                    <a:solidFill>
                      <a:srgbClr val="FFC000"/>
                    </a:solidFill>
                  </a:rPr>
                  <a:t> </a:t>
                </a:r>
                <a:r>
                  <a:rPr lang="de-DE" sz="700" b="1" dirty="0" err="1">
                    <a:solidFill>
                      <a:srgbClr val="FFC000"/>
                    </a:solidFill>
                  </a:rPr>
                  <a:t>coordinates</a:t>
                </a:r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2DE00B7C-432B-4436-886A-4838BCCEF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3" y="2651902"/>
                <a:ext cx="1343713" cy="200055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0F62184-E07D-4992-BB53-9CFC5A285257}"/>
              </a:ext>
            </a:extLst>
          </p:cNvPr>
          <p:cNvCxnSpPr/>
          <p:nvPr/>
        </p:nvCxnSpPr>
        <p:spPr>
          <a:xfrm>
            <a:off x="4295714" y="2525895"/>
            <a:ext cx="0" cy="28139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90A63D1C-022C-401A-97B3-0097A87CD4B9}"/>
              </a:ext>
            </a:extLst>
          </p:cNvPr>
          <p:cNvSpPr/>
          <p:nvPr/>
        </p:nvSpPr>
        <p:spPr>
          <a:xfrm>
            <a:off x="3288765" y="4184650"/>
            <a:ext cx="177061" cy="200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845285C-A65C-4F0F-AE0C-DEADAD9BBF3C}"/>
              </a:ext>
            </a:extLst>
          </p:cNvPr>
          <p:cNvSpPr/>
          <p:nvPr/>
        </p:nvSpPr>
        <p:spPr>
          <a:xfrm>
            <a:off x="4480859" y="2966280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FFC000"/>
                </a:solidFill>
              </a:rPr>
              <a:t>Rotation </a:t>
            </a:r>
            <a:r>
              <a:rPr lang="de-DE" sz="900" dirty="0" err="1">
                <a:solidFill>
                  <a:srgbClr val="FFC000"/>
                </a:solidFill>
              </a:rPr>
              <a:t>curve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90" name="Freihandform: Form 89">
            <a:extLst>
              <a:ext uri="{FF2B5EF4-FFF2-40B4-BE49-F238E27FC236}">
                <a16:creationId xmlns:a16="http://schemas.microsoft.com/office/drawing/2014/main" id="{CF2C3C5B-DD37-4714-A56C-3D643EB3ECFD}"/>
              </a:ext>
            </a:extLst>
          </p:cNvPr>
          <p:cNvSpPr/>
          <p:nvPr/>
        </p:nvSpPr>
        <p:spPr>
          <a:xfrm>
            <a:off x="4296732" y="2860385"/>
            <a:ext cx="1261885" cy="63231"/>
          </a:xfrm>
          <a:custGeom>
            <a:avLst/>
            <a:gdLst>
              <a:gd name="connsiteX0" fmla="*/ 0 w 10675620"/>
              <a:gd name="connsiteY0" fmla="*/ 266700 h 812313"/>
              <a:gd name="connsiteX1" fmla="*/ 1493520 w 10675620"/>
              <a:gd name="connsiteY1" fmla="*/ 541020 h 812313"/>
              <a:gd name="connsiteX2" fmla="*/ 3688080 w 10675620"/>
              <a:gd name="connsiteY2" fmla="*/ 777240 h 812313"/>
              <a:gd name="connsiteX3" fmla="*/ 5684520 w 10675620"/>
              <a:gd name="connsiteY3" fmla="*/ 784860 h 812313"/>
              <a:gd name="connsiteX4" fmla="*/ 8313420 w 10675620"/>
              <a:gd name="connsiteY4" fmla="*/ 525780 h 812313"/>
              <a:gd name="connsiteX5" fmla="*/ 9890760 w 10675620"/>
              <a:gd name="connsiteY5" fmla="*/ 205740 h 812313"/>
              <a:gd name="connsiteX6" fmla="*/ 10675620 w 10675620"/>
              <a:gd name="connsiteY6" fmla="*/ 0 h 812313"/>
              <a:gd name="connsiteX0" fmla="*/ 0 w 10675620"/>
              <a:gd name="connsiteY0" fmla="*/ 266700 h 805107"/>
              <a:gd name="connsiteX1" fmla="*/ 1493520 w 10675620"/>
              <a:gd name="connsiteY1" fmla="*/ 541020 h 805107"/>
              <a:gd name="connsiteX2" fmla="*/ 3680936 w 10675620"/>
              <a:gd name="connsiteY2" fmla="*/ 760572 h 805107"/>
              <a:gd name="connsiteX3" fmla="*/ 5684520 w 10675620"/>
              <a:gd name="connsiteY3" fmla="*/ 784860 h 805107"/>
              <a:gd name="connsiteX4" fmla="*/ 8313420 w 10675620"/>
              <a:gd name="connsiteY4" fmla="*/ 525780 h 805107"/>
              <a:gd name="connsiteX5" fmla="*/ 9890760 w 10675620"/>
              <a:gd name="connsiteY5" fmla="*/ 205740 h 805107"/>
              <a:gd name="connsiteX6" fmla="*/ 10675620 w 10675620"/>
              <a:gd name="connsiteY6" fmla="*/ 0 h 805107"/>
              <a:gd name="connsiteX0" fmla="*/ 0 w 10675620"/>
              <a:gd name="connsiteY0" fmla="*/ 266700 h 814297"/>
              <a:gd name="connsiteX1" fmla="*/ 1493520 w 10675620"/>
              <a:gd name="connsiteY1" fmla="*/ 541020 h 814297"/>
              <a:gd name="connsiteX2" fmla="*/ 3680936 w 10675620"/>
              <a:gd name="connsiteY2" fmla="*/ 760572 h 814297"/>
              <a:gd name="connsiteX3" fmla="*/ 5313045 w 10675620"/>
              <a:gd name="connsiteY3" fmla="*/ 796766 h 814297"/>
              <a:gd name="connsiteX4" fmla="*/ 8313420 w 10675620"/>
              <a:gd name="connsiteY4" fmla="*/ 525780 h 814297"/>
              <a:gd name="connsiteX5" fmla="*/ 9890760 w 10675620"/>
              <a:gd name="connsiteY5" fmla="*/ 205740 h 814297"/>
              <a:gd name="connsiteX6" fmla="*/ 10675620 w 10675620"/>
              <a:gd name="connsiteY6" fmla="*/ 0 h 814297"/>
              <a:gd name="connsiteX0" fmla="*/ 0 w 10675620"/>
              <a:gd name="connsiteY0" fmla="*/ 266700 h 805861"/>
              <a:gd name="connsiteX1" fmla="*/ 1493520 w 10675620"/>
              <a:gd name="connsiteY1" fmla="*/ 541020 h 805861"/>
              <a:gd name="connsiteX2" fmla="*/ 3680936 w 10675620"/>
              <a:gd name="connsiteY2" fmla="*/ 760572 h 805861"/>
              <a:gd name="connsiteX3" fmla="*/ 5313045 w 10675620"/>
              <a:gd name="connsiteY3" fmla="*/ 796766 h 805861"/>
              <a:gd name="connsiteX4" fmla="*/ 8313420 w 10675620"/>
              <a:gd name="connsiteY4" fmla="*/ 525780 h 805861"/>
              <a:gd name="connsiteX5" fmla="*/ 9890760 w 10675620"/>
              <a:gd name="connsiteY5" fmla="*/ 205740 h 805861"/>
              <a:gd name="connsiteX6" fmla="*/ 10675620 w 10675620"/>
              <a:gd name="connsiteY6" fmla="*/ 0 h 805861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10675620 w 10675620"/>
              <a:gd name="connsiteY5" fmla="*/ 0 h 801665"/>
              <a:gd name="connsiteX0" fmla="*/ 0 w 10675620"/>
              <a:gd name="connsiteY0" fmla="*/ 266700 h 853211"/>
              <a:gd name="connsiteX1" fmla="*/ 1493520 w 10675620"/>
              <a:gd name="connsiteY1" fmla="*/ 541020 h 853211"/>
              <a:gd name="connsiteX2" fmla="*/ 3680936 w 10675620"/>
              <a:gd name="connsiteY2" fmla="*/ 760572 h 853211"/>
              <a:gd name="connsiteX3" fmla="*/ 5313045 w 10675620"/>
              <a:gd name="connsiteY3" fmla="*/ 796766 h 853211"/>
              <a:gd name="connsiteX4" fmla="*/ 10675620 w 10675620"/>
              <a:gd name="connsiteY4" fmla="*/ 0 h 853211"/>
              <a:gd name="connsiteX0" fmla="*/ 0 w 10675620"/>
              <a:gd name="connsiteY0" fmla="*/ 266700 h 781359"/>
              <a:gd name="connsiteX1" fmla="*/ 1493520 w 10675620"/>
              <a:gd name="connsiteY1" fmla="*/ 541020 h 781359"/>
              <a:gd name="connsiteX2" fmla="*/ 3680936 w 10675620"/>
              <a:gd name="connsiteY2" fmla="*/ 760572 h 781359"/>
              <a:gd name="connsiteX3" fmla="*/ 10675620 w 10675620"/>
              <a:gd name="connsiteY3" fmla="*/ 0 h 781359"/>
              <a:gd name="connsiteX0" fmla="*/ 0 w 3709115"/>
              <a:gd name="connsiteY0" fmla="*/ 0 h 495453"/>
              <a:gd name="connsiteX1" fmla="*/ 1493520 w 3709115"/>
              <a:gd name="connsiteY1" fmla="*/ 274320 h 495453"/>
              <a:gd name="connsiteX2" fmla="*/ 3680936 w 3709115"/>
              <a:gd name="connsiteY2" fmla="*/ 493872 h 495453"/>
              <a:gd name="connsiteX3" fmla="*/ 3268978 w 3709115"/>
              <a:gd name="connsiteY3" fmla="*/ 160560 h 495453"/>
              <a:gd name="connsiteX0" fmla="*/ 0 w 3268978"/>
              <a:gd name="connsiteY0" fmla="*/ 0 h 279634"/>
              <a:gd name="connsiteX1" fmla="*/ 1493520 w 3268978"/>
              <a:gd name="connsiteY1" fmla="*/ 274320 h 279634"/>
              <a:gd name="connsiteX2" fmla="*/ 2189830 w 3268978"/>
              <a:gd name="connsiteY2" fmla="*/ 179712 h 279634"/>
              <a:gd name="connsiteX3" fmla="*/ 3268978 w 3268978"/>
              <a:gd name="connsiteY3" fmla="*/ 160560 h 279634"/>
              <a:gd name="connsiteX0" fmla="*/ 0 w 3268978"/>
              <a:gd name="connsiteY0" fmla="*/ 0 h 237891"/>
              <a:gd name="connsiteX1" fmla="*/ 1267412 w 3268978"/>
              <a:gd name="connsiteY1" fmla="*/ 123522 h 237891"/>
              <a:gd name="connsiteX2" fmla="*/ 2189830 w 3268978"/>
              <a:gd name="connsiteY2" fmla="*/ 179712 h 237891"/>
              <a:gd name="connsiteX3" fmla="*/ 3268978 w 3268978"/>
              <a:gd name="connsiteY3" fmla="*/ 160560 h 237891"/>
              <a:gd name="connsiteX0" fmla="*/ 0 w 3268978"/>
              <a:gd name="connsiteY0" fmla="*/ 0 h 234184"/>
              <a:gd name="connsiteX1" fmla="*/ 1267412 w 3268978"/>
              <a:gd name="connsiteY1" fmla="*/ 123522 h 234184"/>
              <a:gd name="connsiteX2" fmla="*/ 2354831 w 3268978"/>
              <a:gd name="connsiteY2" fmla="*/ 167147 h 234184"/>
              <a:gd name="connsiteX3" fmla="*/ 3268978 w 3268978"/>
              <a:gd name="connsiteY3" fmla="*/ 160560 h 234184"/>
              <a:gd name="connsiteX0" fmla="*/ 0 w 3268978"/>
              <a:gd name="connsiteY0" fmla="*/ 0 h 160561"/>
              <a:gd name="connsiteX1" fmla="*/ 1267412 w 3268978"/>
              <a:gd name="connsiteY1" fmla="*/ 123522 h 160561"/>
              <a:gd name="connsiteX2" fmla="*/ 3268978 w 3268978"/>
              <a:gd name="connsiteY2" fmla="*/ 160560 h 160561"/>
              <a:gd name="connsiteX0" fmla="*/ 0 w 3238423"/>
              <a:gd name="connsiteY0" fmla="*/ 0 h 160561"/>
              <a:gd name="connsiteX1" fmla="*/ 1236857 w 3238423"/>
              <a:gd name="connsiteY1" fmla="*/ 123522 h 160561"/>
              <a:gd name="connsiteX2" fmla="*/ 3238423 w 3238423"/>
              <a:gd name="connsiteY2" fmla="*/ 160560 h 160561"/>
              <a:gd name="connsiteX0" fmla="*/ 0 w 3238423"/>
              <a:gd name="connsiteY0" fmla="*/ 0 h 160561"/>
              <a:gd name="connsiteX1" fmla="*/ 1236857 w 3238423"/>
              <a:gd name="connsiteY1" fmla="*/ 123522 h 160561"/>
              <a:gd name="connsiteX2" fmla="*/ 3238423 w 3238423"/>
              <a:gd name="connsiteY2" fmla="*/ 160560 h 160561"/>
              <a:gd name="connsiteX0" fmla="*/ 0 w 3238423"/>
              <a:gd name="connsiteY0" fmla="*/ 0 h 162184"/>
              <a:gd name="connsiteX1" fmla="*/ 1792967 w 3238423"/>
              <a:gd name="connsiteY1" fmla="*/ 148655 h 162184"/>
              <a:gd name="connsiteX2" fmla="*/ 3238423 w 3238423"/>
              <a:gd name="connsiteY2" fmla="*/ 160560 h 162184"/>
              <a:gd name="connsiteX0" fmla="*/ 0 w 3238423"/>
              <a:gd name="connsiteY0" fmla="*/ 0 h 160561"/>
              <a:gd name="connsiteX1" fmla="*/ 1792967 w 3238423"/>
              <a:gd name="connsiteY1" fmla="*/ 148655 h 160561"/>
              <a:gd name="connsiteX2" fmla="*/ 3238423 w 3238423"/>
              <a:gd name="connsiteY2" fmla="*/ 160560 h 160561"/>
              <a:gd name="connsiteX0" fmla="*/ 0 w 3238423"/>
              <a:gd name="connsiteY0" fmla="*/ 0 h 160561"/>
              <a:gd name="connsiteX1" fmla="*/ 1792967 w 3238423"/>
              <a:gd name="connsiteY1" fmla="*/ 148655 h 160561"/>
              <a:gd name="connsiteX2" fmla="*/ 3238423 w 3238423"/>
              <a:gd name="connsiteY2" fmla="*/ 160560 h 160561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66844"/>
              <a:gd name="connsiteX1" fmla="*/ 1713521 w 3238423"/>
              <a:gd name="connsiteY1" fmla="*/ 136091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01300 w 3238423"/>
              <a:gd name="connsiteY1" fmla="*/ 142373 h 166844"/>
              <a:gd name="connsiteX2" fmla="*/ 3238423 w 3238423"/>
              <a:gd name="connsiteY2" fmla="*/ 166845 h 166844"/>
              <a:gd name="connsiteX0" fmla="*/ 0 w 3238423"/>
              <a:gd name="connsiteY0" fmla="*/ 0 h 170050"/>
              <a:gd name="connsiteX1" fmla="*/ 1701300 w 3238423"/>
              <a:gd name="connsiteY1" fmla="*/ 154941 h 170050"/>
              <a:gd name="connsiteX2" fmla="*/ 3238423 w 3238423"/>
              <a:gd name="connsiteY2" fmla="*/ 166845 h 170050"/>
              <a:gd name="connsiteX0" fmla="*/ 0 w 3238423"/>
              <a:gd name="connsiteY0" fmla="*/ 0 h 166844"/>
              <a:gd name="connsiteX1" fmla="*/ 1707410 w 3238423"/>
              <a:gd name="connsiteY1" fmla="*/ 148656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25744 w 3238423"/>
              <a:gd name="connsiteY1" fmla="*/ 142373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25744 w 3238423"/>
              <a:gd name="connsiteY1" fmla="*/ 142373 h 166844"/>
              <a:gd name="connsiteX2" fmla="*/ 3238423 w 3238423"/>
              <a:gd name="connsiteY2" fmla="*/ 166845 h 1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423" h="166844">
                <a:moveTo>
                  <a:pt x="0" y="0"/>
                </a:moveTo>
                <a:cubicBezTo>
                  <a:pt x="696086" y="56916"/>
                  <a:pt x="1186007" y="114565"/>
                  <a:pt x="1725744" y="142373"/>
                </a:cubicBezTo>
                <a:cubicBezTo>
                  <a:pt x="2265481" y="170181"/>
                  <a:pt x="2756604" y="162877"/>
                  <a:pt x="3238423" y="166845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1" name="Freihandform: Form 90">
            <a:extLst>
              <a:ext uri="{FF2B5EF4-FFF2-40B4-BE49-F238E27FC236}">
                <a16:creationId xmlns:a16="http://schemas.microsoft.com/office/drawing/2014/main" id="{F04BF43F-C2EC-4703-A395-80C8C2CA8655}"/>
              </a:ext>
            </a:extLst>
          </p:cNvPr>
          <p:cNvSpPr/>
          <p:nvPr/>
        </p:nvSpPr>
        <p:spPr>
          <a:xfrm>
            <a:off x="3461481" y="2402241"/>
            <a:ext cx="4165663" cy="209991"/>
          </a:xfrm>
          <a:custGeom>
            <a:avLst/>
            <a:gdLst>
              <a:gd name="connsiteX0" fmla="*/ 395815 w 2465121"/>
              <a:gd name="connsiteY0" fmla="*/ 202847 h 202847"/>
              <a:gd name="connsiteX1" fmla="*/ 2909 w 2465121"/>
              <a:gd name="connsiteY1" fmla="*/ 119503 h 202847"/>
              <a:gd name="connsiteX2" fmla="*/ 248178 w 2465121"/>
              <a:gd name="connsiteY2" fmla="*/ 40922 h 202847"/>
              <a:gd name="connsiteX3" fmla="*/ 807771 w 2465121"/>
              <a:gd name="connsiteY3" fmla="*/ 2822 h 202847"/>
              <a:gd name="connsiteX4" fmla="*/ 1493571 w 2465121"/>
              <a:gd name="connsiteY4" fmla="*/ 2822 h 202847"/>
              <a:gd name="connsiteX5" fmla="*/ 2148415 w 2465121"/>
              <a:gd name="connsiteY5" fmla="*/ 12347 h 202847"/>
              <a:gd name="connsiteX6" fmla="*/ 2465121 w 2465121"/>
              <a:gd name="connsiteY6" fmla="*/ 29015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405669 w 4165663"/>
              <a:gd name="connsiteY0" fmla="*/ 209991 h 209991"/>
              <a:gd name="connsiteX1" fmla="*/ 3238 w 4165663"/>
              <a:gd name="connsiteY1" fmla="*/ 119503 h 209991"/>
              <a:gd name="connsiteX2" fmla="*/ 248507 w 4165663"/>
              <a:gd name="connsiteY2" fmla="*/ 40922 h 209991"/>
              <a:gd name="connsiteX3" fmla="*/ 808100 w 4165663"/>
              <a:gd name="connsiteY3" fmla="*/ 2822 h 209991"/>
              <a:gd name="connsiteX4" fmla="*/ 1493900 w 4165663"/>
              <a:gd name="connsiteY4" fmla="*/ 2822 h 209991"/>
              <a:gd name="connsiteX5" fmla="*/ 2148744 w 4165663"/>
              <a:gd name="connsiteY5" fmla="*/ 12347 h 209991"/>
              <a:gd name="connsiteX6" fmla="*/ 4165663 w 4165663"/>
              <a:gd name="connsiteY6" fmla="*/ 114740 h 209991"/>
              <a:gd name="connsiteX0" fmla="*/ 405669 w 4165663"/>
              <a:gd name="connsiteY0" fmla="*/ 209991 h 209991"/>
              <a:gd name="connsiteX1" fmla="*/ 3238 w 4165663"/>
              <a:gd name="connsiteY1" fmla="*/ 119503 h 209991"/>
              <a:gd name="connsiteX2" fmla="*/ 248507 w 4165663"/>
              <a:gd name="connsiteY2" fmla="*/ 40922 h 209991"/>
              <a:gd name="connsiteX3" fmla="*/ 808100 w 4165663"/>
              <a:gd name="connsiteY3" fmla="*/ 2822 h 209991"/>
              <a:gd name="connsiteX4" fmla="*/ 1493900 w 4165663"/>
              <a:gd name="connsiteY4" fmla="*/ 2822 h 209991"/>
              <a:gd name="connsiteX5" fmla="*/ 2148744 w 4165663"/>
              <a:gd name="connsiteY5" fmla="*/ 12347 h 209991"/>
              <a:gd name="connsiteX6" fmla="*/ 4165663 w 4165663"/>
              <a:gd name="connsiteY6" fmla="*/ 114740 h 20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5663" h="209991">
                <a:moveTo>
                  <a:pt x="405669" y="209991"/>
                </a:moveTo>
                <a:cubicBezTo>
                  <a:pt x="59594" y="179431"/>
                  <a:pt x="29432" y="147681"/>
                  <a:pt x="3238" y="119503"/>
                </a:cubicBezTo>
                <a:cubicBezTo>
                  <a:pt x="-22956" y="91325"/>
                  <a:pt x="114363" y="60369"/>
                  <a:pt x="248507" y="40922"/>
                </a:cubicBezTo>
                <a:cubicBezTo>
                  <a:pt x="382651" y="21475"/>
                  <a:pt x="600535" y="9172"/>
                  <a:pt x="808100" y="2822"/>
                </a:cubicBezTo>
                <a:cubicBezTo>
                  <a:pt x="1015665" y="-3528"/>
                  <a:pt x="1493900" y="2822"/>
                  <a:pt x="1493900" y="2822"/>
                </a:cubicBezTo>
                <a:lnTo>
                  <a:pt x="2148744" y="12347"/>
                </a:lnTo>
                <a:cubicBezTo>
                  <a:pt x="2811525" y="29809"/>
                  <a:pt x="3493357" y="80609"/>
                  <a:pt x="4165663" y="11474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A24C218-1CE9-4D08-AA33-0B84017C3B08}"/>
              </a:ext>
            </a:extLst>
          </p:cNvPr>
          <p:cNvSpPr/>
          <p:nvPr/>
        </p:nvSpPr>
        <p:spPr>
          <a:xfrm>
            <a:off x="5953215" y="2512120"/>
            <a:ext cx="1662113" cy="100012"/>
          </a:xfrm>
          <a:custGeom>
            <a:avLst/>
            <a:gdLst>
              <a:gd name="connsiteX0" fmla="*/ 1662113 w 1662113"/>
              <a:gd name="connsiteY0" fmla="*/ 0 h 100012"/>
              <a:gd name="connsiteX1" fmla="*/ 835819 w 1662113"/>
              <a:gd name="connsiteY1" fmla="*/ 59531 h 100012"/>
              <a:gd name="connsiteX2" fmla="*/ 0 w 1662113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113" h="100012">
                <a:moveTo>
                  <a:pt x="1662113" y="0"/>
                </a:moveTo>
                <a:lnTo>
                  <a:pt x="835819" y="59531"/>
                </a:lnTo>
                <a:cubicBezTo>
                  <a:pt x="558800" y="76200"/>
                  <a:pt x="279400" y="88106"/>
                  <a:pt x="0" y="10001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9B6DDEB-F357-4881-9148-7445424F4B67}"/>
              </a:ext>
            </a:extLst>
          </p:cNvPr>
          <p:cNvSpPr/>
          <p:nvPr/>
        </p:nvSpPr>
        <p:spPr>
          <a:xfrm rot="9782729">
            <a:off x="6669317" y="2705970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AACC35F-56A1-491B-9661-C541B33C1DEB}"/>
              </a:ext>
            </a:extLst>
          </p:cNvPr>
          <p:cNvSpPr/>
          <p:nvPr/>
        </p:nvSpPr>
        <p:spPr>
          <a:xfrm>
            <a:off x="6063444" y="2213617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profile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776C5AEF-DB2E-4FDD-81AB-FBF99744923E}"/>
              </a:ext>
            </a:extLst>
          </p:cNvPr>
          <p:cNvSpPr/>
          <p:nvPr/>
        </p:nvSpPr>
        <p:spPr>
          <a:xfrm rot="11215696">
            <a:off x="3298007" y="2619879"/>
            <a:ext cx="152618" cy="17212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22958 w 200071"/>
              <a:gd name="connsiteY0" fmla="*/ 106292 h 106292"/>
              <a:gd name="connsiteX1" fmla="*/ 200025 w 200071"/>
              <a:gd name="connsiteY1" fmla="*/ 14287 h 106292"/>
              <a:gd name="connsiteX2" fmla="*/ 0 w 200071"/>
              <a:gd name="connsiteY2" fmla="*/ 0 h 106292"/>
              <a:gd name="connsiteX0" fmla="*/ 52474 w 200289"/>
              <a:gd name="connsiteY0" fmla="*/ 112301 h 112301"/>
              <a:gd name="connsiteX1" fmla="*/ 200025 w 200289"/>
              <a:gd name="connsiteY1" fmla="*/ 14287 h 112301"/>
              <a:gd name="connsiteX2" fmla="*/ 0 w 200289"/>
              <a:gd name="connsiteY2" fmla="*/ 0 h 112301"/>
              <a:gd name="connsiteX0" fmla="*/ 57203 w 200344"/>
              <a:gd name="connsiteY0" fmla="*/ 111726 h 111726"/>
              <a:gd name="connsiteX1" fmla="*/ 200025 w 200344"/>
              <a:gd name="connsiteY1" fmla="*/ 14287 h 111726"/>
              <a:gd name="connsiteX2" fmla="*/ 0 w 200344"/>
              <a:gd name="connsiteY2" fmla="*/ 0 h 111726"/>
              <a:gd name="connsiteX0" fmla="*/ 57203 w 202443"/>
              <a:gd name="connsiteY0" fmla="*/ 111726 h 111726"/>
              <a:gd name="connsiteX1" fmla="*/ 200025 w 202443"/>
              <a:gd name="connsiteY1" fmla="*/ 14287 h 111726"/>
              <a:gd name="connsiteX2" fmla="*/ 0 w 202443"/>
              <a:gd name="connsiteY2" fmla="*/ 0 h 111726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0015"/>
              <a:gd name="connsiteY0" fmla="*/ 116897 h 116897"/>
              <a:gd name="connsiteX1" fmla="*/ 149390 w 150015"/>
              <a:gd name="connsiteY1" fmla="*/ 51624 h 116897"/>
              <a:gd name="connsiteX2" fmla="*/ 0 w 150015"/>
              <a:gd name="connsiteY2" fmla="*/ 0 h 116897"/>
              <a:gd name="connsiteX0" fmla="*/ 14653 w 150458"/>
              <a:gd name="connsiteY0" fmla="*/ 116897 h 116897"/>
              <a:gd name="connsiteX1" fmla="*/ 149390 w 150458"/>
              <a:gd name="connsiteY1" fmla="*/ 51624 h 116897"/>
              <a:gd name="connsiteX2" fmla="*/ 0 w 150458"/>
              <a:gd name="connsiteY2" fmla="*/ 0 h 116897"/>
              <a:gd name="connsiteX0" fmla="*/ 14653 w 150276"/>
              <a:gd name="connsiteY0" fmla="*/ 116897 h 116897"/>
              <a:gd name="connsiteX1" fmla="*/ 149390 w 150276"/>
              <a:gd name="connsiteY1" fmla="*/ 51624 h 116897"/>
              <a:gd name="connsiteX2" fmla="*/ 0 w 150276"/>
              <a:gd name="connsiteY2" fmla="*/ 0 h 116897"/>
              <a:gd name="connsiteX0" fmla="*/ 14653 w 148113"/>
              <a:gd name="connsiteY0" fmla="*/ 116897 h 116897"/>
              <a:gd name="connsiteX1" fmla="*/ 147092 w 148113"/>
              <a:gd name="connsiteY1" fmla="*/ 32713 h 116897"/>
              <a:gd name="connsiteX2" fmla="*/ 0 w 148113"/>
              <a:gd name="connsiteY2" fmla="*/ 0 h 116897"/>
              <a:gd name="connsiteX0" fmla="*/ 14653 w 147525"/>
              <a:gd name="connsiteY0" fmla="*/ 116897 h 116897"/>
              <a:gd name="connsiteX1" fmla="*/ 147092 w 147525"/>
              <a:gd name="connsiteY1" fmla="*/ 32713 h 116897"/>
              <a:gd name="connsiteX2" fmla="*/ 0 w 147525"/>
              <a:gd name="connsiteY2" fmla="*/ 0 h 116897"/>
              <a:gd name="connsiteX0" fmla="*/ 2832 w 135285"/>
              <a:gd name="connsiteY0" fmla="*/ 118333 h 118333"/>
              <a:gd name="connsiteX1" fmla="*/ 135271 w 135285"/>
              <a:gd name="connsiteY1" fmla="*/ 34149 h 118333"/>
              <a:gd name="connsiteX2" fmla="*/ 0 w 135285"/>
              <a:gd name="connsiteY2" fmla="*/ 0 h 118333"/>
              <a:gd name="connsiteX0" fmla="*/ 9504 w 142072"/>
              <a:gd name="connsiteY0" fmla="*/ 153504 h 153504"/>
              <a:gd name="connsiteX1" fmla="*/ 141943 w 142072"/>
              <a:gd name="connsiteY1" fmla="*/ 69320 h 153504"/>
              <a:gd name="connsiteX2" fmla="*/ 0 w 142072"/>
              <a:gd name="connsiteY2" fmla="*/ 0 h 153504"/>
              <a:gd name="connsiteX0" fmla="*/ 14167 w 142270"/>
              <a:gd name="connsiteY0" fmla="*/ 172127 h 172127"/>
              <a:gd name="connsiteX1" fmla="*/ 141943 w 142270"/>
              <a:gd name="connsiteY1" fmla="*/ 69320 h 172127"/>
              <a:gd name="connsiteX2" fmla="*/ 0 w 142270"/>
              <a:gd name="connsiteY2" fmla="*/ 0 h 172127"/>
              <a:gd name="connsiteX0" fmla="*/ 14167 w 142258"/>
              <a:gd name="connsiteY0" fmla="*/ 172127 h 172127"/>
              <a:gd name="connsiteX1" fmla="*/ 141943 w 142258"/>
              <a:gd name="connsiteY1" fmla="*/ 69320 h 172127"/>
              <a:gd name="connsiteX2" fmla="*/ 0 w 142258"/>
              <a:gd name="connsiteY2" fmla="*/ 0 h 172127"/>
              <a:gd name="connsiteX0" fmla="*/ 14167 w 149187"/>
              <a:gd name="connsiteY0" fmla="*/ 172127 h 172127"/>
              <a:gd name="connsiteX1" fmla="*/ 148969 w 149187"/>
              <a:gd name="connsiteY1" fmla="*/ 87656 h 172127"/>
              <a:gd name="connsiteX2" fmla="*/ 0 w 149187"/>
              <a:gd name="connsiteY2" fmla="*/ 0 h 172127"/>
              <a:gd name="connsiteX0" fmla="*/ 14167 w 152668"/>
              <a:gd name="connsiteY0" fmla="*/ 172127 h 172127"/>
              <a:gd name="connsiteX1" fmla="*/ 152481 w 152668"/>
              <a:gd name="connsiteY1" fmla="*/ 96824 h 172127"/>
              <a:gd name="connsiteX2" fmla="*/ 0 w 152668"/>
              <a:gd name="connsiteY2" fmla="*/ 0 h 172127"/>
              <a:gd name="connsiteX0" fmla="*/ 14167 w 152579"/>
              <a:gd name="connsiteY0" fmla="*/ 172127 h 172127"/>
              <a:gd name="connsiteX1" fmla="*/ 152481 w 152579"/>
              <a:gd name="connsiteY1" fmla="*/ 96824 h 172127"/>
              <a:gd name="connsiteX2" fmla="*/ 0 w 152579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69"/>
              <a:gd name="connsiteY0" fmla="*/ 172127 h 172127"/>
              <a:gd name="connsiteX1" fmla="*/ 152481 w 152669"/>
              <a:gd name="connsiteY1" fmla="*/ 96824 h 172127"/>
              <a:gd name="connsiteX2" fmla="*/ 0 w 152669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18" h="172127">
                <a:moveTo>
                  <a:pt x="14167" y="172127"/>
                </a:moveTo>
                <a:cubicBezTo>
                  <a:pt x="107680" y="162151"/>
                  <a:pt x="149186" y="138194"/>
                  <a:pt x="152481" y="96824"/>
                </a:cubicBezTo>
                <a:cubicBezTo>
                  <a:pt x="155776" y="55454"/>
                  <a:pt x="99829" y="17466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2B0A3B8-7699-432A-8B20-3C889A3B3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1" t="11179" r="26578" b="4686"/>
          <a:stretch/>
        </p:blipFill>
        <p:spPr>
          <a:xfrm>
            <a:off x="4728170" y="3852792"/>
            <a:ext cx="3327971" cy="2798931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29C74F3D-4A8E-4CF2-A4D6-53E873B9BA86}"/>
              </a:ext>
            </a:extLst>
          </p:cNvPr>
          <p:cNvSpPr/>
          <p:nvPr/>
        </p:nvSpPr>
        <p:spPr>
          <a:xfrm>
            <a:off x="7248525" y="4288631"/>
            <a:ext cx="35763" cy="2016919"/>
          </a:xfrm>
          <a:custGeom>
            <a:avLst/>
            <a:gdLst>
              <a:gd name="connsiteX0" fmla="*/ 0 w 40481"/>
              <a:gd name="connsiteY0" fmla="*/ 0 h 1654969"/>
              <a:gd name="connsiteX1" fmla="*/ 33338 w 40481"/>
              <a:gd name="connsiteY1" fmla="*/ 1059657 h 1654969"/>
              <a:gd name="connsiteX2" fmla="*/ 40481 w 40481"/>
              <a:gd name="connsiteY2" fmla="*/ 1654969 h 1654969"/>
              <a:gd name="connsiteX0" fmla="*/ 0 w 35763"/>
              <a:gd name="connsiteY0" fmla="*/ 0 h 2016919"/>
              <a:gd name="connsiteX1" fmla="*/ 33338 w 35763"/>
              <a:gd name="connsiteY1" fmla="*/ 1059657 h 2016919"/>
              <a:gd name="connsiteX2" fmla="*/ 33337 w 35763"/>
              <a:gd name="connsiteY2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63" h="2016919">
                <a:moveTo>
                  <a:pt x="0" y="0"/>
                </a:moveTo>
                <a:cubicBezTo>
                  <a:pt x="13295" y="391914"/>
                  <a:pt x="27782" y="723504"/>
                  <a:pt x="33338" y="1059657"/>
                </a:cubicBezTo>
                <a:cubicBezTo>
                  <a:pt x="38894" y="1395810"/>
                  <a:pt x="33139" y="1857177"/>
                  <a:pt x="33337" y="2016919"/>
                </a:cubicBezTo>
              </a:path>
            </a:pathLst>
          </a:cu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46C0633-A645-4EE2-828F-C634FC8013D0}"/>
              </a:ext>
            </a:extLst>
          </p:cNvPr>
          <p:cNvCxnSpPr>
            <a:cxnSpLocks/>
          </p:cNvCxnSpPr>
          <p:nvPr/>
        </p:nvCxnSpPr>
        <p:spPr>
          <a:xfrm>
            <a:off x="7098714" y="4308104"/>
            <a:ext cx="0" cy="209301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BE7A1ED-2AEA-4A90-9630-B995C9FD7165}"/>
              </a:ext>
            </a:extLst>
          </p:cNvPr>
          <p:cNvCxnSpPr>
            <a:cxnSpLocks/>
          </p:cNvCxnSpPr>
          <p:nvPr/>
        </p:nvCxnSpPr>
        <p:spPr>
          <a:xfrm>
            <a:off x="5438775" y="4329112"/>
            <a:ext cx="0" cy="204073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DE9798-7E14-4C3F-B845-1CF6C2827409}"/>
              </a:ext>
            </a:extLst>
          </p:cNvPr>
          <p:cNvSpPr/>
          <p:nvPr/>
        </p:nvSpPr>
        <p:spPr>
          <a:xfrm>
            <a:off x="5127625" y="4349750"/>
            <a:ext cx="155575" cy="1905000"/>
          </a:xfrm>
          <a:custGeom>
            <a:avLst/>
            <a:gdLst>
              <a:gd name="connsiteX0" fmla="*/ 0 w 155575"/>
              <a:gd name="connsiteY0" fmla="*/ 0 h 1905000"/>
              <a:gd name="connsiteX1" fmla="*/ 120650 w 155575"/>
              <a:gd name="connsiteY1" fmla="*/ 996950 h 1905000"/>
              <a:gd name="connsiteX2" fmla="*/ 155575 w 155575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1905000">
                <a:moveTo>
                  <a:pt x="0" y="0"/>
                </a:moveTo>
                <a:cubicBezTo>
                  <a:pt x="47360" y="339725"/>
                  <a:pt x="94721" y="679450"/>
                  <a:pt x="120650" y="996950"/>
                </a:cubicBezTo>
                <a:cubicBezTo>
                  <a:pt x="146579" y="1314450"/>
                  <a:pt x="151077" y="1609725"/>
                  <a:pt x="155575" y="190500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60AB62CA-C44A-48EC-84AB-598AE123B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r="21548"/>
          <a:stretch/>
        </p:blipFill>
        <p:spPr>
          <a:xfrm>
            <a:off x="4381500" y="164084"/>
            <a:ext cx="4013533" cy="3451540"/>
          </a:xfrm>
          <a:prstGeom prst="rect">
            <a:avLst/>
          </a:prstGeom>
        </p:spPr>
      </p:pic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CF7CF8C7-51D8-4E4A-8326-E6D48F80054B}"/>
              </a:ext>
            </a:extLst>
          </p:cNvPr>
          <p:cNvSpPr/>
          <p:nvPr/>
        </p:nvSpPr>
        <p:spPr>
          <a:xfrm>
            <a:off x="5475157" y="439971"/>
            <a:ext cx="1955987" cy="1258387"/>
          </a:xfrm>
          <a:custGeom>
            <a:avLst/>
            <a:gdLst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22615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9779 w 3437217"/>
              <a:gd name="connsiteY3" fmla="*/ 106838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8453 w 3438453"/>
              <a:gd name="connsiteY0" fmla="*/ 0 h 2201793"/>
              <a:gd name="connsiteX1" fmla="*/ 2776465 w 3438453"/>
              <a:gd name="connsiteY1" fmla="*/ 157163 h 2201793"/>
              <a:gd name="connsiteX2" fmla="*/ 1900165 w 3438453"/>
              <a:gd name="connsiteY2" fmla="*/ 517525 h 2201793"/>
              <a:gd name="connsiteX3" fmla="*/ 1081015 w 3438453"/>
              <a:gd name="connsiteY3" fmla="*/ 1068388 h 2201793"/>
              <a:gd name="connsiteX4" fmla="*/ 444428 w 3438453"/>
              <a:gd name="connsiteY4" fmla="*/ 1614488 h 2201793"/>
              <a:gd name="connsiteX5" fmla="*/ 99940 w 3438453"/>
              <a:gd name="connsiteY5" fmla="*/ 1957388 h 2201793"/>
              <a:gd name="connsiteX6" fmla="*/ 9453 w 3438453"/>
              <a:gd name="connsiteY6" fmla="*/ 2200275 h 2201793"/>
              <a:gd name="connsiteX7" fmla="*/ 266628 w 3438453"/>
              <a:gd name="connsiteY7" fmla="*/ 2071688 h 2201793"/>
              <a:gd name="connsiteX8" fmla="*/ 676203 w 3438453"/>
              <a:gd name="connsiteY8" fmla="*/ 1766888 h 2201793"/>
              <a:gd name="connsiteX9" fmla="*/ 1347715 w 3438453"/>
              <a:gd name="connsiteY9" fmla="*/ 1381125 h 2201793"/>
              <a:gd name="connsiteX10" fmla="*/ 1930328 w 3438453"/>
              <a:gd name="connsiteY10" fmla="*/ 996950 h 2201793"/>
              <a:gd name="connsiteX11" fmla="*/ 2609778 w 3438453"/>
              <a:gd name="connsiteY11" fmla="*/ 528638 h 2201793"/>
              <a:gd name="connsiteX12" fmla="*/ 2914578 w 3438453"/>
              <a:gd name="connsiteY12" fmla="*/ 303213 h 2201793"/>
              <a:gd name="connsiteX13" fmla="*/ 3171753 w 3438453"/>
              <a:gd name="connsiteY13" fmla="*/ 152400 h 2201793"/>
              <a:gd name="connsiteX14" fmla="*/ 3438453 w 3438453"/>
              <a:gd name="connsiteY14" fmla="*/ 0 h 2201793"/>
              <a:gd name="connsiteX0" fmla="*/ 3442264 w 3442264"/>
              <a:gd name="connsiteY0" fmla="*/ 0 h 2206940"/>
              <a:gd name="connsiteX1" fmla="*/ 2780276 w 3442264"/>
              <a:gd name="connsiteY1" fmla="*/ 157163 h 2206940"/>
              <a:gd name="connsiteX2" fmla="*/ 1903976 w 3442264"/>
              <a:gd name="connsiteY2" fmla="*/ 517525 h 2206940"/>
              <a:gd name="connsiteX3" fmla="*/ 1084826 w 3442264"/>
              <a:gd name="connsiteY3" fmla="*/ 1068388 h 2206940"/>
              <a:gd name="connsiteX4" fmla="*/ 448239 w 3442264"/>
              <a:gd name="connsiteY4" fmla="*/ 1614488 h 2206940"/>
              <a:gd name="connsiteX5" fmla="*/ 103751 w 3442264"/>
              <a:gd name="connsiteY5" fmla="*/ 1957388 h 2206940"/>
              <a:gd name="connsiteX6" fmla="*/ 13264 w 3442264"/>
              <a:gd name="connsiteY6" fmla="*/ 2200275 h 2206940"/>
              <a:gd name="connsiteX7" fmla="*/ 270439 w 3442264"/>
              <a:gd name="connsiteY7" fmla="*/ 2071688 h 2206940"/>
              <a:gd name="connsiteX8" fmla="*/ 680014 w 3442264"/>
              <a:gd name="connsiteY8" fmla="*/ 1766888 h 2206940"/>
              <a:gd name="connsiteX9" fmla="*/ 1351526 w 3442264"/>
              <a:gd name="connsiteY9" fmla="*/ 1381125 h 2206940"/>
              <a:gd name="connsiteX10" fmla="*/ 1934139 w 3442264"/>
              <a:gd name="connsiteY10" fmla="*/ 996950 h 2206940"/>
              <a:gd name="connsiteX11" fmla="*/ 2613589 w 3442264"/>
              <a:gd name="connsiteY11" fmla="*/ 528638 h 2206940"/>
              <a:gd name="connsiteX12" fmla="*/ 2918389 w 3442264"/>
              <a:gd name="connsiteY12" fmla="*/ 303213 h 2206940"/>
              <a:gd name="connsiteX13" fmla="*/ 3175564 w 3442264"/>
              <a:gd name="connsiteY13" fmla="*/ 152400 h 2206940"/>
              <a:gd name="connsiteX14" fmla="*/ 3442264 w 3442264"/>
              <a:gd name="connsiteY14" fmla="*/ 0 h 2206940"/>
              <a:gd name="connsiteX0" fmla="*/ 3433878 w 3433878"/>
              <a:gd name="connsiteY0" fmla="*/ 0 h 2209967"/>
              <a:gd name="connsiteX1" fmla="*/ 2771890 w 3433878"/>
              <a:gd name="connsiteY1" fmla="*/ 157163 h 2209967"/>
              <a:gd name="connsiteX2" fmla="*/ 1895590 w 3433878"/>
              <a:gd name="connsiteY2" fmla="*/ 517525 h 2209967"/>
              <a:gd name="connsiteX3" fmla="*/ 1076440 w 3433878"/>
              <a:gd name="connsiteY3" fmla="*/ 1068388 h 2209967"/>
              <a:gd name="connsiteX4" fmla="*/ 439853 w 3433878"/>
              <a:gd name="connsiteY4" fmla="*/ 1614488 h 2209967"/>
              <a:gd name="connsiteX5" fmla="*/ 95365 w 3433878"/>
              <a:gd name="connsiteY5" fmla="*/ 1957388 h 2209967"/>
              <a:gd name="connsiteX6" fmla="*/ 14403 w 3433878"/>
              <a:gd name="connsiteY6" fmla="*/ 2203450 h 2209967"/>
              <a:gd name="connsiteX7" fmla="*/ 262053 w 3433878"/>
              <a:gd name="connsiteY7" fmla="*/ 2071688 h 2209967"/>
              <a:gd name="connsiteX8" fmla="*/ 671628 w 3433878"/>
              <a:gd name="connsiteY8" fmla="*/ 1766888 h 2209967"/>
              <a:gd name="connsiteX9" fmla="*/ 1343140 w 3433878"/>
              <a:gd name="connsiteY9" fmla="*/ 1381125 h 2209967"/>
              <a:gd name="connsiteX10" fmla="*/ 1925753 w 3433878"/>
              <a:gd name="connsiteY10" fmla="*/ 996950 h 2209967"/>
              <a:gd name="connsiteX11" fmla="*/ 2605203 w 3433878"/>
              <a:gd name="connsiteY11" fmla="*/ 528638 h 2209967"/>
              <a:gd name="connsiteX12" fmla="*/ 2910003 w 3433878"/>
              <a:gd name="connsiteY12" fmla="*/ 303213 h 2209967"/>
              <a:gd name="connsiteX13" fmla="*/ 3167178 w 3433878"/>
              <a:gd name="connsiteY13" fmla="*/ 152400 h 2209967"/>
              <a:gd name="connsiteX14" fmla="*/ 3433878 w 3433878"/>
              <a:gd name="connsiteY14" fmla="*/ 0 h 2209967"/>
              <a:gd name="connsiteX0" fmla="*/ 3426937 w 3426937"/>
              <a:gd name="connsiteY0" fmla="*/ 0 h 2206358"/>
              <a:gd name="connsiteX1" fmla="*/ 2764949 w 3426937"/>
              <a:gd name="connsiteY1" fmla="*/ 157163 h 2206358"/>
              <a:gd name="connsiteX2" fmla="*/ 1888649 w 3426937"/>
              <a:gd name="connsiteY2" fmla="*/ 517525 h 2206358"/>
              <a:gd name="connsiteX3" fmla="*/ 1069499 w 3426937"/>
              <a:gd name="connsiteY3" fmla="*/ 1068388 h 2206358"/>
              <a:gd name="connsiteX4" fmla="*/ 432912 w 3426937"/>
              <a:gd name="connsiteY4" fmla="*/ 1614488 h 2206358"/>
              <a:gd name="connsiteX5" fmla="*/ 97949 w 3426937"/>
              <a:gd name="connsiteY5" fmla="*/ 1957388 h 2206358"/>
              <a:gd name="connsiteX6" fmla="*/ 7462 w 3426937"/>
              <a:gd name="connsiteY6" fmla="*/ 2203450 h 2206358"/>
              <a:gd name="connsiteX7" fmla="*/ 255112 w 3426937"/>
              <a:gd name="connsiteY7" fmla="*/ 2071688 h 2206358"/>
              <a:gd name="connsiteX8" fmla="*/ 664687 w 3426937"/>
              <a:gd name="connsiteY8" fmla="*/ 1766888 h 2206358"/>
              <a:gd name="connsiteX9" fmla="*/ 1336199 w 3426937"/>
              <a:gd name="connsiteY9" fmla="*/ 1381125 h 2206358"/>
              <a:gd name="connsiteX10" fmla="*/ 1918812 w 3426937"/>
              <a:gd name="connsiteY10" fmla="*/ 996950 h 2206358"/>
              <a:gd name="connsiteX11" fmla="*/ 2598262 w 3426937"/>
              <a:gd name="connsiteY11" fmla="*/ 528638 h 2206358"/>
              <a:gd name="connsiteX12" fmla="*/ 2903062 w 3426937"/>
              <a:gd name="connsiteY12" fmla="*/ 303213 h 2206358"/>
              <a:gd name="connsiteX13" fmla="*/ 3160237 w 3426937"/>
              <a:gd name="connsiteY13" fmla="*/ 152400 h 2206358"/>
              <a:gd name="connsiteX14" fmla="*/ 3426937 w 3426937"/>
              <a:gd name="connsiteY14" fmla="*/ 0 h 2206358"/>
              <a:gd name="connsiteX0" fmla="*/ 3430641 w 3430641"/>
              <a:gd name="connsiteY0" fmla="*/ 0 h 2206358"/>
              <a:gd name="connsiteX1" fmla="*/ 2768653 w 3430641"/>
              <a:gd name="connsiteY1" fmla="*/ 157163 h 2206358"/>
              <a:gd name="connsiteX2" fmla="*/ 1892353 w 3430641"/>
              <a:gd name="connsiteY2" fmla="*/ 517525 h 2206358"/>
              <a:gd name="connsiteX3" fmla="*/ 1073203 w 3430641"/>
              <a:gd name="connsiteY3" fmla="*/ 1068388 h 2206358"/>
              <a:gd name="connsiteX4" fmla="*/ 436616 w 3430641"/>
              <a:gd name="connsiteY4" fmla="*/ 1614488 h 2206358"/>
              <a:gd name="connsiteX5" fmla="*/ 101653 w 3430641"/>
              <a:gd name="connsiteY5" fmla="*/ 1957388 h 2206358"/>
              <a:gd name="connsiteX6" fmla="*/ 11166 w 3430641"/>
              <a:gd name="connsiteY6" fmla="*/ 2203450 h 2206358"/>
              <a:gd name="connsiteX7" fmla="*/ 258816 w 3430641"/>
              <a:gd name="connsiteY7" fmla="*/ 2071688 h 2206358"/>
              <a:gd name="connsiteX8" fmla="*/ 668391 w 3430641"/>
              <a:gd name="connsiteY8" fmla="*/ 1766888 h 2206358"/>
              <a:gd name="connsiteX9" fmla="*/ 1339903 w 3430641"/>
              <a:gd name="connsiteY9" fmla="*/ 1381125 h 2206358"/>
              <a:gd name="connsiteX10" fmla="*/ 1922516 w 3430641"/>
              <a:gd name="connsiteY10" fmla="*/ 996950 h 2206358"/>
              <a:gd name="connsiteX11" fmla="*/ 2601966 w 3430641"/>
              <a:gd name="connsiteY11" fmla="*/ 528638 h 2206358"/>
              <a:gd name="connsiteX12" fmla="*/ 2906766 w 3430641"/>
              <a:gd name="connsiteY12" fmla="*/ 303213 h 2206358"/>
              <a:gd name="connsiteX13" fmla="*/ 3163941 w 3430641"/>
              <a:gd name="connsiteY13" fmla="*/ 152400 h 2206358"/>
              <a:gd name="connsiteX14" fmla="*/ 3430641 w 3430641"/>
              <a:gd name="connsiteY14" fmla="*/ 0 h 2206358"/>
              <a:gd name="connsiteX0" fmla="*/ 3430641 w 3430641"/>
              <a:gd name="connsiteY0" fmla="*/ 0 h 2207309"/>
              <a:gd name="connsiteX1" fmla="*/ 2768653 w 3430641"/>
              <a:gd name="connsiteY1" fmla="*/ 157163 h 2207309"/>
              <a:gd name="connsiteX2" fmla="*/ 1892353 w 3430641"/>
              <a:gd name="connsiteY2" fmla="*/ 517525 h 2207309"/>
              <a:gd name="connsiteX3" fmla="*/ 1073203 w 3430641"/>
              <a:gd name="connsiteY3" fmla="*/ 1068388 h 2207309"/>
              <a:gd name="connsiteX4" fmla="*/ 436616 w 3430641"/>
              <a:gd name="connsiteY4" fmla="*/ 1614488 h 2207309"/>
              <a:gd name="connsiteX5" fmla="*/ 101653 w 3430641"/>
              <a:gd name="connsiteY5" fmla="*/ 1957388 h 2207309"/>
              <a:gd name="connsiteX6" fmla="*/ 11166 w 3430641"/>
              <a:gd name="connsiteY6" fmla="*/ 2203450 h 2207309"/>
              <a:gd name="connsiteX7" fmla="*/ 258816 w 3430641"/>
              <a:gd name="connsiteY7" fmla="*/ 2071688 h 2207309"/>
              <a:gd name="connsiteX8" fmla="*/ 668391 w 3430641"/>
              <a:gd name="connsiteY8" fmla="*/ 1766888 h 2207309"/>
              <a:gd name="connsiteX9" fmla="*/ 1339903 w 3430641"/>
              <a:gd name="connsiteY9" fmla="*/ 1381125 h 2207309"/>
              <a:gd name="connsiteX10" fmla="*/ 1922516 w 3430641"/>
              <a:gd name="connsiteY10" fmla="*/ 996950 h 2207309"/>
              <a:gd name="connsiteX11" fmla="*/ 2601966 w 3430641"/>
              <a:gd name="connsiteY11" fmla="*/ 528638 h 2207309"/>
              <a:gd name="connsiteX12" fmla="*/ 2906766 w 3430641"/>
              <a:gd name="connsiteY12" fmla="*/ 303213 h 2207309"/>
              <a:gd name="connsiteX13" fmla="*/ 3163941 w 3430641"/>
              <a:gd name="connsiteY13" fmla="*/ 152400 h 2207309"/>
              <a:gd name="connsiteX14" fmla="*/ 3430641 w 3430641"/>
              <a:gd name="connsiteY14" fmla="*/ 0 h 2207309"/>
              <a:gd name="connsiteX0" fmla="*/ 3313698 w 3313698"/>
              <a:gd name="connsiteY0" fmla="*/ 0 h 2173897"/>
              <a:gd name="connsiteX1" fmla="*/ 2768653 w 3313698"/>
              <a:gd name="connsiteY1" fmla="*/ 123751 h 2173897"/>
              <a:gd name="connsiteX2" fmla="*/ 1892353 w 3313698"/>
              <a:gd name="connsiteY2" fmla="*/ 484113 h 2173897"/>
              <a:gd name="connsiteX3" fmla="*/ 1073203 w 3313698"/>
              <a:gd name="connsiteY3" fmla="*/ 1034976 h 2173897"/>
              <a:gd name="connsiteX4" fmla="*/ 436616 w 3313698"/>
              <a:gd name="connsiteY4" fmla="*/ 1581076 h 2173897"/>
              <a:gd name="connsiteX5" fmla="*/ 101653 w 3313698"/>
              <a:gd name="connsiteY5" fmla="*/ 1923976 h 2173897"/>
              <a:gd name="connsiteX6" fmla="*/ 11166 w 3313698"/>
              <a:gd name="connsiteY6" fmla="*/ 2170038 h 2173897"/>
              <a:gd name="connsiteX7" fmla="*/ 258816 w 3313698"/>
              <a:gd name="connsiteY7" fmla="*/ 2038276 h 2173897"/>
              <a:gd name="connsiteX8" fmla="*/ 668391 w 3313698"/>
              <a:gd name="connsiteY8" fmla="*/ 1733476 h 2173897"/>
              <a:gd name="connsiteX9" fmla="*/ 1339903 w 3313698"/>
              <a:gd name="connsiteY9" fmla="*/ 1347713 h 2173897"/>
              <a:gd name="connsiteX10" fmla="*/ 1922516 w 3313698"/>
              <a:gd name="connsiteY10" fmla="*/ 963538 h 2173897"/>
              <a:gd name="connsiteX11" fmla="*/ 2601966 w 3313698"/>
              <a:gd name="connsiteY11" fmla="*/ 495226 h 2173897"/>
              <a:gd name="connsiteX12" fmla="*/ 2906766 w 3313698"/>
              <a:gd name="connsiteY12" fmla="*/ 269801 h 2173897"/>
              <a:gd name="connsiteX13" fmla="*/ 3163941 w 3313698"/>
              <a:gd name="connsiteY13" fmla="*/ 118988 h 2173897"/>
              <a:gd name="connsiteX14" fmla="*/ 3313698 w 3313698"/>
              <a:gd name="connsiteY14" fmla="*/ 0 h 2173897"/>
              <a:gd name="connsiteX0" fmla="*/ 3359640 w 3359640"/>
              <a:gd name="connsiteY0" fmla="*/ 0 h 2178073"/>
              <a:gd name="connsiteX1" fmla="*/ 2768653 w 3359640"/>
              <a:gd name="connsiteY1" fmla="*/ 127927 h 2178073"/>
              <a:gd name="connsiteX2" fmla="*/ 1892353 w 3359640"/>
              <a:gd name="connsiteY2" fmla="*/ 488289 h 2178073"/>
              <a:gd name="connsiteX3" fmla="*/ 1073203 w 3359640"/>
              <a:gd name="connsiteY3" fmla="*/ 1039152 h 2178073"/>
              <a:gd name="connsiteX4" fmla="*/ 436616 w 3359640"/>
              <a:gd name="connsiteY4" fmla="*/ 1585252 h 2178073"/>
              <a:gd name="connsiteX5" fmla="*/ 101653 w 3359640"/>
              <a:gd name="connsiteY5" fmla="*/ 1928152 h 2178073"/>
              <a:gd name="connsiteX6" fmla="*/ 11166 w 3359640"/>
              <a:gd name="connsiteY6" fmla="*/ 2174214 h 2178073"/>
              <a:gd name="connsiteX7" fmla="*/ 258816 w 3359640"/>
              <a:gd name="connsiteY7" fmla="*/ 2042452 h 2178073"/>
              <a:gd name="connsiteX8" fmla="*/ 668391 w 3359640"/>
              <a:gd name="connsiteY8" fmla="*/ 1737652 h 2178073"/>
              <a:gd name="connsiteX9" fmla="*/ 1339903 w 3359640"/>
              <a:gd name="connsiteY9" fmla="*/ 1351889 h 2178073"/>
              <a:gd name="connsiteX10" fmla="*/ 1922516 w 3359640"/>
              <a:gd name="connsiteY10" fmla="*/ 967714 h 2178073"/>
              <a:gd name="connsiteX11" fmla="*/ 2601966 w 3359640"/>
              <a:gd name="connsiteY11" fmla="*/ 499402 h 2178073"/>
              <a:gd name="connsiteX12" fmla="*/ 2906766 w 3359640"/>
              <a:gd name="connsiteY12" fmla="*/ 273977 h 2178073"/>
              <a:gd name="connsiteX13" fmla="*/ 3163941 w 3359640"/>
              <a:gd name="connsiteY13" fmla="*/ 123164 h 2178073"/>
              <a:gd name="connsiteX14" fmla="*/ 3359640 w 3359640"/>
              <a:gd name="connsiteY14" fmla="*/ 0 h 2178073"/>
              <a:gd name="connsiteX0" fmla="*/ 3359640 w 3359640"/>
              <a:gd name="connsiteY0" fmla="*/ 0 h 2157191"/>
              <a:gd name="connsiteX1" fmla="*/ 2768653 w 3359640"/>
              <a:gd name="connsiteY1" fmla="*/ 107045 h 2157191"/>
              <a:gd name="connsiteX2" fmla="*/ 1892353 w 3359640"/>
              <a:gd name="connsiteY2" fmla="*/ 467407 h 2157191"/>
              <a:gd name="connsiteX3" fmla="*/ 1073203 w 3359640"/>
              <a:gd name="connsiteY3" fmla="*/ 1018270 h 2157191"/>
              <a:gd name="connsiteX4" fmla="*/ 436616 w 3359640"/>
              <a:gd name="connsiteY4" fmla="*/ 1564370 h 2157191"/>
              <a:gd name="connsiteX5" fmla="*/ 101653 w 3359640"/>
              <a:gd name="connsiteY5" fmla="*/ 1907270 h 2157191"/>
              <a:gd name="connsiteX6" fmla="*/ 11166 w 3359640"/>
              <a:gd name="connsiteY6" fmla="*/ 2153332 h 2157191"/>
              <a:gd name="connsiteX7" fmla="*/ 258816 w 3359640"/>
              <a:gd name="connsiteY7" fmla="*/ 2021570 h 2157191"/>
              <a:gd name="connsiteX8" fmla="*/ 668391 w 3359640"/>
              <a:gd name="connsiteY8" fmla="*/ 1716770 h 2157191"/>
              <a:gd name="connsiteX9" fmla="*/ 1339903 w 3359640"/>
              <a:gd name="connsiteY9" fmla="*/ 1331007 h 2157191"/>
              <a:gd name="connsiteX10" fmla="*/ 1922516 w 3359640"/>
              <a:gd name="connsiteY10" fmla="*/ 946832 h 2157191"/>
              <a:gd name="connsiteX11" fmla="*/ 2601966 w 3359640"/>
              <a:gd name="connsiteY11" fmla="*/ 478520 h 2157191"/>
              <a:gd name="connsiteX12" fmla="*/ 2906766 w 3359640"/>
              <a:gd name="connsiteY12" fmla="*/ 253095 h 2157191"/>
              <a:gd name="connsiteX13" fmla="*/ 3163941 w 3359640"/>
              <a:gd name="connsiteY13" fmla="*/ 102282 h 2157191"/>
              <a:gd name="connsiteX14" fmla="*/ 3359640 w 3359640"/>
              <a:gd name="connsiteY14" fmla="*/ 0 h 2157191"/>
              <a:gd name="connsiteX0" fmla="*/ 3347110 w 3347110"/>
              <a:gd name="connsiteY0" fmla="*/ 0 h 2157191"/>
              <a:gd name="connsiteX1" fmla="*/ 2768653 w 3347110"/>
              <a:gd name="connsiteY1" fmla="*/ 107045 h 2157191"/>
              <a:gd name="connsiteX2" fmla="*/ 1892353 w 3347110"/>
              <a:gd name="connsiteY2" fmla="*/ 467407 h 2157191"/>
              <a:gd name="connsiteX3" fmla="*/ 1073203 w 3347110"/>
              <a:gd name="connsiteY3" fmla="*/ 1018270 h 2157191"/>
              <a:gd name="connsiteX4" fmla="*/ 436616 w 3347110"/>
              <a:gd name="connsiteY4" fmla="*/ 1564370 h 2157191"/>
              <a:gd name="connsiteX5" fmla="*/ 101653 w 3347110"/>
              <a:gd name="connsiteY5" fmla="*/ 1907270 h 2157191"/>
              <a:gd name="connsiteX6" fmla="*/ 11166 w 3347110"/>
              <a:gd name="connsiteY6" fmla="*/ 2153332 h 2157191"/>
              <a:gd name="connsiteX7" fmla="*/ 258816 w 3347110"/>
              <a:gd name="connsiteY7" fmla="*/ 2021570 h 2157191"/>
              <a:gd name="connsiteX8" fmla="*/ 668391 w 3347110"/>
              <a:gd name="connsiteY8" fmla="*/ 1716770 h 2157191"/>
              <a:gd name="connsiteX9" fmla="*/ 1339903 w 3347110"/>
              <a:gd name="connsiteY9" fmla="*/ 1331007 h 2157191"/>
              <a:gd name="connsiteX10" fmla="*/ 1922516 w 3347110"/>
              <a:gd name="connsiteY10" fmla="*/ 946832 h 2157191"/>
              <a:gd name="connsiteX11" fmla="*/ 2601966 w 3347110"/>
              <a:gd name="connsiteY11" fmla="*/ 478520 h 2157191"/>
              <a:gd name="connsiteX12" fmla="*/ 2906766 w 3347110"/>
              <a:gd name="connsiteY12" fmla="*/ 253095 h 2157191"/>
              <a:gd name="connsiteX13" fmla="*/ 3163941 w 3347110"/>
              <a:gd name="connsiteY13" fmla="*/ 102282 h 2157191"/>
              <a:gd name="connsiteX14" fmla="*/ 3347110 w 3347110"/>
              <a:gd name="connsiteY14" fmla="*/ 0 h 2157191"/>
              <a:gd name="connsiteX0" fmla="*/ 3326228 w 3326228"/>
              <a:gd name="connsiteY0" fmla="*/ 0 h 2165545"/>
              <a:gd name="connsiteX1" fmla="*/ 2768653 w 3326228"/>
              <a:gd name="connsiteY1" fmla="*/ 115399 h 2165545"/>
              <a:gd name="connsiteX2" fmla="*/ 1892353 w 3326228"/>
              <a:gd name="connsiteY2" fmla="*/ 475761 h 2165545"/>
              <a:gd name="connsiteX3" fmla="*/ 1073203 w 3326228"/>
              <a:gd name="connsiteY3" fmla="*/ 1026624 h 2165545"/>
              <a:gd name="connsiteX4" fmla="*/ 436616 w 3326228"/>
              <a:gd name="connsiteY4" fmla="*/ 1572724 h 2165545"/>
              <a:gd name="connsiteX5" fmla="*/ 101653 w 3326228"/>
              <a:gd name="connsiteY5" fmla="*/ 1915624 h 2165545"/>
              <a:gd name="connsiteX6" fmla="*/ 11166 w 3326228"/>
              <a:gd name="connsiteY6" fmla="*/ 2161686 h 2165545"/>
              <a:gd name="connsiteX7" fmla="*/ 258816 w 3326228"/>
              <a:gd name="connsiteY7" fmla="*/ 2029924 h 2165545"/>
              <a:gd name="connsiteX8" fmla="*/ 668391 w 3326228"/>
              <a:gd name="connsiteY8" fmla="*/ 1725124 h 2165545"/>
              <a:gd name="connsiteX9" fmla="*/ 1339903 w 3326228"/>
              <a:gd name="connsiteY9" fmla="*/ 1339361 h 2165545"/>
              <a:gd name="connsiteX10" fmla="*/ 1922516 w 3326228"/>
              <a:gd name="connsiteY10" fmla="*/ 955186 h 2165545"/>
              <a:gd name="connsiteX11" fmla="*/ 2601966 w 3326228"/>
              <a:gd name="connsiteY11" fmla="*/ 486874 h 2165545"/>
              <a:gd name="connsiteX12" fmla="*/ 2906766 w 3326228"/>
              <a:gd name="connsiteY12" fmla="*/ 261449 h 2165545"/>
              <a:gd name="connsiteX13" fmla="*/ 3163941 w 3326228"/>
              <a:gd name="connsiteY13" fmla="*/ 110636 h 2165545"/>
              <a:gd name="connsiteX14" fmla="*/ 3326228 w 3326228"/>
              <a:gd name="connsiteY14" fmla="*/ 0 h 2165545"/>
              <a:gd name="connsiteX0" fmla="*/ 3334580 w 3334580"/>
              <a:gd name="connsiteY0" fmla="*/ 0 h 2173897"/>
              <a:gd name="connsiteX1" fmla="*/ 2768653 w 3334580"/>
              <a:gd name="connsiteY1" fmla="*/ 123751 h 2173897"/>
              <a:gd name="connsiteX2" fmla="*/ 1892353 w 3334580"/>
              <a:gd name="connsiteY2" fmla="*/ 484113 h 2173897"/>
              <a:gd name="connsiteX3" fmla="*/ 1073203 w 3334580"/>
              <a:gd name="connsiteY3" fmla="*/ 1034976 h 2173897"/>
              <a:gd name="connsiteX4" fmla="*/ 436616 w 3334580"/>
              <a:gd name="connsiteY4" fmla="*/ 1581076 h 2173897"/>
              <a:gd name="connsiteX5" fmla="*/ 101653 w 3334580"/>
              <a:gd name="connsiteY5" fmla="*/ 1923976 h 2173897"/>
              <a:gd name="connsiteX6" fmla="*/ 11166 w 3334580"/>
              <a:gd name="connsiteY6" fmla="*/ 2170038 h 2173897"/>
              <a:gd name="connsiteX7" fmla="*/ 258816 w 3334580"/>
              <a:gd name="connsiteY7" fmla="*/ 2038276 h 2173897"/>
              <a:gd name="connsiteX8" fmla="*/ 668391 w 3334580"/>
              <a:gd name="connsiteY8" fmla="*/ 1733476 h 2173897"/>
              <a:gd name="connsiteX9" fmla="*/ 1339903 w 3334580"/>
              <a:gd name="connsiteY9" fmla="*/ 1347713 h 2173897"/>
              <a:gd name="connsiteX10" fmla="*/ 1922516 w 3334580"/>
              <a:gd name="connsiteY10" fmla="*/ 963538 h 2173897"/>
              <a:gd name="connsiteX11" fmla="*/ 2601966 w 3334580"/>
              <a:gd name="connsiteY11" fmla="*/ 495226 h 2173897"/>
              <a:gd name="connsiteX12" fmla="*/ 2906766 w 3334580"/>
              <a:gd name="connsiteY12" fmla="*/ 269801 h 2173897"/>
              <a:gd name="connsiteX13" fmla="*/ 3163941 w 3334580"/>
              <a:gd name="connsiteY13" fmla="*/ 118988 h 2173897"/>
              <a:gd name="connsiteX14" fmla="*/ 3334580 w 3334580"/>
              <a:gd name="connsiteY14" fmla="*/ 0 h 2173897"/>
              <a:gd name="connsiteX0" fmla="*/ 3334580 w 3335731"/>
              <a:gd name="connsiteY0" fmla="*/ 5044 h 2178941"/>
              <a:gd name="connsiteX1" fmla="*/ 2768653 w 3335731"/>
              <a:gd name="connsiteY1" fmla="*/ 128795 h 2178941"/>
              <a:gd name="connsiteX2" fmla="*/ 1892353 w 3335731"/>
              <a:gd name="connsiteY2" fmla="*/ 489157 h 2178941"/>
              <a:gd name="connsiteX3" fmla="*/ 1073203 w 3335731"/>
              <a:gd name="connsiteY3" fmla="*/ 1040020 h 2178941"/>
              <a:gd name="connsiteX4" fmla="*/ 436616 w 3335731"/>
              <a:gd name="connsiteY4" fmla="*/ 1586120 h 2178941"/>
              <a:gd name="connsiteX5" fmla="*/ 101653 w 3335731"/>
              <a:gd name="connsiteY5" fmla="*/ 1929020 h 2178941"/>
              <a:gd name="connsiteX6" fmla="*/ 11166 w 3335731"/>
              <a:gd name="connsiteY6" fmla="*/ 2175082 h 2178941"/>
              <a:gd name="connsiteX7" fmla="*/ 258816 w 3335731"/>
              <a:gd name="connsiteY7" fmla="*/ 2043320 h 2178941"/>
              <a:gd name="connsiteX8" fmla="*/ 668391 w 3335731"/>
              <a:gd name="connsiteY8" fmla="*/ 1738520 h 2178941"/>
              <a:gd name="connsiteX9" fmla="*/ 1339903 w 3335731"/>
              <a:gd name="connsiteY9" fmla="*/ 1352757 h 2178941"/>
              <a:gd name="connsiteX10" fmla="*/ 1922516 w 3335731"/>
              <a:gd name="connsiteY10" fmla="*/ 968582 h 2178941"/>
              <a:gd name="connsiteX11" fmla="*/ 2601966 w 3335731"/>
              <a:gd name="connsiteY11" fmla="*/ 500270 h 2178941"/>
              <a:gd name="connsiteX12" fmla="*/ 2906766 w 3335731"/>
              <a:gd name="connsiteY12" fmla="*/ 274845 h 2178941"/>
              <a:gd name="connsiteX13" fmla="*/ 3334580 w 3335731"/>
              <a:gd name="connsiteY13" fmla="*/ 5044 h 2178941"/>
              <a:gd name="connsiteX0" fmla="*/ 3334580 w 3334591"/>
              <a:gd name="connsiteY0" fmla="*/ 5044 h 2178941"/>
              <a:gd name="connsiteX1" fmla="*/ 2768653 w 3334591"/>
              <a:gd name="connsiteY1" fmla="*/ 128795 h 2178941"/>
              <a:gd name="connsiteX2" fmla="*/ 1892353 w 3334591"/>
              <a:gd name="connsiteY2" fmla="*/ 489157 h 2178941"/>
              <a:gd name="connsiteX3" fmla="*/ 1073203 w 3334591"/>
              <a:gd name="connsiteY3" fmla="*/ 1040020 h 2178941"/>
              <a:gd name="connsiteX4" fmla="*/ 436616 w 3334591"/>
              <a:gd name="connsiteY4" fmla="*/ 1586120 h 2178941"/>
              <a:gd name="connsiteX5" fmla="*/ 101653 w 3334591"/>
              <a:gd name="connsiteY5" fmla="*/ 1929020 h 2178941"/>
              <a:gd name="connsiteX6" fmla="*/ 11166 w 3334591"/>
              <a:gd name="connsiteY6" fmla="*/ 2175082 h 2178941"/>
              <a:gd name="connsiteX7" fmla="*/ 258816 w 3334591"/>
              <a:gd name="connsiteY7" fmla="*/ 2043320 h 2178941"/>
              <a:gd name="connsiteX8" fmla="*/ 668391 w 3334591"/>
              <a:gd name="connsiteY8" fmla="*/ 1738520 h 2178941"/>
              <a:gd name="connsiteX9" fmla="*/ 1339903 w 3334591"/>
              <a:gd name="connsiteY9" fmla="*/ 1352757 h 2178941"/>
              <a:gd name="connsiteX10" fmla="*/ 1922516 w 3334591"/>
              <a:gd name="connsiteY10" fmla="*/ 968582 h 2178941"/>
              <a:gd name="connsiteX11" fmla="*/ 2601966 w 3334591"/>
              <a:gd name="connsiteY11" fmla="*/ 500270 h 2178941"/>
              <a:gd name="connsiteX12" fmla="*/ 2906766 w 3334591"/>
              <a:gd name="connsiteY12" fmla="*/ 274845 h 2178941"/>
              <a:gd name="connsiteX13" fmla="*/ 3334580 w 3334591"/>
              <a:gd name="connsiteY13" fmla="*/ 5044 h 2178941"/>
              <a:gd name="connsiteX0" fmla="*/ 3426465 w 3426474"/>
              <a:gd name="connsiteY0" fmla="*/ 4237 h 2199018"/>
              <a:gd name="connsiteX1" fmla="*/ 2768653 w 3426474"/>
              <a:gd name="connsiteY1" fmla="*/ 148872 h 2199018"/>
              <a:gd name="connsiteX2" fmla="*/ 1892353 w 3426474"/>
              <a:gd name="connsiteY2" fmla="*/ 509234 h 2199018"/>
              <a:gd name="connsiteX3" fmla="*/ 1073203 w 3426474"/>
              <a:gd name="connsiteY3" fmla="*/ 1060097 h 2199018"/>
              <a:gd name="connsiteX4" fmla="*/ 436616 w 3426474"/>
              <a:gd name="connsiteY4" fmla="*/ 1606197 h 2199018"/>
              <a:gd name="connsiteX5" fmla="*/ 101653 w 3426474"/>
              <a:gd name="connsiteY5" fmla="*/ 1949097 h 2199018"/>
              <a:gd name="connsiteX6" fmla="*/ 11166 w 3426474"/>
              <a:gd name="connsiteY6" fmla="*/ 2195159 h 2199018"/>
              <a:gd name="connsiteX7" fmla="*/ 258816 w 3426474"/>
              <a:gd name="connsiteY7" fmla="*/ 2063397 h 2199018"/>
              <a:gd name="connsiteX8" fmla="*/ 668391 w 3426474"/>
              <a:gd name="connsiteY8" fmla="*/ 1758597 h 2199018"/>
              <a:gd name="connsiteX9" fmla="*/ 1339903 w 3426474"/>
              <a:gd name="connsiteY9" fmla="*/ 1372834 h 2199018"/>
              <a:gd name="connsiteX10" fmla="*/ 1922516 w 3426474"/>
              <a:gd name="connsiteY10" fmla="*/ 988659 h 2199018"/>
              <a:gd name="connsiteX11" fmla="*/ 2601966 w 3426474"/>
              <a:gd name="connsiteY11" fmla="*/ 520347 h 2199018"/>
              <a:gd name="connsiteX12" fmla="*/ 2906766 w 3426474"/>
              <a:gd name="connsiteY12" fmla="*/ 294922 h 2199018"/>
              <a:gd name="connsiteX13" fmla="*/ 3426465 w 3426474"/>
              <a:gd name="connsiteY13" fmla="*/ 4237 h 2199018"/>
              <a:gd name="connsiteX0" fmla="*/ 3430643 w 3430652"/>
              <a:gd name="connsiteY0" fmla="*/ 3981 h 2207114"/>
              <a:gd name="connsiteX1" fmla="*/ 2768653 w 3430652"/>
              <a:gd name="connsiteY1" fmla="*/ 156968 h 2207114"/>
              <a:gd name="connsiteX2" fmla="*/ 1892353 w 3430652"/>
              <a:gd name="connsiteY2" fmla="*/ 517330 h 2207114"/>
              <a:gd name="connsiteX3" fmla="*/ 1073203 w 3430652"/>
              <a:gd name="connsiteY3" fmla="*/ 1068193 h 2207114"/>
              <a:gd name="connsiteX4" fmla="*/ 436616 w 3430652"/>
              <a:gd name="connsiteY4" fmla="*/ 1614293 h 2207114"/>
              <a:gd name="connsiteX5" fmla="*/ 101653 w 3430652"/>
              <a:gd name="connsiteY5" fmla="*/ 1957193 h 2207114"/>
              <a:gd name="connsiteX6" fmla="*/ 11166 w 3430652"/>
              <a:gd name="connsiteY6" fmla="*/ 2203255 h 2207114"/>
              <a:gd name="connsiteX7" fmla="*/ 258816 w 3430652"/>
              <a:gd name="connsiteY7" fmla="*/ 2071493 h 2207114"/>
              <a:gd name="connsiteX8" fmla="*/ 668391 w 3430652"/>
              <a:gd name="connsiteY8" fmla="*/ 1766693 h 2207114"/>
              <a:gd name="connsiteX9" fmla="*/ 1339903 w 3430652"/>
              <a:gd name="connsiteY9" fmla="*/ 1380930 h 2207114"/>
              <a:gd name="connsiteX10" fmla="*/ 1922516 w 3430652"/>
              <a:gd name="connsiteY10" fmla="*/ 996755 h 2207114"/>
              <a:gd name="connsiteX11" fmla="*/ 2601966 w 3430652"/>
              <a:gd name="connsiteY11" fmla="*/ 528443 h 2207114"/>
              <a:gd name="connsiteX12" fmla="*/ 2906766 w 3430652"/>
              <a:gd name="connsiteY12" fmla="*/ 303018 h 2207114"/>
              <a:gd name="connsiteX13" fmla="*/ 3430643 w 3430652"/>
              <a:gd name="connsiteY13" fmla="*/ 3981 h 220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0652" h="2207114">
                <a:moveTo>
                  <a:pt x="3430643" y="3981"/>
                </a:moveTo>
                <a:cubicBezTo>
                  <a:pt x="3407624" y="-20361"/>
                  <a:pt x="3025035" y="71410"/>
                  <a:pt x="2768653" y="156968"/>
                </a:cubicBezTo>
                <a:cubicBezTo>
                  <a:pt x="2512271" y="242526"/>
                  <a:pt x="2174928" y="365459"/>
                  <a:pt x="1892353" y="517330"/>
                </a:cubicBezTo>
                <a:cubicBezTo>
                  <a:pt x="1609778" y="669201"/>
                  <a:pt x="1315826" y="885366"/>
                  <a:pt x="1073203" y="1068193"/>
                </a:cubicBezTo>
                <a:cubicBezTo>
                  <a:pt x="830580" y="1251020"/>
                  <a:pt x="598541" y="1466126"/>
                  <a:pt x="436616" y="1614293"/>
                </a:cubicBezTo>
                <a:cubicBezTo>
                  <a:pt x="274691" y="1762460"/>
                  <a:pt x="172561" y="1859033"/>
                  <a:pt x="101653" y="1957193"/>
                </a:cubicBezTo>
                <a:cubicBezTo>
                  <a:pt x="30745" y="2055353"/>
                  <a:pt x="-24553" y="2184205"/>
                  <a:pt x="11166" y="2203255"/>
                </a:cubicBezTo>
                <a:cubicBezTo>
                  <a:pt x="46885" y="2222305"/>
                  <a:pt x="142929" y="2169653"/>
                  <a:pt x="258816" y="2071493"/>
                </a:cubicBezTo>
                <a:cubicBezTo>
                  <a:pt x="374703" y="1973333"/>
                  <a:pt x="488210" y="1881787"/>
                  <a:pt x="668391" y="1766693"/>
                </a:cubicBezTo>
                <a:cubicBezTo>
                  <a:pt x="848572" y="1651599"/>
                  <a:pt x="1140407" y="1515603"/>
                  <a:pt x="1339903" y="1380930"/>
                </a:cubicBezTo>
                <a:cubicBezTo>
                  <a:pt x="1539399" y="1246257"/>
                  <a:pt x="1693122" y="1132486"/>
                  <a:pt x="1922516" y="996755"/>
                </a:cubicBezTo>
                <a:cubicBezTo>
                  <a:pt x="2151910" y="861024"/>
                  <a:pt x="2437924" y="644066"/>
                  <a:pt x="2601966" y="528443"/>
                </a:cubicBezTo>
                <a:cubicBezTo>
                  <a:pt x="2766008" y="412820"/>
                  <a:pt x="2813104" y="365724"/>
                  <a:pt x="2906766" y="303018"/>
                </a:cubicBezTo>
                <a:cubicBezTo>
                  <a:pt x="3028868" y="220480"/>
                  <a:pt x="3432780" y="11616"/>
                  <a:pt x="3430643" y="3981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694CE0F-8985-4A5E-BE4D-51E934D168C9}"/>
              </a:ext>
            </a:extLst>
          </p:cNvPr>
          <p:cNvSpPr/>
          <p:nvPr/>
        </p:nvSpPr>
        <p:spPr>
          <a:xfrm>
            <a:off x="6898027" y="2146907"/>
            <a:ext cx="374717" cy="242571"/>
          </a:xfrm>
          <a:custGeom>
            <a:avLst/>
            <a:gdLst>
              <a:gd name="connsiteX0" fmla="*/ 0 w 657225"/>
              <a:gd name="connsiteY0" fmla="*/ 425450 h 425450"/>
              <a:gd name="connsiteX1" fmla="*/ 292100 w 657225"/>
              <a:gd name="connsiteY1" fmla="*/ 260350 h 425450"/>
              <a:gd name="connsiteX2" fmla="*/ 657225 w 657225"/>
              <a:gd name="connsiteY2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425450">
                <a:moveTo>
                  <a:pt x="0" y="425450"/>
                </a:moveTo>
                <a:cubicBezTo>
                  <a:pt x="91281" y="378354"/>
                  <a:pt x="182563" y="331258"/>
                  <a:pt x="292100" y="260350"/>
                </a:cubicBezTo>
                <a:cubicBezTo>
                  <a:pt x="401637" y="189442"/>
                  <a:pt x="529431" y="94721"/>
                  <a:pt x="65722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A0C64903-72D4-45D1-B835-20AA829B93FE}"/>
              </a:ext>
            </a:extLst>
          </p:cNvPr>
          <p:cNvSpPr/>
          <p:nvPr/>
        </p:nvSpPr>
        <p:spPr>
          <a:xfrm>
            <a:off x="5419100" y="2150527"/>
            <a:ext cx="1854548" cy="1195222"/>
          </a:xfrm>
          <a:custGeom>
            <a:avLst/>
            <a:gdLst>
              <a:gd name="connsiteX0" fmla="*/ 305968 w 3263481"/>
              <a:gd name="connsiteY0" fmla="*/ 1781175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05968 w 3263481"/>
              <a:gd name="connsiteY0" fmla="*/ 1781175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15493 w 3263481"/>
              <a:gd name="connsiteY0" fmla="*/ 1793081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15946 w 3263934"/>
              <a:gd name="connsiteY0" fmla="*/ 1793081 h 2096004"/>
              <a:gd name="connsiteX1" fmla="*/ 77821 w 3263934"/>
              <a:gd name="connsiteY1" fmla="*/ 1909763 h 2096004"/>
              <a:gd name="connsiteX2" fmla="*/ 1621 w 3263934"/>
              <a:gd name="connsiteY2" fmla="*/ 2043113 h 2096004"/>
              <a:gd name="connsiteX3" fmla="*/ 134971 w 3263934"/>
              <a:gd name="connsiteY3" fmla="*/ 2090738 h 2096004"/>
              <a:gd name="connsiteX4" fmla="*/ 615984 w 3263934"/>
              <a:gd name="connsiteY4" fmla="*/ 1928813 h 2096004"/>
              <a:gd name="connsiteX5" fmla="*/ 1535146 w 3263934"/>
              <a:gd name="connsiteY5" fmla="*/ 1438275 h 2096004"/>
              <a:gd name="connsiteX6" fmla="*/ 2168559 w 3263934"/>
              <a:gd name="connsiteY6" fmla="*/ 990600 h 2096004"/>
              <a:gd name="connsiteX7" fmla="*/ 2678146 w 3263934"/>
              <a:gd name="connsiteY7" fmla="*/ 538163 h 2096004"/>
              <a:gd name="connsiteX8" fmla="*/ 3263934 w 3263934"/>
              <a:gd name="connsiteY8" fmla="*/ 0 h 2096004"/>
              <a:gd name="connsiteX0" fmla="*/ 319212 w 3267200"/>
              <a:gd name="connsiteY0" fmla="*/ 1793081 h 2095515"/>
              <a:gd name="connsiteX1" fmla="*/ 57275 w 3267200"/>
              <a:gd name="connsiteY1" fmla="*/ 1945481 h 2095515"/>
              <a:gd name="connsiteX2" fmla="*/ 4887 w 3267200"/>
              <a:gd name="connsiteY2" fmla="*/ 2043113 h 2095515"/>
              <a:gd name="connsiteX3" fmla="*/ 138237 w 3267200"/>
              <a:gd name="connsiteY3" fmla="*/ 2090738 h 2095515"/>
              <a:gd name="connsiteX4" fmla="*/ 619250 w 3267200"/>
              <a:gd name="connsiteY4" fmla="*/ 1928813 h 2095515"/>
              <a:gd name="connsiteX5" fmla="*/ 1538412 w 3267200"/>
              <a:gd name="connsiteY5" fmla="*/ 1438275 h 2095515"/>
              <a:gd name="connsiteX6" fmla="*/ 2171825 w 3267200"/>
              <a:gd name="connsiteY6" fmla="*/ 990600 h 2095515"/>
              <a:gd name="connsiteX7" fmla="*/ 2681412 w 3267200"/>
              <a:gd name="connsiteY7" fmla="*/ 538163 h 2095515"/>
              <a:gd name="connsiteX8" fmla="*/ 3267200 w 3267200"/>
              <a:gd name="connsiteY8" fmla="*/ 0 h 2095515"/>
              <a:gd name="connsiteX0" fmla="*/ 319533 w 3267521"/>
              <a:gd name="connsiteY0" fmla="*/ 1793081 h 2095515"/>
              <a:gd name="connsiteX1" fmla="*/ 57596 w 3267521"/>
              <a:gd name="connsiteY1" fmla="*/ 1945481 h 2095515"/>
              <a:gd name="connsiteX2" fmla="*/ 5208 w 3267521"/>
              <a:gd name="connsiteY2" fmla="*/ 2043113 h 2095515"/>
              <a:gd name="connsiteX3" fmla="*/ 138558 w 3267521"/>
              <a:gd name="connsiteY3" fmla="*/ 2090738 h 2095515"/>
              <a:gd name="connsiteX4" fmla="*/ 619571 w 3267521"/>
              <a:gd name="connsiteY4" fmla="*/ 1928813 h 2095515"/>
              <a:gd name="connsiteX5" fmla="*/ 1538733 w 3267521"/>
              <a:gd name="connsiteY5" fmla="*/ 1438275 h 2095515"/>
              <a:gd name="connsiteX6" fmla="*/ 2172146 w 3267521"/>
              <a:gd name="connsiteY6" fmla="*/ 990600 h 2095515"/>
              <a:gd name="connsiteX7" fmla="*/ 2681733 w 3267521"/>
              <a:gd name="connsiteY7" fmla="*/ 538163 h 2095515"/>
              <a:gd name="connsiteX8" fmla="*/ 3267521 w 3267521"/>
              <a:gd name="connsiteY8" fmla="*/ 0 h 2095515"/>
              <a:gd name="connsiteX0" fmla="*/ 305430 w 3253418"/>
              <a:gd name="connsiteY0" fmla="*/ 1793081 h 2100325"/>
              <a:gd name="connsiteX1" fmla="*/ 43493 w 3253418"/>
              <a:gd name="connsiteY1" fmla="*/ 1945481 h 2100325"/>
              <a:gd name="connsiteX2" fmla="*/ 7774 w 3253418"/>
              <a:gd name="connsiteY2" fmla="*/ 2066926 h 2100325"/>
              <a:gd name="connsiteX3" fmla="*/ 124455 w 3253418"/>
              <a:gd name="connsiteY3" fmla="*/ 2090738 h 2100325"/>
              <a:gd name="connsiteX4" fmla="*/ 605468 w 3253418"/>
              <a:gd name="connsiteY4" fmla="*/ 1928813 h 2100325"/>
              <a:gd name="connsiteX5" fmla="*/ 1524630 w 3253418"/>
              <a:gd name="connsiteY5" fmla="*/ 1438275 h 2100325"/>
              <a:gd name="connsiteX6" fmla="*/ 2158043 w 3253418"/>
              <a:gd name="connsiteY6" fmla="*/ 990600 h 2100325"/>
              <a:gd name="connsiteX7" fmla="*/ 2667630 w 3253418"/>
              <a:gd name="connsiteY7" fmla="*/ 538163 h 2100325"/>
              <a:gd name="connsiteX8" fmla="*/ 3253418 w 3253418"/>
              <a:gd name="connsiteY8" fmla="*/ 0 h 2100325"/>
              <a:gd name="connsiteX0" fmla="*/ 311775 w 3259763"/>
              <a:gd name="connsiteY0" fmla="*/ 1793081 h 2101762"/>
              <a:gd name="connsiteX1" fmla="*/ 49838 w 3259763"/>
              <a:gd name="connsiteY1" fmla="*/ 1945481 h 2101762"/>
              <a:gd name="connsiteX2" fmla="*/ 14119 w 3259763"/>
              <a:gd name="connsiteY2" fmla="*/ 2066926 h 2101762"/>
              <a:gd name="connsiteX3" fmla="*/ 130800 w 3259763"/>
              <a:gd name="connsiteY3" fmla="*/ 2090738 h 2101762"/>
              <a:gd name="connsiteX4" fmla="*/ 611813 w 3259763"/>
              <a:gd name="connsiteY4" fmla="*/ 1928813 h 2101762"/>
              <a:gd name="connsiteX5" fmla="*/ 1530975 w 3259763"/>
              <a:gd name="connsiteY5" fmla="*/ 1438275 h 2101762"/>
              <a:gd name="connsiteX6" fmla="*/ 2164388 w 3259763"/>
              <a:gd name="connsiteY6" fmla="*/ 990600 h 2101762"/>
              <a:gd name="connsiteX7" fmla="*/ 2673975 w 3259763"/>
              <a:gd name="connsiteY7" fmla="*/ 538163 h 2101762"/>
              <a:gd name="connsiteX8" fmla="*/ 3259763 w 3259763"/>
              <a:gd name="connsiteY8" fmla="*/ 0 h 2101762"/>
              <a:gd name="connsiteX0" fmla="*/ 302048 w 3250036"/>
              <a:gd name="connsiteY0" fmla="*/ 1793081 h 2100852"/>
              <a:gd name="connsiteX1" fmla="*/ 52017 w 3250036"/>
              <a:gd name="connsiteY1" fmla="*/ 1928812 h 2100852"/>
              <a:gd name="connsiteX2" fmla="*/ 4392 w 3250036"/>
              <a:gd name="connsiteY2" fmla="*/ 2066926 h 2100852"/>
              <a:gd name="connsiteX3" fmla="*/ 121073 w 3250036"/>
              <a:gd name="connsiteY3" fmla="*/ 2090738 h 2100852"/>
              <a:gd name="connsiteX4" fmla="*/ 602086 w 3250036"/>
              <a:gd name="connsiteY4" fmla="*/ 1928813 h 2100852"/>
              <a:gd name="connsiteX5" fmla="*/ 1521248 w 3250036"/>
              <a:gd name="connsiteY5" fmla="*/ 1438275 h 2100852"/>
              <a:gd name="connsiteX6" fmla="*/ 2154661 w 3250036"/>
              <a:gd name="connsiteY6" fmla="*/ 990600 h 2100852"/>
              <a:gd name="connsiteX7" fmla="*/ 2664248 w 3250036"/>
              <a:gd name="connsiteY7" fmla="*/ 538163 h 2100852"/>
              <a:gd name="connsiteX8" fmla="*/ 3250036 w 3250036"/>
              <a:gd name="connsiteY8" fmla="*/ 0 h 2100852"/>
              <a:gd name="connsiteX0" fmla="*/ 304747 w 3252735"/>
              <a:gd name="connsiteY0" fmla="*/ 1793081 h 2090136"/>
              <a:gd name="connsiteX1" fmla="*/ 54716 w 3252735"/>
              <a:gd name="connsiteY1" fmla="*/ 1928812 h 2090136"/>
              <a:gd name="connsiteX2" fmla="*/ 7091 w 3252735"/>
              <a:gd name="connsiteY2" fmla="*/ 2066926 h 2090136"/>
              <a:gd name="connsiteX3" fmla="*/ 161872 w 3252735"/>
              <a:gd name="connsiteY3" fmla="*/ 2076450 h 2090136"/>
              <a:gd name="connsiteX4" fmla="*/ 604785 w 3252735"/>
              <a:gd name="connsiteY4" fmla="*/ 1928813 h 2090136"/>
              <a:gd name="connsiteX5" fmla="*/ 1523947 w 3252735"/>
              <a:gd name="connsiteY5" fmla="*/ 1438275 h 2090136"/>
              <a:gd name="connsiteX6" fmla="*/ 2157360 w 3252735"/>
              <a:gd name="connsiteY6" fmla="*/ 990600 h 2090136"/>
              <a:gd name="connsiteX7" fmla="*/ 2666947 w 3252735"/>
              <a:gd name="connsiteY7" fmla="*/ 538163 h 2090136"/>
              <a:gd name="connsiteX8" fmla="*/ 3252735 w 3252735"/>
              <a:gd name="connsiteY8" fmla="*/ 0 h 2090136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23947 w 3252735"/>
              <a:gd name="connsiteY5" fmla="*/ 1438275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23947 w 3252735"/>
              <a:gd name="connsiteY5" fmla="*/ 1438275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2735" h="2096328">
                <a:moveTo>
                  <a:pt x="304747" y="1793081"/>
                </a:moveTo>
                <a:cubicBezTo>
                  <a:pt x="255138" y="1817390"/>
                  <a:pt x="104325" y="1883171"/>
                  <a:pt x="54716" y="1928812"/>
                </a:cubicBezTo>
                <a:cubicBezTo>
                  <a:pt x="5107" y="1974453"/>
                  <a:pt x="-10768" y="2042320"/>
                  <a:pt x="7091" y="2066926"/>
                </a:cubicBezTo>
                <a:cubicBezTo>
                  <a:pt x="24950" y="2091532"/>
                  <a:pt x="57494" y="2113756"/>
                  <a:pt x="161872" y="2076450"/>
                </a:cubicBezTo>
                <a:cubicBezTo>
                  <a:pt x="266250" y="2039144"/>
                  <a:pt x="375788" y="2033985"/>
                  <a:pt x="604785" y="1928813"/>
                </a:cubicBezTo>
                <a:cubicBezTo>
                  <a:pt x="833782" y="1823641"/>
                  <a:pt x="1255661" y="1632745"/>
                  <a:pt x="1535854" y="1445419"/>
                </a:cubicBezTo>
                <a:cubicBezTo>
                  <a:pt x="1816047" y="1258093"/>
                  <a:pt x="1968845" y="1141809"/>
                  <a:pt x="2157360" y="990600"/>
                </a:cubicBezTo>
                <a:cubicBezTo>
                  <a:pt x="2345875" y="839391"/>
                  <a:pt x="2484385" y="703263"/>
                  <a:pt x="2666947" y="538163"/>
                </a:cubicBezTo>
                <a:cubicBezTo>
                  <a:pt x="2849509" y="373063"/>
                  <a:pt x="3051122" y="186531"/>
                  <a:pt x="325273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97BDDDF0-E5D3-42FF-8FCC-75E26D3F33BC}"/>
              </a:ext>
            </a:extLst>
          </p:cNvPr>
          <p:cNvSpPr/>
          <p:nvPr/>
        </p:nvSpPr>
        <p:spPr>
          <a:xfrm>
            <a:off x="7672804" y="2169535"/>
            <a:ext cx="361141" cy="233519"/>
          </a:xfrm>
          <a:custGeom>
            <a:avLst/>
            <a:gdLst>
              <a:gd name="connsiteX0" fmla="*/ 0 w 633413"/>
              <a:gd name="connsiteY0" fmla="*/ 409575 h 409575"/>
              <a:gd name="connsiteX1" fmla="*/ 366713 w 633413"/>
              <a:gd name="connsiteY1" fmla="*/ 223837 h 409575"/>
              <a:gd name="connsiteX2" fmla="*/ 633413 w 633413"/>
              <a:gd name="connsiteY2" fmla="*/ 0 h 409575"/>
              <a:gd name="connsiteX0" fmla="*/ 0 w 633413"/>
              <a:gd name="connsiteY0" fmla="*/ 409575 h 409575"/>
              <a:gd name="connsiteX1" fmla="*/ 371475 w 633413"/>
              <a:gd name="connsiteY1" fmla="*/ 214312 h 409575"/>
              <a:gd name="connsiteX2" fmla="*/ 633413 w 633413"/>
              <a:gd name="connsiteY2" fmla="*/ 0 h 409575"/>
              <a:gd name="connsiteX0" fmla="*/ 0 w 633413"/>
              <a:gd name="connsiteY0" fmla="*/ 409575 h 409575"/>
              <a:gd name="connsiteX1" fmla="*/ 357188 w 633413"/>
              <a:gd name="connsiteY1" fmla="*/ 214312 h 409575"/>
              <a:gd name="connsiteX2" fmla="*/ 633413 w 633413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413" h="409575">
                <a:moveTo>
                  <a:pt x="0" y="409575"/>
                </a:moveTo>
                <a:cubicBezTo>
                  <a:pt x="130572" y="350837"/>
                  <a:pt x="251619" y="282574"/>
                  <a:pt x="357188" y="214312"/>
                </a:cubicBezTo>
                <a:cubicBezTo>
                  <a:pt x="462757" y="146050"/>
                  <a:pt x="552847" y="77787"/>
                  <a:pt x="63341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25DE5F85-8CE1-481C-A729-850EBB8DD758}"/>
              </a:ext>
            </a:extLst>
          </p:cNvPr>
          <p:cNvSpPr/>
          <p:nvPr/>
        </p:nvSpPr>
        <p:spPr>
          <a:xfrm>
            <a:off x="6160769" y="2164105"/>
            <a:ext cx="1875891" cy="1207567"/>
          </a:xfrm>
          <a:custGeom>
            <a:avLst/>
            <a:gdLst>
              <a:gd name="connsiteX0" fmla="*/ 252445 w 3286157"/>
              <a:gd name="connsiteY0" fmla="*/ 1800225 h 2126905"/>
              <a:gd name="connsiteX1" fmla="*/ 32 w 3286157"/>
              <a:gd name="connsiteY1" fmla="*/ 1985962 h 2126905"/>
              <a:gd name="connsiteX2" fmla="*/ 266732 w 3286157"/>
              <a:gd name="connsiteY2" fmla="*/ 2124075 h 2126905"/>
              <a:gd name="connsiteX3" fmla="*/ 1328770 w 3286157"/>
              <a:gd name="connsiteY3" fmla="*/ 1857375 h 2126905"/>
              <a:gd name="connsiteX4" fmla="*/ 2181257 w 3286157"/>
              <a:gd name="connsiteY4" fmla="*/ 1362075 h 2126905"/>
              <a:gd name="connsiteX5" fmla="*/ 2900395 w 3286157"/>
              <a:gd name="connsiteY5" fmla="*/ 590550 h 2126905"/>
              <a:gd name="connsiteX6" fmla="*/ 3286157 w 3286157"/>
              <a:gd name="connsiteY6" fmla="*/ 0 h 2126905"/>
              <a:gd name="connsiteX0" fmla="*/ 256389 w 3290101"/>
              <a:gd name="connsiteY0" fmla="*/ 1800225 h 2127879"/>
              <a:gd name="connsiteX1" fmla="*/ 3976 w 3290101"/>
              <a:gd name="connsiteY1" fmla="*/ 1985962 h 2127879"/>
              <a:gd name="connsiteX2" fmla="*/ 270676 w 3290101"/>
              <a:gd name="connsiteY2" fmla="*/ 2124075 h 2127879"/>
              <a:gd name="connsiteX3" fmla="*/ 1332714 w 3290101"/>
              <a:gd name="connsiteY3" fmla="*/ 1857375 h 2127879"/>
              <a:gd name="connsiteX4" fmla="*/ 2185201 w 3290101"/>
              <a:gd name="connsiteY4" fmla="*/ 1362075 h 2127879"/>
              <a:gd name="connsiteX5" fmla="*/ 2904339 w 3290101"/>
              <a:gd name="connsiteY5" fmla="*/ 590550 h 2127879"/>
              <a:gd name="connsiteX6" fmla="*/ 3290101 w 3290101"/>
              <a:gd name="connsiteY6" fmla="*/ 0 h 2127879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3315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6827 w 3290539"/>
              <a:gd name="connsiteY0" fmla="*/ 1800225 h 2124151"/>
              <a:gd name="connsiteX1" fmla="*/ 4414 w 3290539"/>
              <a:gd name="connsiteY1" fmla="*/ 1985962 h 2124151"/>
              <a:gd name="connsiteX2" fmla="*/ 271114 w 3290539"/>
              <a:gd name="connsiteY2" fmla="*/ 2124075 h 2124151"/>
              <a:gd name="connsiteX3" fmla="*/ 1333152 w 3290539"/>
              <a:gd name="connsiteY3" fmla="*/ 1857375 h 2124151"/>
              <a:gd name="connsiteX4" fmla="*/ 2185639 w 3290539"/>
              <a:gd name="connsiteY4" fmla="*/ 1362075 h 2124151"/>
              <a:gd name="connsiteX5" fmla="*/ 2904777 w 3290539"/>
              <a:gd name="connsiteY5" fmla="*/ 590550 h 2124151"/>
              <a:gd name="connsiteX6" fmla="*/ 3290539 w 3290539"/>
              <a:gd name="connsiteY6" fmla="*/ 0 h 2124151"/>
              <a:gd name="connsiteX0" fmla="*/ 256827 w 3290539"/>
              <a:gd name="connsiteY0" fmla="*/ 1800225 h 2125526"/>
              <a:gd name="connsiteX1" fmla="*/ 4414 w 3290539"/>
              <a:gd name="connsiteY1" fmla="*/ 1985962 h 2125526"/>
              <a:gd name="connsiteX2" fmla="*/ 271114 w 3290539"/>
              <a:gd name="connsiteY2" fmla="*/ 2124075 h 2125526"/>
              <a:gd name="connsiteX3" fmla="*/ 1333152 w 3290539"/>
              <a:gd name="connsiteY3" fmla="*/ 1857375 h 2125526"/>
              <a:gd name="connsiteX4" fmla="*/ 2185639 w 3290539"/>
              <a:gd name="connsiteY4" fmla="*/ 1362075 h 2125526"/>
              <a:gd name="connsiteX5" fmla="*/ 2904777 w 3290539"/>
              <a:gd name="connsiteY5" fmla="*/ 590550 h 2125526"/>
              <a:gd name="connsiteX6" fmla="*/ 3290539 w 3290539"/>
              <a:gd name="connsiteY6" fmla="*/ 0 h 2125526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1410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051 w 3286763"/>
              <a:gd name="connsiteY0" fmla="*/ 1800225 h 2126905"/>
              <a:gd name="connsiteX1" fmla="*/ 638 w 3286763"/>
              <a:gd name="connsiteY1" fmla="*/ 1985962 h 2126905"/>
              <a:gd name="connsiteX2" fmla="*/ 314963 w 3286763"/>
              <a:gd name="connsiteY2" fmla="*/ 2124075 h 2126905"/>
              <a:gd name="connsiteX3" fmla="*/ 1310326 w 3286763"/>
              <a:gd name="connsiteY3" fmla="*/ 1857375 h 2126905"/>
              <a:gd name="connsiteX4" fmla="*/ 2181863 w 3286763"/>
              <a:gd name="connsiteY4" fmla="*/ 1362075 h 2126905"/>
              <a:gd name="connsiteX5" fmla="*/ 2901001 w 3286763"/>
              <a:gd name="connsiteY5" fmla="*/ 590550 h 2126905"/>
              <a:gd name="connsiteX6" fmla="*/ 3286763 w 3286763"/>
              <a:gd name="connsiteY6" fmla="*/ 0 h 2126905"/>
              <a:gd name="connsiteX0" fmla="*/ 252963 w 3286675"/>
              <a:gd name="connsiteY0" fmla="*/ 1800225 h 2126905"/>
              <a:gd name="connsiteX1" fmla="*/ 550 w 3286675"/>
              <a:gd name="connsiteY1" fmla="*/ 1985962 h 2126905"/>
              <a:gd name="connsiteX2" fmla="*/ 310113 w 3286675"/>
              <a:gd name="connsiteY2" fmla="*/ 2124075 h 2126905"/>
              <a:gd name="connsiteX3" fmla="*/ 1310238 w 3286675"/>
              <a:gd name="connsiteY3" fmla="*/ 1857375 h 2126905"/>
              <a:gd name="connsiteX4" fmla="*/ 2181775 w 3286675"/>
              <a:gd name="connsiteY4" fmla="*/ 1362075 h 2126905"/>
              <a:gd name="connsiteX5" fmla="*/ 2900913 w 3286675"/>
              <a:gd name="connsiteY5" fmla="*/ 590550 h 2126905"/>
              <a:gd name="connsiteX6" fmla="*/ 3286675 w 3286675"/>
              <a:gd name="connsiteY6" fmla="*/ 0 h 2126905"/>
              <a:gd name="connsiteX0" fmla="*/ 253050 w 3286762"/>
              <a:gd name="connsiteY0" fmla="*/ 1800225 h 2117575"/>
              <a:gd name="connsiteX1" fmla="*/ 637 w 3286762"/>
              <a:gd name="connsiteY1" fmla="*/ 1985962 h 2117575"/>
              <a:gd name="connsiteX2" fmla="*/ 314962 w 3286762"/>
              <a:gd name="connsiteY2" fmla="*/ 2114550 h 2117575"/>
              <a:gd name="connsiteX3" fmla="*/ 1310325 w 3286762"/>
              <a:gd name="connsiteY3" fmla="*/ 1857375 h 2117575"/>
              <a:gd name="connsiteX4" fmla="*/ 2181862 w 3286762"/>
              <a:gd name="connsiteY4" fmla="*/ 1362075 h 2117575"/>
              <a:gd name="connsiteX5" fmla="*/ 2901000 w 3286762"/>
              <a:gd name="connsiteY5" fmla="*/ 590550 h 2117575"/>
              <a:gd name="connsiteX6" fmla="*/ 3286762 w 3286762"/>
              <a:gd name="connsiteY6" fmla="*/ 0 h 2117575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168" h="2117980">
                <a:moveTo>
                  <a:pt x="256456" y="1800225"/>
                </a:moveTo>
                <a:cubicBezTo>
                  <a:pt x="110009" y="1856581"/>
                  <a:pt x="-25326" y="1919288"/>
                  <a:pt x="4043" y="1985962"/>
                </a:cubicBezTo>
                <a:cubicBezTo>
                  <a:pt x="33412" y="2052636"/>
                  <a:pt x="147712" y="2135981"/>
                  <a:pt x="318368" y="2114550"/>
                </a:cubicBezTo>
                <a:cubicBezTo>
                  <a:pt x="489024" y="2093119"/>
                  <a:pt x="1002581" y="1982788"/>
                  <a:pt x="1313731" y="1857375"/>
                </a:cubicBezTo>
                <a:cubicBezTo>
                  <a:pt x="1624881" y="1731963"/>
                  <a:pt x="1920156" y="1573212"/>
                  <a:pt x="2185268" y="1362075"/>
                </a:cubicBezTo>
                <a:cubicBezTo>
                  <a:pt x="2450380" y="1150938"/>
                  <a:pt x="2739306" y="827087"/>
                  <a:pt x="2904406" y="590550"/>
                </a:cubicBezTo>
                <a:cubicBezTo>
                  <a:pt x="3069506" y="354013"/>
                  <a:pt x="3189362" y="181769"/>
                  <a:pt x="3290168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CC58D8B6-C6E3-4410-9C91-C2297BF22863}"/>
              </a:ext>
            </a:extLst>
          </p:cNvPr>
          <p:cNvSpPr/>
          <p:nvPr/>
        </p:nvSpPr>
        <p:spPr>
          <a:xfrm>
            <a:off x="6201089" y="1402903"/>
            <a:ext cx="385578" cy="238950"/>
          </a:xfrm>
          <a:custGeom>
            <a:avLst/>
            <a:gdLst>
              <a:gd name="connsiteX0" fmla="*/ 0 w 676275"/>
              <a:gd name="connsiteY0" fmla="*/ 419100 h 419100"/>
              <a:gd name="connsiteX1" fmla="*/ 263525 w 676275"/>
              <a:gd name="connsiteY1" fmla="*/ 241300 h 419100"/>
              <a:gd name="connsiteX2" fmla="*/ 676275 w 676275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419100">
                <a:moveTo>
                  <a:pt x="0" y="419100"/>
                </a:moveTo>
                <a:cubicBezTo>
                  <a:pt x="75406" y="365125"/>
                  <a:pt x="150813" y="311150"/>
                  <a:pt x="263525" y="241300"/>
                </a:cubicBezTo>
                <a:cubicBezTo>
                  <a:pt x="376237" y="171450"/>
                  <a:pt x="526256" y="85725"/>
                  <a:pt x="67627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66774D87-1575-4E28-92A1-5BDC55A7BCF6}"/>
              </a:ext>
            </a:extLst>
          </p:cNvPr>
          <p:cNvSpPr/>
          <p:nvPr/>
        </p:nvSpPr>
        <p:spPr>
          <a:xfrm>
            <a:off x="4695993" y="1403808"/>
            <a:ext cx="1887959" cy="1157188"/>
          </a:xfrm>
          <a:custGeom>
            <a:avLst/>
            <a:gdLst>
              <a:gd name="connsiteX0" fmla="*/ 434277 w 3348927"/>
              <a:gd name="connsiteY0" fmla="*/ 1838325 h 2049292"/>
              <a:gd name="connsiteX1" fmla="*/ 219964 w 3348927"/>
              <a:gd name="connsiteY1" fmla="*/ 2000250 h 2049292"/>
              <a:gd name="connsiteX2" fmla="*/ 72327 w 3348927"/>
              <a:gd name="connsiteY2" fmla="*/ 2033587 h 2049292"/>
              <a:gd name="connsiteX3" fmla="*/ 48514 w 3348927"/>
              <a:gd name="connsiteY3" fmla="*/ 1990725 h 2049292"/>
              <a:gd name="connsiteX4" fmla="*/ 724789 w 3348927"/>
              <a:gd name="connsiteY4" fmla="*/ 1433512 h 2049292"/>
              <a:gd name="connsiteX5" fmla="*/ 1858264 w 3348927"/>
              <a:gd name="connsiteY5" fmla="*/ 733425 h 2049292"/>
              <a:gd name="connsiteX6" fmla="*/ 3348927 w 3348927"/>
              <a:gd name="connsiteY6" fmla="*/ 0 h 2049292"/>
              <a:gd name="connsiteX0" fmla="*/ 417038 w 3331688"/>
              <a:gd name="connsiteY0" fmla="*/ 1838325 h 2046157"/>
              <a:gd name="connsiteX1" fmla="*/ 202725 w 3331688"/>
              <a:gd name="connsiteY1" fmla="*/ 2000250 h 2046157"/>
              <a:gd name="connsiteX2" fmla="*/ 121763 w 3331688"/>
              <a:gd name="connsiteY2" fmla="*/ 2027237 h 2046157"/>
              <a:gd name="connsiteX3" fmla="*/ 31275 w 3331688"/>
              <a:gd name="connsiteY3" fmla="*/ 1990725 h 2046157"/>
              <a:gd name="connsiteX4" fmla="*/ 707550 w 3331688"/>
              <a:gd name="connsiteY4" fmla="*/ 1433512 h 2046157"/>
              <a:gd name="connsiteX5" fmla="*/ 1841025 w 3331688"/>
              <a:gd name="connsiteY5" fmla="*/ 733425 h 2046157"/>
              <a:gd name="connsiteX6" fmla="*/ 3331688 w 3331688"/>
              <a:gd name="connsiteY6" fmla="*/ 0 h 2046157"/>
              <a:gd name="connsiteX0" fmla="*/ 420873 w 3335523"/>
              <a:gd name="connsiteY0" fmla="*/ 1838325 h 2049335"/>
              <a:gd name="connsiteX1" fmla="*/ 206560 w 3335523"/>
              <a:gd name="connsiteY1" fmla="*/ 2000250 h 2049335"/>
              <a:gd name="connsiteX2" fmla="*/ 125598 w 3335523"/>
              <a:gd name="connsiteY2" fmla="*/ 2027237 h 2049335"/>
              <a:gd name="connsiteX3" fmla="*/ 35110 w 3335523"/>
              <a:gd name="connsiteY3" fmla="*/ 1990725 h 2049335"/>
              <a:gd name="connsiteX4" fmla="*/ 711385 w 3335523"/>
              <a:gd name="connsiteY4" fmla="*/ 1433512 h 2049335"/>
              <a:gd name="connsiteX5" fmla="*/ 1844860 w 3335523"/>
              <a:gd name="connsiteY5" fmla="*/ 733425 h 2049335"/>
              <a:gd name="connsiteX6" fmla="*/ 3335523 w 3335523"/>
              <a:gd name="connsiteY6" fmla="*/ 0 h 2049335"/>
              <a:gd name="connsiteX0" fmla="*/ 400313 w 3314963"/>
              <a:gd name="connsiteY0" fmla="*/ 1838325 h 2031601"/>
              <a:gd name="connsiteX1" fmla="*/ 186000 w 3314963"/>
              <a:gd name="connsiteY1" fmla="*/ 2000250 h 2031601"/>
              <a:gd name="connsiteX2" fmla="*/ 105038 w 3314963"/>
              <a:gd name="connsiteY2" fmla="*/ 2027237 h 2031601"/>
              <a:gd name="connsiteX3" fmla="*/ 33600 w 3314963"/>
              <a:gd name="connsiteY3" fmla="*/ 1965325 h 2031601"/>
              <a:gd name="connsiteX4" fmla="*/ 690825 w 3314963"/>
              <a:gd name="connsiteY4" fmla="*/ 1433512 h 2031601"/>
              <a:gd name="connsiteX5" fmla="*/ 1824300 w 3314963"/>
              <a:gd name="connsiteY5" fmla="*/ 733425 h 2031601"/>
              <a:gd name="connsiteX6" fmla="*/ 3314963 w 3314963"/>
              <a:gd name="connsiteY6" fmla="*/ 0 h 2031601"/>
              <a:gd name="connsiteX0" fmla="*/ 386655 w 3301305"/>
              <a:gd name="connsiteY0" fmla="*/ 1838325 h 2031601"/>
              <a:gd name="connsiteX1" fmla="*/ 172342 w 3301305"/>
              <a:gd name="connsiteY1" fmla="*/ 2000250 h 2031601"/>
              <a:gd name="connsiteX2" fmla="*/ 91380 w 3301305"/>
              <a:gd name="connsiteY2" fmla="*/ 2027237 h 2031601"/>
              <a:gd name="connsiteX3" fmla="*/ 35817 w 3301305"/>
              <a:gd name="connsiteY3" fmla="*/ 1965325 h 2031601"/>
              <a:gd name="connsiteX4" fmla="*/ 677167 w 3301305"/>
              <a:gd name="connsiteY4" fmla="*/ 1433512 h 2031601"/>
              <a:gd name="connsiteX5" fmla="*/ 1810642 w 3301305"/>
              <a:gd name="connsiteY5" fmla="*/ 733425 h 2031601"/>
              <a:gd name="connsiteX6" fmla="*/ 3301305 w 3301305"/>
              <a:gd name="connsiteY6" fmla="*/ 0 h 2031601"/>
              <a:gd name="connsiteX0" fmla="*/ 392990 w 3307640"/>
              <a:gd name="connsiteY0" fmla="*/ 1838325 h 2043092"/>
              <a:gd name="connsiteX1" fmla="*/ 97715 w 3307640"/>
              <a:gd name="connsiteY1" fmla="*/ 2027237 h 2043092"/>
              <a:gd name="connsiteX2" fmla="*/ 42152 w 3307640"/>
              <a:gd name="connsiteY2" fmla="*/ 1965325 h 2043092"/>
              <a:gd name="connsiteX3" fmla="*/ 683502 w 3307640"/>
              <a:gd name="connsiteY3" fmla="*/ 1433512 h 2043092"/>
              <a:gd name="connsiteX4" fmla="*/ 1816977 w 3307640"/>
              <a:gd name="connsiteY4" fmla="*/ 733425 h 2043092"/>
              <a:gd name="connsiteX5" fmla="*/ 3307640 w 3307640"/>
              <a:gd name="connsiteY5" fmla="*/ 0 h 2043092"/>
              <a:gd name="connsiteX0" fmla="*/ 376491 w 3291141"/>
              <a:gd name="connsiteY0" fmla="*/ 1838325 h 2032632"/>
              <a:gd name="connsiteX1" fmla="*/ 151066 w 3291141"/>
              <a:gd name="connsiteY1" fmla="*/ 2011362 h 2032632"/>
              <a:gd name="connsiteX2" fmla="*/ 25653 w 3291141"/>
              <a:gd name="connsiteY2" fmla="*/ 1965325 h 2032632"/>
              <a:gd name="connsiteX3" fmla="*/ 667003 w 3291141"/>
              <a:gd name="connsiteY3" fmla="*/ 1433512 h 2032632"/>
              <a:gd name="connsiteX4" fmla="*/ 1800478 w 3291141"/>
              <a:gd name="connsiteY4" fmla="*/ 733425 h 2032632"/>
              <a:gd name="connsiteX5" fmla="*/ 3291141 w 3291141"/>
              <a:gd name="connsiteY5" fmla="*/ 0 h 2032632"/>
              <a:gd name="connsiteX0" fmla="*/ 381546 w 3296196"/>
              <a:gd name="connsiteY0" fmla="*/ 1838325 h 2039127"/>
              <a:gd name="connsiteX1" fmla="*/ 156121 w 3296196"/>
              <a:gd name="connsiteY1" fmla="*/ 2011362 h 2039127"/>
              <a:gd name="connsiteX2" fmla="*/ 30708 w 3296196"/>
              <a:gd name="connsiteY2" fmla="*/ 1965325 h 2039127"/>
              <a:gd name="connsiteX3" fmla="*/ 672058 w 3296196"/>
              <a:gd name="connsiteY3" fmla="*/ 1433512 h 2039127"/>
              <a:gd name="connsiteX4" fmla="*/ 1805533 w 3296196"/>
              <a:gd name="connsiteY4" fmla="*/ 733425 h 2039127"/>
              <a:gd name="connsiteX5" fmla="*/ 3296196 w 3296196"/>
              <a:gd name="connsiteY5" fmla="*/ 0 h 2039127"/>
              <a:gd name="connsiteX0" fmla="*/ 389415 w 3291365"/>
              <a:gd name="connsiteY0" fmla="*/ 1844675 h 2032208"/>
              <a:gd name="connsiteX1" fmla="*/ 151290 w 3291365"/>
              <a:gd name="connsiteY1" fmla="*/ 2011362 h 2032208"/>
              <a:gd name="connsiteX2" fmla="*/ 25877 w 3291365"/>
              <a:gd name="connsiteY2" fmla="*/ 1965325 h 2032208"/>
              <a:gd name="connsiteX3" fmla="*/ 667227 w 3291365"/>
              <a:gd name="connsiteY3" fmla="*/ 1433512 h 2032208"/>
              <a:gd name="connsiteX4" fmla="*/ 1800702 w 3291365"/>
              <a:gd name="connsiteY4" fmla="*/ 733425 h 2032208"/>
              <a:gd name="connsiteX5" fmla="*/ 3291365 w 3291365"/>
              <a:gd name="connsiteY5" fmla="*/ 0 h 2032208"/>
              <a:gd name="connsiteX0" fmla="*/ 389415 w 3291365"/>
              <a:gd name="connsiteY0" fmla="*/ 1844675 h 2032208"/>
              <a:gd name="connsiteX1" fmla="*/ 151290 w 3291365"/>
              <a:gd name="connsiteY1" fmla="*/ 2011362 h 2032208"/>
              <a:gd name="connsiteX2" fmla="*/ 25877 w 3291365"/>
              <a:gd name="connsiteY2" fmla="*/ 1965325 h 2032208"/>
              <a:gd name="connsiteX3" fmla="*/ 667227 w 3291365"/>
              <a:gd name="connsiteY3" fmla="*/ 1433512 h 2032208"/>
              <a:gd name="connsiteX4" fmla="*/ 1800702 w 3291365"/>
              <a:gd name="connsiteY4" fmla="*/ 733425 h 2032208"/>
              <a:gd name="connsiteX5" fmla="*/ 3291365 w 3291365"/>
              <a:gd name="connsiteY5" fmla="*/ 0 h 2032208"/>
              <a:gd name="connsiteX0" fmla="*/ 391843 w 3293793"/>
              <a:gd name="connsiteY0" fmla="*/ 1844675 h 2028442"/>
              <a:gd name="connsiteX1" fmla="*/ 141018 w 3293793"/>
              <a:gd name="connsiteY1" fmla="*/ 2005012 h 2028442"/>
              <a:gd name="connsiteX2" fmla="*/ 28305 w 3293793"/>
              <a:gd name="connsiteY2" fmla="*/ 1965325 h 2028442"/>
              <a:gd name="connsiteX3" fmla="*/ 669655 w 3293793"/>
              <a:gd name="connsiteY3" fmla="*/ 1433512 h 2028442"/>
              <a:gd name="connsiteX4" fmla="*/ 1803130 w 3293793"/>
              <a:gd name="connsiteY4" fmla="*/ 733425 h 2028442"/>
              <a:gd name="connsiteX5" fmla="*/ 3293793 w 3293793"/>
              <a:gd name="connsiteY5" fmla="*/ 0 h 2028442"/>
              <a:gd name="connsiteX0" fmla="*/ 397061 w 3299011"/>
              <a:gd name="connsiteY0" fmla="*/ 1844675 h 2028442"/>
              <a:gd name="connsiteX1" fmla="*/ 146236 w 3299011"/>
              <a:gd name="connsiteY1" fmla="*/ 2005012 h 2028442"/>
              <a:gd name="connsiteX2" fmla="*/ 33523 w 3299011"/>
              <a:gd name="connsiteY2" fmla="*/ 1965325 h 2028442"/>
              <a:gd name="connsiteX3" fmla="*/ 674873 w 3299011"/>
              <a:gd name="connsiteY3" fmla="*/ 1433512 h 2028442"/>
              <a:gd name="connsiteX4" fmla="*/ 1808348 w 3299011"/>
              <a:gd name="connsiteY4" fmla="*/ 733425 h 2028442"/>
              <a:gd name="connsiteX5" fmla="*/ 3299011 w 3299011"/>
              <a:gd name="connsiteY5" fmla="*/ 0 h 2028442"/>
              <a:gd name="connsiteX0" fmla="*/ 401022 w 3302972"/>
              <a:gd name="connsiteY0" fmla="*/ 1844675 h 2029619"/>
              <a:gd name="connsiteX1" fmla="*/ 150197 w 3302972"/>
              <a:gd name="connsiteY1" fmla="*/ 2005012 h 2029619"/>
              <a:gd name="connsiteX2" fmla="*/ 37484 w 3302972"/>
              <a:gd name="connsiteY2" fmla="*/ 1965325 h 2029619"/>
              <a:gd name="connsiteX3" fmla="*/ 678834 w 3302972"/>
              <a:gd name="connsiteY3" fmla="*/ 1433512 h 2029619"/>
              <a:gd name="connsiteX4" fmla="*/ 1812309 w 3302972"/>
              <a:gd name="connsiteY4" fmla="*/ 733425 h 2029619"/>
              <a:gd name="connsiteX5" fmla="*/ 3302972 w 3302972"/>
              <a:gd name="connsiteY5" fmla="*/ 0 h 2029619"/>
              <a:gd name="connsiteX0" fmla="*/ 409385 w 3311335"/>
              <a:gd name="connsiteY0" fmla="*/ 1844675 h 2029619"/>
              <a:gd name="connsiteX1" fmla="*/ 158560 w 3311335"/>
              <a:gd name="connsiteY1" fmla="*/ 2005012 h 2029619"/>
              <a:gd name="connsiteX2" fmla="*/ 36322 w 3311335"/>
              <a:gd name="connsiteY2" fmla="*/ 1965325 h 2029619"/>
              <a:gd name="connsiteX3" fmla="*/ 687197 w 3311335"/>
              <a:gd name="connsiteY3" fmla="*/ 1433512 h 2029619"/>
              <a:gd name="connsiteX4" fmla="*/ 1820672 w 3311335"/>
              <a:gd name="connsiteY4" fmla="*/ 733425 h 2029619"/>
              <a:gd name="connsiteX5" fmla="*/ 3311335 w 3311335"/>
              <a:gd name="connsiteY5" fmla="*/ 0 h 202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335" h="2029619">
                <a:moveTo>
                  <a:pt x="409385" y="1844675"/>
                </a:moveTo>
                <a:cubicBezTo>
                  <a:pt x="331995" y="1912607"/>
                  <a:pt x="220737" y="1984904"/>
                  <a:pt x="158560" y="2005012"/>
                </a:cubicBezTo>
                <a:cubicBezTo>
                  <a:pt x="96383" y="2025120"/>
                  <a:pt x="-74009" y="2063750"/>
                  <a:pt x="36322" y="1965325"/>
                </a:cubicBezTo>
                <a:cubicBezTo>
                  <a:pt x="146653" y="1866900"/>
                  <a:pt x="389805" y="1638829"/>
                  <a:pt x="687197" y="1433512"/>
                </a:cubicBezTo>
                <a:cubicBezTo>
                  <a:pt x="984589" y="1228195"/>
                  <a:pt x="1383316" y="972344"/>
                  <a:pt x="1820672" y="733425"/>
                </a:cubicBezTo>
                <a:cubicBezTo>
                  <a:pt x="2258028" y="494506"/>
                  <a:pt x="2784681" y="247253"/>
                  <a:pt x="331133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E3668A5-F768-47A7-BBC5-1CB988A1C64C}"/>
              </a:ext>
            </a:extLst>
          </p:cNvPr>
          <p:cNvCxnSpPr>
            <a:cxnSpLocks/>
          </p:cNvCxnSpPr>
          <p:nvPr/>
        </p:nvCxnSpPr>
        <p:spPr>
          <a:xfrm flipV="1">
            <a:off x="5882710" y="1761297"/>
            <a:ext cx="774227" cy="484461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0F2C0F7-E88F-4B27-AE3A-F615AE428235}"/>
              </a:ext>
            </a:extLst>
          </p:cNvPr>
          <p:cNvSpPr/>
          <p:nvPr/>
        </p:nvSpPr>
        <p:spPr>
          <a:xfrm>
            <a:off x="5159414" y="401252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Upper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E545FFD-65DF-49A2-9E6A-2345E6CB04C6}"/>
              </a:ext>
            </a:extLst>
          </p:cNvPr>
          <p:cNvSpPr/>
          <p:nvPr/>
        </p:nvSpPr>
        <p:spPr>
          <a:xfrm>
            <a:off x="6898027" y="3181811"/>
            <a:ext cx="13087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Inboard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120°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7AA401-4C88-469F-96B1-CED29A8E8D1E}"/>
              </a:ext>
            </a:extLst>
          </p:cNvPr>
          <p:cNvSpPr/>
          <p:nvPr/>
        </p:nvSpPr>
        <p:spPr>
          <a:xfrm>
            <a:off x="4465325" y="3426782"/>
            <a:ext cx="136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Lower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180°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E352260-83CC-4ABA-91AC-66F59D6C86CA}"/>
              </a:ext>
            </a:extLst>
          </p:cNvPr>
          <p:cNvSpPr/>
          <p:nvPr/>
        </p:nvSpPr>
        <p:spPr>
          <a:xfrm>
            <a:off x="3676467" y="2445236"/>
            <a:ext cx="15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Outboard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</a:p>
          <a:p>
            <a:r>
              <a:rPr lang="de-DE" sz="900" dirty="0">
                <a:solidFill>
                  <a:srgbClr val="C00000"/>
                </a:solidFill>
              </a:rPr>
              <a:t>at 240°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4350211-E8A0-4CC3-9DC2-31589E03553B}"/>
              </a:ext>
            </a:extLst>
          </p:cNvPr>
          <p:cNvCxnSpPr>
            <a:cxnSpLocks/>
          </p:cNvCxnSpPr>
          <p:nvPr/>
        </p:nvCxnSpPr>
        <p:spPr>
          <a:xfrm flipV="1">
            <a:off x="5812181" y="2084561"/>
            <a:ext cx="329534" cy="2128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F956B14-BC3A-4D7A-A22F-EA955FEBE616}"/>
              </a:ext>
            </a:extLst>
          </p:cNvPr>
          <p:cNvCxnSpPr>
            <a:cxnSpLocks/>
          </p:cNvCxnSpPr>
          <p:nvPr/>
        </p:nvCxnSpPr>
        <p:spPr>
          <a:xfrm flipH="1" flipV="1">
            <a:off x="5859697" y="1963269"/>
            <a:ext cx="1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4E9B8BC-51B4-48E5-A3B1-C505324516A0}"/>
              </a:ext>
            </a:extLst>
          </p:cNvPr>
          <p:cNvCxnSpPr>
            <a:cxnSpLocks/>
          </p:cNvCxnSpPr>
          <p:nvPr/>
        </p:nvCxnSpPr>
        <p:spPr>
          <a:xfrm flipH="1" flipV="1">
            <a:off x="5651598" y="2155356"/>
            <a:ext cx="272220" cy="1429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A1B84421-D475-43E2-ABF8-8FA1063EA83E}"/>
              </a:ext>
            </a:extLst>
          </p:cNvPr>
          <p:cNvSpPr/>
          <p:nvPr/>
        </p:nvSpPr>
        <p:spPr>
          <a:xfrm>
            <a:off x="5804125" y="2195525"/>
            <a:ext cx="111143" cy="130831"/>
          </a:xfrm>
          <a:custGeom>
            <a:avLst/>
            <a:gdLst>
              <a:gd name="connsiteX0" fmla="*/ 0 w 3175"/>
              <a:gd name="connsiteY0" fmla="*/ 0 h 384175"/>
              <a:gd name="connsiteX1" fmla="*/ 3175 w 3175"/>
              <a:gd name="connsiteY1" fmla="*/ 384175 h 384175"/>
              <a:gd name="connsiteX0" fmla="*/ 0 w 354454"/>
              <a:gd name="connsiteY0" fmla="*/ 0 h 10000"/>
              <a:gd name="connsiteX1" fmla="*/ 10000 w 354454"/>
              <a:gd name="connsiteY1" fmla="*/ 10000 h 10000"/>
              <a:gd name="connsiteX0" fmla="*/ 0 w 504243"/>
              <a:gd name="connsiteY0" fmla="*/ 0 h 10000"/>
              <a:gd name="connsiteX1" fmla="*/ 10000 w 504243"/>
              <a:gd name="connsiteY1" fmla="*/ 10000 h 10000"/>
              <a:gd name="connsiteX0" fmla="*/ 0 w 517443"/>
              <a:gd name="connsiteY0" fmla="*/ 0 h 8512"/>
              <a:gd name="connsiteX1" fmla="*/ 40000 w 517443"/>
              <a:gd name="connsiteY1" fmla="*/ 8512 h 8512"/>
              <a:gd name="connsiteX0" fmla="*/ 0 w 8794"/>
              <a:gd name="connsiteY0" fmla="*/ 0 h 10000"/>
              <a:gd name="connsiteX1" fmla="*/ 773 w 8794"/>
              <a:gd name="connsiteY1" fmla="*/ 10000 h 10000"/>
              <a:gd name="connsiteX0" fmla="*/ 0 w 10000"/>
              <a:gd name="connsiteY0" fmla="*/ 0 h 10000"/>
              <a:gd name="connsiteX1" fmla="*/ 879 w 10000"/>
              <a:gd name="connsiteY1" fmla="*/ 10000 h 10000"/>
              <a:gd name="connsiteX0" fmla="*/ 1319 w 10309"/>
              <a:gd name="connsiteY0" fmla="*/ 0 h 10000"/>
              <a:gd name="connsiteX1" fmla="*/ 0 w 10309"/>
              <a:gd name="connsiteY1" fmla="*/ 10000 h 10000"/>
              <a:gd name="connsiteX0" fmla="*/ 1319 w 9875"/>
              <a:gd name="connsiteY0" fmla="*/ 0 h 10004"/>
              <a:gd name="connsiteX1" fmla="*/ 0 w 9875"/>
              <a:gd name="connsiteY1" fmla="*/ 10000 h 10004"/>
              <a:gd name="connsiteX0" fmla="*/ 1336 w 9857"/>
              <a:gd name="connsiteY0" fmla="*/ 0 h 9996"/>
              <a:gd name="connsiteX1" fmla="*/ 0 w 9857"/>
              <a:gd name="connsiteY1" fmla="*/ 9996 h 9996"/>
              <a:gd name="connsiteX0" fmla="*/ 0 w 9310"/>
              <a:gd name="connsiteY0" fmla="*/ 0 h 9806"/>
              <a:gd name="connsiteX1" fmla="*/ 225 w 9310"/>
              <a:gd name="connsiteY1" fmla="*/ 9806 h 9806"/>
              <a:gd name="connsiteX0" fmla="*/ 0 w 9916"/>
              <a:gd name="connsiteY0" fmla="*/ 0 h 10000"/>
              <a:gd name="connsiteX1" fmla="*/ 242 w 9916"/>
              <a:gd name="connsiteY1" fmla="*/ 10000 h 10000"/>
              <a:gd name="connsiteX0" fmla="*/ 0 w 7922"/>
              <a:gd name="connsiteY0" fmla="*/ 0 h 10000"/>
              <a:gd name="connsiteX1" fmla="*/ 244 w 7922"/>
              <a:gd name="connsiteY1" fmla="*/ 10000 h 10000"/>
              <a:gd name="connsiteX0" fmla="*/ 0 w 11281"/>
              <a:gd name="connsiteY0" fmla="*/ 0 h 10000"/>
              <a:gd name="connsiteX1" fmla="*/ 308 w 11281"/>
              <a:gd name="connsiteY1" fmla="*/ 10000 h 10000"/>
              <a:gd name="connsiteX0" fmla="*/ 0 w 11521"/>
              <a:gd name="connsiteY0" fmla="*/ 0 h 10000"/>
              <a:gd name="connsiteX1" fmla="*/ 308 w 11521"/>
              <a:gd name="connsiteY1" fmla="*/ 10000 h 10000"/>
              <a:gd name="connsiteX0" fmla="*/ 0 w 11521"/>
              <a:gd name="connsiteY0" fmla="*/ 0 h 9109"/>
              <a:gd name="connsiteX1" fmla="*/ 308 w 11521"/>
              <a:gd name="connsiteY1" fmla="*/ 9109 h 9109"/>
              <a:gd name="connsiteX0" fmla="*/ 0 w 10517"/>
              <a:gd name="connsiteY0" fmla="*/ 0 h 7065"/>
              <a:gd name="connsiteX1" fmla="*/ 1339 w 10517"/>
              <a:gd name="connsiteY1" fmla="*/ 7065 h 7065"/>
              <a:gd name="connsiteX0" fmla="*/ 0 w 7566"/>
              <a:gd name="connsiteY0" fmla="*/ 744 h 10744"/>
              <a:gd name="connsiteX1" fmla="*/ 1273 w 7566"/>
              <a:gd name="connsiteY1" fmla="*/ 10744 h 10744"/>
              <a:gd name="connsiteX0" fmla="*/ 0 w 10000"/>
              <a:gd name="connsiteY0" fmla="*/ 1000 h 5439"/>
              <a:gd name="connsiteX1" fmla="*/ 1683 w 10000"/>
              <a:gd name="connsiteY1" fmla="*/ 5439 h 5439"/>
              <a:gd name="connsiteX0" fmla="*/ 0 w 10869"/>
              <a:gd name="connsiteY0" fmla="*/ 1461 h 10622"/>
              <a:gd name="connsiteX1" fmla="*/ 1683 w 10869"/>
              <a:gd name="connsiteY1" fmla="*/ 9622 h 10622"/>
              <a:gd name="connsiteX0" fmla="*/ 0 w 12004"/>
              <a:gd name="connsiteY0" fmla="*/ 1213 h 10407"/>
              <a:gd name="connsiteX1" fmla="*/ 1683 w 12004"/>
              <a:gd name="connsiteY1" fmla="*/ 9374 h 10407"/>
              <a:gd name="connsiteX0" fmla="*/ 0 w 10967"/>
              <a:gd name="connsiteY0" fmla="*/ 1545 h 10696"/>
              <a:gd name="connsiteX1" fmla="*/ 1683 w 10967"/>
              <a:gd name="connsiteY1" fmla="*/ 9706 h 10696"/>
              <a:gd name="connsiteX0" fmla="*/ 0 w 11788"/>
              <a:gd name="connsiteY0" fmla="*/ 1718 h 10849"/>
              <a:gd name="connsiteX1" fmla="*/ 1683 w 11788"/>
              <a:gd name="connsiteY1" fmla="*/ 9879 h 1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88" h="10849">
                <a:moveTo>
                  <a:pt x="0" y="1718"/>
                </a:moveTo>
                <a:cubicBezTo>
                  <a:pt x="11900" y="-6094"/>
                  <a:pt x="18406" y="15588"/>
                  <a:pt x="1683" y="9879"/>
                </a:cubicBez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2A9D4B5-7230-4AEE-BEFD-8F702FFE3499}"/>
              </a:ext>
            </a:extLst>
          </p:cNvPr>
          <p:cNvCxnSpPr>
            <a:cxnSpLocks/>
          </p:cNvCxnSpPr>
          <p:nvPr/>
        </p:nvCxnSpPr>
        <p:spPr>
          <a:xfrm>
            <a:off x="5494741" y="5349444"/>
            <a:ext cx="338137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B4FE0BD-33F6-4D87-B370-27F195D7F707}"/>
              </a:ext>
            </a:extLst>
          </p:cNvPr>
          <p:cNvCxnSpPr>
            <a:cxnSpLocks/>
          </p:cNvCxnSpPr>
          <p:nvPr/>
        </p:nvCxnSpPr>
        <p:spPr>
          <a:xfrm flipH="1" flipV="1">
            <a:off x="5551949" y="5049371"/>
            <a:ext cx="2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65767D9-0ADB-4A45-B89F-D1A900BA53BB}"/>
                  </a:ext>
                </a:extLst>
              </p:cNvPr>
              <p:cNvSpPr/>
              <p:nvPr/>
            </p:nvSpPr>
            <p:spPr>
              <a:xfrm>
                <a:off x="5695493" y="514188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65767D9-0ADB-4A45-B89F-D1A900BA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93" y="5141888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CE1923-CC51-46A8-9DEF-653465DD522E}"/>
                  </a:ext>
                </a:extLst>
              </p:cNvPr>
              <p:cNvSpPr/>
              <p:nvPr/>
            </p:nvSpPr>
            <p:spPr>
              <a:xfrm>
                <a:off x="5515859" y="488943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CE1923-CC51-46A8-9DEF-653465DD5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59" y="4889438"/>
                <a:ext cx="26641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B1261907-2894-4260-86A7-081FDB7C6CCC}"/>
                  </a:ext>
                </a:extLst>
              </p:cNvPr>
              <p:cNvSpPr/>
              <p:nvPr/>
            </p:nvSpPr>
            <p:spPr>
              <a:xfrm>
                <a:off x="5986495" y="1903502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B1261907-2894-4260-86A7-081FDB7C6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95" y="1903502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53B099E9-F11A-4DE3-92B9-BD19B03CE5A7}"/>
                  </a:ext>
                </a:extLst>
              </p:cNvPr>
              <p:cNvSpPr/>
              <p:nvPr/>
            </p:nvSpPr>
            <p:spPr>
              <a:xfrm>
                <a:off x="5485731" y="211596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53B099E9-F11A-4DE3-92B9-BD19B03CE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31" y="2115968"/>
                <a:ext cx="266419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720CA61D-232D-429D-8539-A5917A1D9F8A}"/>
                  </a:ext>
                </a:extLst>
              </p:cNvPr>
              <p:cNvSpPr/>
              <p:nvPr/>
            </p:nvSpPr>
            <p:spPr>
              <a:xfrm>
                <a:off x="5663810" y="1831908"/>
                <a:ext cx="2600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720CA61D-232D-429D-8539-A5917A1D9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0" y="1831908"/>
                <a:ext cx="260008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hteck 98">
            <a:extLst>
              <a:ext uri="{FF2B5EF4-FFF2-40B4-BE49-F238E27FC236}">
                <a16:creationId xmlns:a16="http://schemas.microsoft.com/office/drawing/2014/main" id="{71C981E8-7712-4D0E-AA5E-8BA25CC6FC40}"/>
              </a:ext>
            </a:extLst>
          </p:cNvPr>
          <p:cNvSpPr/>
          <p:nvPr/>
        </p:nvSpPr>
        <p:spPr>
          <a:xfrm>
            <a:off x="3447515" y="5880100"/>
            <a:ext cx="177061" cy="200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5DA854B9-73AD-4C85-BD21-BB6EB83634DE}"/>
              </a:ext>
            </a:extLst>
          </p:cNvPr>
          <p:cNvSpPr/>
          <p:nvPr/>
        </p:nvSpPr>
        <p:spPr>
          <a:xfrm>
            <a:off x="3931301" y="3977462"/>
            <a:ext cx="18974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-0.257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0.365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FA83027-DC4C-4927-9418-EE36435FB11E}"/>
              </a:ext>
            </a:extLst>
          </p:cNvPr>
          <p:cNvSpPr/>
          <p:nvPr/>
        </p:nvSpPr>
        <p:spPr>
          <a:xfrm>
            <a:off x="3053493" y="4192701"/>
            <a:ext cx="1154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around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 [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r"/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/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/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65931378-82CD-41ED-AE09-A7260A3657B1}"/>
              </a:ext>
            </a:extLst>
          </p:cNvPr>
          <p:cNvSpPr/>
          <p:nvPr/>
        </p:nvSpPr>
        <p:spPr>
          <a:xfrm>
            <a:off x="4079547" y="5354262"/>
            <a:ext cx="1897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120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0.365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39B96AE-13FF-4A9A-90A8-DB606AE9B0B1}"/>
              </a:ext>
            </a:extLst>
          </p:cNvPr>
          <p:cNvSpPr/>
          <p:nvPr/>
        </p:nvSpPr>
        <p:spPr>
          <a:xfrm>
            <a:off x="4109218" y="5926170"/>
            <a:ext cx="1897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180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&gt;-0.2&lt;/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0.33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956B263-45B0-4E3E-B804-ACD33D643AC6}"/>
              </a:ext>
            </a:extLst>
          </p:cNvPr>
          <p:cNvSpPr/>
          <p:nvPr/>
        </p:nvSpPr>
        <p:spPr>
          <a:xfrm>
            <a:off x="5531471" y="532847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006511E-C919-4A2F-B59C-0963E8EDEF85}"/>
              </a:ext>
            </a:extLst>
          </p:cNvPr>
          <p:cNvCxnSpPr>
            <a:cxnSpLocks/>
          </p:cNvCxnSpPr>
          <p:nvPr/>
        </p:nvCxnSpPr>
        <p:spPr>
          <a:xfrm flipH="1" flipV="1">
            <a:off x="6658691" y="1770289"/>
            <a:ext cx="1209230" cy="608085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46A31139-4EC9-44DB-91E4-EA7FC550B807}"/>
                  </a:ext>
                </a:extLst>
              </p:cNvPr>
              <p:cNvSpPr/>
              <p:nvPr/>
            </p:nvSpPr>
            <p:spPr>
              <a:xfrm>
                <a:off x="6634573" y="1204150"/>
                <a:ext cx="65101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46A31139-4EC9-44DB-91E4-EA7FC550B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73" y="1204150"/>
                <a:ext cx="65101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667B74-C61F-48AF-A1FB-B5EC111C7648}"/>
              </a:ext>
            </a:extLst>
          </p:cNvPr>
          <p:cNvCxnSpPr>
            <a:cxnSpLocks/>
          </p:cNvCxnSpPr>
          <p:nvPr/>
        </p:nvCxnSpPr>
        <p:spPr>
          <a:xfrm>
            <a:off x="6659104" y="1285071"/>
            <a:ext cx="1" cy="471841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E8888B7-E08A-411E-B9A7-3E9F723401C4}"/>
              </a:ext>
            </a:extLst>
          </p:cNvPr>
          <p:cNvSpPr/>
          <p:nvPr/>
        </p:nvSpPr>
        <p:spPr>
          <a:xfrm>
            <a:off x="6656675" y="1347191"/>
            <a:ext cx="327698" cy="568316"/>
          </a:xfrm>
          <a:custGeom>
            <a:avLst/>
            <a:gdLst>
              <a:gd name="connsiteX0" fmla="*/ 0 w 3175"/>
              <a:gd name="connsiteY0" fmla="*/ 0 h 384175"/>
              <a:gd name="connsiteX1" fmla="*/ 3175 w 3175"/>
              <a:gd name="connsiteY1" fmla="*/ 384175 h 384175"/>
              <a:gd name="connsiteX0" fmla="*/ 0 w 354454"/>
              <a:gd name="connsiteY0" fmla="*/ 0 h 10000"/>
              <a:gd name="connsiteX1" fmla="*/ 10000 w 354454"/>
              <a:gd name="connsiteY1" fmla="*/ 10000 h 10000"/>
              <a:gd name="connsiteX0" fmla="*/ 0 w 504243"/>
              <a:gd name="connsiteY0" fmla="*/ 0 h 10000"/>
              <a:gd name="connsiteX1" fmla="*/ 10000 w 504243"/>
              <a:gd name="connsiteY1" fmla="*/ 10000 h 10000"/>
              <a:gd name="connsiteX0" fmla="*/ 0 w 517443"/>
              <a:gd name="connsiteY0" fmla="*/ 0 h 8512"/>
              <a:gd name="connsiteX1" fmla="*/ 40000 w 517443"/>
              <a:gd name="connsiteY1" fmla="*/ 8512 h 8512"/>
              <a:gd name="connsiteX0" fmla="*/ 0 w 8794"/>
              <a:gd name="connsiteY0" fmla="*/ 0 h 10000"/>
              <a:gd name="connsiteX1" fmla="*/ 773 w 8794"/>
              <a:gd name="connsiteY1" fmla="*/ 10000 h 10000"/>
              <a:gd name="connsiteX0" fmla="*/ 0 w 10000"/>
              <a:gd name="connsiteY0" fmla="*/ 0 h 10000"/>
              <a:gd name="connsiteX1" fmla="*/ 879 w 10000"/>
              <a:gd name="connsiteY1" fmla="*/ 10000 h 10000"/>
              <a:gd name="connsiteX0" fmla="*/ 1319 w 10309"/>
              <a:gd name="connsiteY0" fmla="*/ 0 h 10000"/>
              <a:gd name="connsiteX1" fmla="*/ 0 w 10309"/>
              <a:gd name="connsiteY1" fmla="*/ 10000 h 10000"/>
              <a:gd name="connsiteX0" fmla="*/ 1319 w 9875"/>
              <a:gd name="connsiteY0" fmla="*/ 0 h 10004"/>
              <a:gd name="connsiteX1" fmla="*/ 0 w 9875"/>
              <a:gd name="connsiteY1" fmla="*/ 10000 h 10004"/>
              <a:gd name="connsiteX0" fmla="*/ 1336 w 9857"/>
              <a:gd name="connsiteY0" fmla="*/ 0 h 9996"/>
              <a:gd name="connsiteX1" fmla="*/ 0 w 9857"/>
              <a:gd name="connsiteY1" fmla="*/ 9996 h 9996"/>
              <a:gd name="connsiteX0" fmla="*/ 0 w 9310"/>
              <a:gd name="connsiteY0" fmla="*/ 0 h 9806"/>
              <a:gd name="connsiteX1" fmla="*/ 225 w 9310"/>
              <a:gd name="connsiteY1" fmla="*/ 9806 h 9806"/>
              <a:gd name="connsiteX0" fmla="*/ 0 w 9916"/>
              <a:gd name="connsiteY0" fmla="*/ 0 h 10000"/>
              <a:gd name="connsiteX1" fmla="*/ 242 w 9916"/>
              <a:gd name="connsiteY1" fmla="*/ 10000 h 10000"/>
              <a:gd name="connsiteX0" fmla="*/ 0 w 7922"/>
              <a:gd name="connsiteY0" fmla="*/ 0 h 10000"/>
              <a:gd name="connsiteX1" fmla="*/ 244 w 7922"/>
              <a:gd name="connsiteY1" fmla="*/ 10000 h 10000"/>
              <a:gd name="connsiteX0" fmla="*/ 0 w 11281"/>
              <a:gd name="connsiteY0" fmla="*/ 0 h 10000"/>
              <a:gd name="connsiteX1" fmla="*/ 308 w 11281"/>
              <a:gd name="connsiteY1" fmla="*/ 10000 h 10000"/>
              <a:gd name="connsiteX0" fmla="*/ 0 w 11521"/>
              <a:gd name="connsiteY0" fmla="*/ 0 h 10000"/>
              <a:gd name="connsiteX1" fmla="*/ 308 w 11521"/>
              <a:gd name="connsiteY1" fmla="*/ 10000 h 10000"/>
              <a:gd name="connsiteX0" fmla="*/ 0 w 11521"/>
              <a:gd name="connsiteY0" fmla="*/ 0 h 9109"/>
              <a:gd name="connsiteX1" fmla="*/ 308 w 11521"/>
              <a:gd name="connsiteY1" fmla="*/ 9109 h 9109"/>
              <a:gd name="connsiteX0" fmla="*/ 0 w 10517"/>
              <a:gd name="connsiteY0" fmla="*/ 0 h 7065"/>
              <a:gd name="connsiteX1" fmla="*/ 1339 w 10517"/>
              <a:gd name="connsiteY1" fmla="*/ 7065 h 7065"/>
              <a:gd name="connsiteX0" fmla="*/ 0 w 7566"/>
              <a:gd name="connsiteY0" fmla="*/ 744 h 10744"/>
              <a:gd name="connsiteX1" fmla="*/ 1273 w 7566"/>
              <a:gd name="connsiteY1" fmla="*/ 10744 h 10744"/>
              <a:gd name="connsiteX0" fmla="*/ 0 w 10000"/>
              <a:gd name="connsiteY0" fmla="*/ 1000 h 5439"/>
              <a:gd name="connsiteX1" fmla="*/ 1683 w 10000"/>
              <a:gd name="connsiteY1" fmla="*/ 5439 h 5439"/>
              <a:gd name="connsiteX0" fmla="*/ 0 w 10869"/>
              <a:gd name="connsiteY0" fmla="*/ 1461 h 10622"/>
              <a:gd name="connsiteX1" fmla="*/ 1683 w 10869"/>
              <a:gd name="connsiteY1" fmla="*/ 9622 h 10622"/>
              <a:gd name="connsiteX0" fmla="*/ 0 w 12004"/>
              <a:gd name="connsiteY0" fmla="*/ 1213 h 10407"/>
              <a:gd name="connsiteX1" fmla="*/ 1683 w 12004"/>
              <a:gd name="connsiteY1" fmla="*/ 9374 h 10407"/>
              <a:gd name="connsiteX0" fmla="*/ 0 w 10967"/>
              <a:gd name="connsiteY0" fmla="*/ 1545 h 10696"/>
              <a:gd name="connsiteX1" fmla="*/ 1683 w 10967"/>
              <a:gd name="connsiteY1" fmla="*/ 9706 h 10696"/>
              <a:gd name="connsiteX0" fmla="*/ 0 w 11788"/>
              <a:gd name="connsiteY0" fmla="*/ 1718 h 10849"/>
              <a:gd name="connsiteX1" fmla="*/ 1683 w 11788"/>
              <a:gd name="connsiteY1" fmla="*/ 9879 h 10849"/>
              <a:gd name="connsiteX0" fmla="*/ 0 w 18083"/>
              <a:gd name="connsiteY0" fmla="*/ 1124 h 23861"/>
              <a:gd name="connsiteX1" fmla="*/ 10775 w 18083"/>
              <a:gd name="connsiteY1" fmla="*/ 23239 h 23861"/>
              <a:gd name="connsiteX0" fmla="*/ 0 w 21441"/>
              <a:gd name="connsiteY0" fmla="*/ 0 h 22921"/>
              <a:gd name="connsiteX1" fmla="*/ 10775 w 21441"/>
              <a:gd name="connsiteY1" fmla="*/ 22115 h 22921"/>
              <a:gd name="connsiteX0" fmla="*/ 0 w 32219"/>
              <a:gd name="connsiteY0" fmla="*/ 0 h 53319"/>
              <a:gd name="connsiteX1" fmla="*/ 25592 w 32219"/>
              <a:gd name="connsiteY1" fmla="*/ 52919 h 53319"/>
              <a:gd name="connsiteX0" fmla="*/ 0 w 34714"/>
              <a:gd name="connsiteY0" fmla="*/ 0 h 52919"/>
              <a:gd name="connsiteX1" fmla="*/ 25592 w 34714"/>
              <a:gd name="connsiteY1" fmla="*/ 52919 h 52919"/>
              <a:gd name="connsiteX0" fmla="*/ 0 w 33831"/>
              <a:gd name="connsiteY0" fmla="*/ 0 h 52919"/>
              <a:gd name="connsiteX1" fmla="*/ 25592 w 33831"/>
              <a:gd name="connsiteY1" fmla="*/ 52919 h 52919"/>
              <a:gd name="connsiteX0" fmla="*/ 0 w 37710"/>
              <a:gd name="connsiteY0" fmla="*/ 0 h 47127"/>
              <a:gd name="connsiteX1" fmla="*/ 30306 w 37710"/>
              <a:gd name="connsiteY1" fmla="*/ 47127 h 47127"/>
              <a:gd name="connsiteX0" fmla="*/ 0 w 34756"/>
              <a:gd name="connsiteY0" fmla="*/ 0 h 47127"/>
              <a:gd name="connsiteX1" fmla="*/ 30306 w 34756"/>
              <a:gd name="connsiteY1" fmla="*/ 47127 h 4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56" h="47127">
                <a:moveTo>
                  <a:pt x="0" y="0"/>
                </a:moveTo>
                <a:cubicBezTo>
                  <a:pt x="25033" y="1403"/>
                  <a:pt x="43662" y="30984"/>
                  <a:pt x="30306" y="47127"/>
                </a:cubicBezTo>
              </a:path>
            </a:pathLst>
          </a:custGeom>
          <a:ln w="9525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8D6FF-955A-4D9D-92B4-7E3CCCE10143}"/>
                  </a:ext>
                </a:extLst>
              </p:cNvPr>
              <p:cNvSpPr/>
              <p:nvPr/>
            </p:nvSpPr>
            <p:spPr>
              <a:xfrm rot="19622071">
                <a:off x="6107872" y="1886419"/>
                <a:ext cx="648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8D6FF-955A-4D9D-92B4-7E3CCCE10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2071">
                <a:off x="6107872" y="1886419"/>
                <a:ext cx="648447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08322D3-94EB-49EF-B3AF-299C3FE48210}"/>
                  </a:ext>
                </a:extLst>
              </p:cNvPr>
              <p:cNvSpPr/>
              <p:nvPr/>
            </p:nvSpPr>
            <p:spPr>
              <a:xfrm rot="1599973">
                <a:off x="6971271" y="1870912"/>
                <a:ext cx="6319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08322D3-94EB-49EF-B3AF-299C3FE48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99973">
                <a:off x="6971271" y="1870912"/>
                <a:ext cx="631904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Ellipse 128">
            <a:extLst>
              <a:ext uri="{FF2B5EF4-FFF2-40B4-BE49-F238E27FC236}">
                <a16:creationId xmlns:a16="http://schemas.microsoft.com/office/drawing/2014/main" id="{6D5407C3-FC31-40AC-A679-CF540D0DB094}"/>
              </a:ext>
            </a:extLst>
          </p:cNvPr>
          <p:cNvSpPr/>
          <p:nvPr/>
        </p:nvSpPr>
        <p:spPr>
          <a:xfrm>
            <a:off x="7867294" y="23665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FE2DB7B-F5D2-42C1-9724-933581783FC2}"/>
              </a:ext>
            </a:extLst>
          </p:cNvPr>
          <p:cNvSpPr/>
          <p:nvPr/>
        </p:nvSpPr>
        <p:spPr>
          <a:xfrm>
            <a:off x="5836838" y="2242368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3290A2F0-B921-4FB7-BDFC-19A37C54F891}"/>
              </a:ext>
            </a:extLst>
          </p:cNvPr>
          <p:cNvSpPr/>
          <p:nvPr/>
        </p:nvSpPr>
        <p:spPr>
          <a:xfrm>
            <a:off x="4853170" y="3967847"/>
            <a:ext cx="3001783" cy="392188"/>
          </a:xfrm>
          <a:custGeom>
            <a:avLst/>
            <a:gdLst>
              <a:gd name="connsiteX0" fmla="*/ 3017197 w 3017965"/>
              <a:gd name="connsiteY0" fmla="*/ 331182 h 385165"/>
              <a:gd name="connsiteX1" fmla="*/ 2407597 w 3017965"/>
              <a:gd name="connsiteY1" fmla="*/ 150207 h 385165"/>
              <a:gd name="connsiteX2" fmla="*/ 1407472 w 3017965"/>
              <a:gd name="connsiteY2" fmla="*/ 982 h 385165"/>
              <a:gd name="connsiteX3" fmla="*/ 562922 w 3017965"/>
              <a:gd name="connsiteY3" fmla="*/ 93057 h 385165"/>
              <a:gd name="connsiteX4" fmla="*/ 83497 w 3017965"/>
              <a:gd name="connsiteY4" fmla="*/ 239107 h 385165"/>
              <a:gd name="connsiteX5" fmla="*/ 16822 w 3017965"/>
              <a:gd name="connsiteY5" fmla="*/ 347057 h 385165"/>
              <a:gd name="connsiteX6" fmla="*/ 270822 w 3017965"/>
              <a:gd name="connsiteY6" fmla="*/ 381982 h 385165"/>
              <a:gd name="connsiteX7" fmla="*/ 594672 w 3017965"/>
              <a:gd name="connsiteY7" fmla="*/ 359757 h 385165"/>
              <a:gd name="connsiteX8" fmla="*/ 1070922 w 3017965"/>
              <a:gd name="connsiteY8" fmla="*/ 385157 h 385165"/>
              <a:gd name="connsiteX9" fmla="*/ 1293172 w 3017965"/>
              <a:gd name="connsiteY9" fmla="*/ 356582 h 385165"/>
              <a:gd name="connsiteX10" fmla="*/ 1975797 w 3017965"/>
              <a:gd name="connsiteY10" fmla="*/ 343882 h 385165"/>
              <a:gd name="connsiteX11" fmla="*/ 2521897 w 3017965"/>
              <a:gd name="connsiteY11" fmla="*/ 308957 h 385165"/>
              <a:gd name="connsiteX12" fmla="*/ 3017197 w 3017965"/>
              <a:gd name="connsiteY12" fmla="*/ 331182 h 385165"/>
              <a:gd name="connsiteX0" fmla="*/ 3017197 w 3017965"/>
              <a:gd name="connsiteY0" fmla="*/ 331182 h 385165"/>
              <a:gd name="connsiteX1" fmla="*/ 2407597 w 3017965"/>
              <a:gd name="connsiteY1" fmla="*/ 150207 h 385165"/>
              <a:gd name="connsiteX2" fmla="*/ 1407472 w 3017965"/>
              <a:gd name="connsiteY2" fmla="*/ 982 h 385165"/>
              <a:gd name="connsiteX3" fmla="*/ 562922 w 3017965"/>
              <a:gd name="connsiteY3" fmla="*/ 93057 h 385165"/>
              <a:gd name="connsiteX4" fmla="*/ 83497 w 3017965"/>
              <a:gd name="connsiteY4" fmla="*/ 239107 h 385165"/>
              <a:gd name="connsiteX5" fmla="*/ 16822 w 3017965"/>
              <a:gd name="connsiteY5" fmla="*/ 347057 h 385165"/>
              <a:gd name="connsiteX6" fmla="*/ 270822 w 3017965"/>
              <a:gd name="connsiteY6" fmla="*/ 381982 h 385165"/>
              <a:gd name="connsiteX7" fmla="*/ 594672 w 3017965"/>
              <a:gd name="connsiteY7" fmla="*/ 359757 h 385165"/>
              <a:gd name="connsiteX8" fmla="*/ 1070922 w 3017965"/>
              <a:gd name="connsiteY8" fmla="*/ 385157 h 385165"/>
              <a:gd name="connsiteX9" fmla="*/ 1293172 w 3017965"/>
              <a:gd name="connsiteY9" fmla="*/ 356582 h 385165"/>
              <a:gd name="connsiteX10" fmla="*/ 1975797 w 3017965"/>
              <a:gd name="connsiteY10" fmla="*/ 343882 h 385165"/>
              <a:gd name="connsiteX11" fmla="*/ 2521897 w 3017965"/>
              <a:gd name="connsiteY11" fmla="*/ 308957 h 385165"/>
              <a:gd name="connsiteX12" fmla="*/ 3017197 w 3017965"/>
              <a:gd name="connsiteY12" fmla="*/ 331182 h 385165"/>
              <a:gd name="connsiteX0" fmla="*/ 3017197 w 3017197"/>
              <a:gd name="connsiteY0" fmla="*/ 331182 h 385165"/>
              <a:gd name="connsiteX1" fmla="*/ 2407597 w 3017197"/>
              <a:gd name="connsiteY1" fmla="*/ 150207 h 385165"/>
              <a:gd name="connsiteX2" fmla="*/ 1407472 w 3017197"/>
              <a:gd name="connsiteY2" fmla="*/ 982 h 385165"/>
              <a:gd name="connsiteX3" fmla="*/ 562922 w 3017197"/>
              <a:gd name="connsiteY3" fmla="*/ 93057 h 385165"/>
              <a:gd name="connsiteX4" fmla="*/ 83497 w 3017197"/>
              <a:gd name="connsiteY4" fmla="*/ 239107 h 385165"/>
              <a:gd name="connsiteX5" fmla="*/ 16822 w 3017197"/>
              <a:gd name="connsiteY5" fmla="*/ 347057 h 385165"/>
              <a:gd name="connsiteX6" fmla="*/ 270822 w 3017197"/>
              <a:gd name="connsiteY6" fmla="*/ 381982 h 385165"/>
              <a:gd name="connsiteX7" fmla="*/ 594672 w 3017197"/>
              <a:gd name="connsiteY7" fmla="*/ 359757 h 385165"/>
              <a:gd name="connsiteX8" fmla="*/ 1070922 w 3017197"/>
              <a:gd name="connsiteY8" fmla="*/ 385157 h 385165"/>
              <a:gd name="connsiteX9" fmla="*/ 1293172 w 3017197"/>
              <a:gd name="connsiteY9" fmla="*/ 356582 h 385165"/>
              <a:gd name="connsiteX10" fmla="*/ 1975797 w 3017197"/>
              <a:gd name="connsiteY10" fmla="*/ 343882 h 385165"/>
              <a:gd name="connsiteX11" fmla="*/ 2521897 w 3017197"/>
              <a:gd name="connsiteY11" fmla="*/ 308957 h 385165"/>
              <a:gd name="connsiteX12" fmla="*/ 3017197 w 3017197"/>
              <a:gd name="connsiteY12" fmla="*/ 331182 h 385165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55506 w 3001781"/>
              <a:gd name="connsiteY8" fmla="*/ 385157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2238987 w 3001781"/>
              <a:gd name="connsiteY10" fmla="*/ 336738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2238987 w 3001781"/>
              <a:gd name="connsiteY10" fmla="*/ 336738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2370"/>
              <a:gd name="connsiteY0" fmla="*/ 331182 h 392267"/>
              <a:gd name="connsiteX1" fmla="*/ 2392181 w 3002370"/>
              <a:gd name="connsiteY1" fmla="*/ 150207 h 392267"/>
              <a:gd name="connsiteX2" fmla="*/ 1392056 w 3002370"/>
              <a:gd name="connsiteY2" fmla="*/ 982 h 392267"/>
              <a:gd name="connsiteX3" fmla="*/ 547506 w 3002370"/>
              <a:gd name="connsiteY3" fmla="*/ 93057 h 392267"/>
              <a:gd name="connsiteX4" fmla="*/ 68081 w 3002370"/>
              <a:gd name="connsiteY4" fmla="*/ 239107 h 392267"/>
              <a:gd name="connsiteX5" fmla="*/ 22837 w 3002370"/>
              <a:gd name="connsiteY5" fmla="*/ 380394 h 392267"/>
              <a:gd name="connsiteX6" fmla="*/ 255406 w 3002370"/>
              <a:gd name="connsiteY6" fmla="*/ 381982 h 392267"/>
              <a:gd name="connsiteX7" fmla="*/ 579256 w 3002370"/>
              <a:gd name="connsiteY7" fmla="*/ 359757 h 392267"/>
              <a:gd name="connsiteX8" fmla="*/ 1005500 w 3002370"/>
              <a:gd name="connsiteY8" fmla="*/ 375632 h 392267"/>
              <a:gd name="connsiteX9" fmla="*/ 1265850 w 3002370"/>
              <a:gd name="connsiteY9" fmla="*/ 368488 h 392267"/>
              <a:gd name="connsiteX10" fmla="*/ 2238987 w 3002370"/>
              <a:gd name="connsiteY10" fmla="*/ 336738 h 392267"/>
              <a:gd name="connsiteX11" fmla="*/ 2499337 w 3002370"/>
              <a:gd name="connsiteY11" fmla="*/ 308957 h 392267"/>
              <a:gd name="connsiteX12" fmla="*/ 3001781 w 3002370"/>
              <a:gd name="connsiteY12" fmla="*/ 331182 h 392267"/>
              <a:gd name="connsiteX0" fmla="*/ 3001781 w 3001806"/>
              <a:gd name="connsiteY0" fmla="*/ 331182 h 392267"/>
              <a:gd name="connsiteX1" fmla="*/ 2392181 w 3001806"/>
              <a:gd name="connsiteY1" fmla="*/ 150207 h 392267"/>
              <a:gd name="connsiteX2" fmla="*/ 1392056 w 3001806"/>
              <a:gd name="connsiteY2" fmla="*/ 982 h 392267"/>
              <a:gd name="connsiteX3" fmla="*/ 547506 w 3001806"/>
              <a:gd name="connsiteY3" fmla="*/ 93057 h 392267"/>
              <a:gd name="connsiteX4" fmla="*/ 68081 w 3001806"/>
              <a:gd name="connsiteY4" fmla="*/ 239107 h 392267"/>
              <a:gd name="connsiteX5" fmla="*/ 22837 w 3001806"/>
              <a:gd name="connsiteY5" fmla="*/ 380394 h 392267"/>
              <a:gd name="connsiteX6" fmla="*/ 255406 w 3001806"/>
              <a:gd name="connsiteY6" fmla="*/ 381982 h 392267"/>
              <a:gd name="connsiteX7" fmla="*/ 579256 w 3001806"/>
              <a:gd name="connsiteY7" fmla="*/ 359757 h 392267"/>
              <a:gd name="connsiteX8" fmla="*/ 1005500 w 3001806"/>
              <a:gd name="connsiteY8" fmla="*/ 375632 h 392267"/>
              <a:gd name="connsiteX9" fmla="*/ 1265850 w 3001806"/>
              <a:gd name="connsiteY9" fmla="*/ 368488 h 392267"/>
              <a:gd name="connsiteX10" fmla="*/ 2238987 w 3001806"/>
              <a:gd name="connsiteY10" fmla="*/ 336738 h 392267"/>
              <a:gd name="connsiteX11" fmla="*/ 2499337 w 3001806"/>
              <a:gd name="connsiteY11" fmla="*/ 308957 h 392267"/>
              <a:gd name="connsiteX12" fmla="*/ 3001781 w 3001806"/>
              <a:gd name="connsiteY12" fmla="*/ 331182 h 392267"/>
              <a:gd name="connsiteX0" fmla="*/ 3006544 w 3006568"/>
              <a:gd name="connsiteY0" fmla="*/ 335944 h 392267"/>
              <a:gd name="connsiteX1" fmla="*/ 2392181 w 3006568"/>
              <a:gd name="connsiteY1" fmla="*/ 150207 h 392267"/>
              <a:gd name="connsiteX2" fmla="*/ 1392056 w 3006568"/>
              <a:gd name="connsiteY2" fmla="*/ 982 h 392267"/>
              <a:gd name="connsiteX3" fmla="*/ 547506 w 3006568"/>
              <a:gd name="connsiteY3" fmla="*/ 93057 h 392267"/>
              <a:gd name="connsiteX4" fmla="*/ 68081 w 3006568"/>
              <a:gd name="connsiteY4" fmla="*/ 239107 h 392267"/>
              <a:gd name="connsiteX5" fmla="*/ 22837 w 3006568"/>
              <a:gd name="connsiteY5" fmla="*/ 380394 h 392267"/>
              <a:gd name="connsiteX6" fmla="*/ 255406 w 3006568"/>
              <a:gd name="connsiteY6" fmla="*/ 381982 h 392267"/>
              <a:gd name="connsiteX7" fmla="*/ 579256 w 3006568"/>
              <a:gd name="connsiteY7" fmla="*/ 359757 h 392267"/>
              <a:gd name="connsiteX8" fmla="*/ 1005500 w 3006568"/>
              <a:gd name="connsiteY8" fmla="*/ 375632 h 392267"/>
              <a:gd name="connsiteX9" fmla="*/ 1265850 w 3006568"/>
              <a:gd name="connsiteY9" fmla="*/ 368488 h 392267"/>
              <a:gd name="connsiteX10" fmla="*/ 2238987 w 3006568"/>
              <a:gd name="connsiteY10" fmla="*/ 336738 h 392267"/>
              <a:gd name="connsiteX11" fmla="*/ 2499337 w 3006568"/>
              <a:gd name="connsiteY11" fmla="*/ 308957 h 392267"/>
              <a:gd name="connsiteX12" fmla="*/ 3006544 w 3006568"/>
              <a:gd name="connsiteY12" fmla="*/ 335944 h 392267"/>
              <a:gd name="connsiteX0" fmla="*/ 3006544 w 3006568"/>
              <a:gd name="connsiteY0" fmla="*/ 335944 h 392267"/>
              <a:gd name="connsiteX1" fmla="*/ 2392181 w 3006568"/>
              <a:gd name="connsiteY1" fmla="*/ 150207 h 392267"/>
              <a:gd name="connsiteX2" fmla="*/ 1392056 w 3006568"/>
              <a:gd name="connsiteY2" fmla="*/ 982 h 392267"/>
              <a:gd name="connsiteX3" fmla="*/ 547506 w 3006568"/>
              <a:gd name="connsiteY3" fmla="*/ 93057 h 392267"/>
              <a:gd name="connsiteX4" fmla="*/ 68081 w 3006568"/>
              <a:gd name="connsiteY4" fmla="*/ 239107 h 392267"/>
              <a:gd name="connsiteX5" fmla="*/ 22837 w 3006568"/>
              <a:gd name="connsiteY5" fmla="*/ 380394 h 392267"/>
              <a:gd name="connsiteX6" fmla="*/ 255406 w 3006568"/>
              <a:gd name="connsiteY6" fmla="*/ 381982 h 392267"/>
              <a:gd name="connsiteX7" fmla="*/ 579256 w 3006568"/>
              <a:gd name="connsiteY7" fmla="*/ 359757 h 392267"/>
              <a:gd name="connsiteX8" fmla="*/ 1005500 w 3006568"/>
              <a:gd name="connsiteY8" fmla="*/ 375632 h 392267"/>
              <a:gd name="connsiteX9" fmla="*/ 1265850 w 3006568"/>
              <a:gd name="connsiteY9" fmla="*/ 368488 h 392267"/>
              <a:gd name="connsiteX10" fmla="*/ 2238987 w 3006568"/>
              <a:gd name="connsiteY10" fmla="*/ 336738 h 392267"/>
              <a:gd name="connsiteX11" fmla="*/ 2499337 w 3006568"/>
              <a:gd name="connsiteY11" fmla="*/ 308957 h 392267"/>
              <a:gd name="connsiteX12" fmla="*/ 3006544 w 3006568"/>
              <a:gd name="connsiteY12" fmla="*/ 335944 h 392267"/>
              <a:gd name="connsiteX0" fmla="*/ 3006544 w 3006571"/>
              <a:gd name="connsiteY0" fmla="*/ 335944 h 392267"/>
              <a:gd name="connsiteX1" fmla="*/ 2392181 w 3006571"/>
              <a:gd name="connsiteY1" fmla="*/ 150207 h 392267"/>
              <a:gd name="connsiteX2" fmla="*/ 1392056 w 3006571"/>
              <a:gd name="connsiteY2" fmla="*/ 982 h 392267"/>
              <a:gd name="connsiteX3" fmla="*/ 547506 w 3006571"/>
              <a:gd name="connsiteY3" fmla="*/ 93057 h 392267"/>
              <a:gd name="connsiteX4" fmla="*/ 68081 w 3006571"/>
              <a:gd name="connsiteY4" fmla="*/ 239107 h 392267"/>
              <a:gd name="connsiteX5" fmla="*/ 22837 w 3006571"/>
              <a:gd name="connsiteY5" fmla="*/ 380394 h 392267"/>
              <a:gd name="connsiteX6" fmla="*/ 255406 w 3006571"/>
              <a:gd name="connsiteY6" fmla="*/ 381982 h 392267"/>
              <a:gd name="connsiteX7" fmla="*/ 579256 w 3006571"/>
              <a:gd name="connsiteY7" fmla="*/ 359757 h 392267"/>
              <a:gd name="connsiteX8" fmla="*/ 1005500 w 3006571"/>
              <a:gd name="connsiteY8" fmla="*/ 375632 h 392267"/>
              <a:gd name="connsiteX9" fmla="*/ 1265850 w 3006571"/>
              <a:gd name="connsiteY9" fmla="*/ 368488 h 392267"/>
              <a:gd name="connsiteX10" fmla="*/ 2238987 w 3006571"/>
              <a:gd name="connsiteY10" fmla="*/ 336738 h 392267"/>
              <a:gd name="connsiteX11" fmla="*/ 2499337 w 3006571"/>
              <a:gd name="connsiteY11" fmla="*/ 308957 h 392267"/>
              <a:gd name="connsiteX12" fmla="*/ 3006544 w 3006571"/>
              <a:gd name="connsiteY12" fmla="*/ 335944 h 392267"/>
              <a:gd name="connsiteX0" fmla="*/ 3006544 w 3007562"/>
              <a:gd name="connsiteY0" fmla="*/ 335944 h 392267"/>
              <a:gd name="connsiteX1" fmla="*/ 2392181 w 3007562"/>
              <a:gd name="connsiteY1" fmla="*/ 150207 h 392267"/>
              <a:gd name="connsiteX2" fmla="*/ 1392056 w 3007562"/>
              <a:gd name="connsiteY2" fmla="*/ 982 h 392267"/>
              <a:gd name="connsiteX3" fmla="*/ 547506 w 3007562"/>
              <a:gd name="connsiteY3" fmla="*/ 93057 h 392267"/>
              <a:gd name="connsiteX4" fmla="*/ 68081 w 3007562"/>
              <a:gd name="connsiteY4" fmla="*/ 239107 h 392267"/>
              <a:gd name="connsiteX5" fmla="*/ 22837 w 3007562"/>
              <a:gd name="connsiteY5" fmla="*/ 380394 h 392267"/>
              <a:gd name="connsiteX6" fmla="*/ 255406 w 3007562"/>
              <a:gd name="connsiteY6" fmla="*/ 381982 h 392267"/>
              <a:gd name="connsiteX7" fmla="*/ 579256 w 3007562"/>
              <a:gd name="connsiteY7" fmla="*/ 359757 h 392267"/>
              <a:gd name="connsiteX8" fmla="*/ 1005500 w 3007562"/>
              <a:gd name="connsiteY8" fmla="*/ 375632 h 392267"/>
              <a:gd name="connsiteX9" fmla="*/ 1265850 w 3007562"/>
              <a:gd name="connsiteY9" fmla="*/ 368488 h 392267"/>
              <a:gd name="connsiteX10" fmla="*/ 2238987 w 3007562"/>
              <a:gd name="connsiteY10" fmla="*/ 336738 h 392267"/>
              <a:gd name="connsiteX11" fmla="*/ 2523150 w 3007562"/>
              <a:gd name="connsiteY11" fmla="*/ 308957 h 392267"/>
              <a:gd name="connsiteX12" fmla="*/ 3006544 w 3007562"/>
              <a:gd name="connsiteY12" fmla="*/ 335944 h 392267"/>
              <a:gd name="connsiteX0" fmla="*/ 2999401 w 3000324"/>
              <a:gd name="connsiteY0" fmla="*/ 328800 h 392267"/>
              <a:gd name="connsiteX1" fmla="*/ 2392181 w 3000324"/>
              <a:gd name="connsiteY1" fmla="*/ 150207 h 392267"/>
              <a:gd name="connsiteX2" fmla="*/ 1392056 w 3000324"/>
              <a:gd name="connsiteY2" fmla="*/ 982 h 392267"/>
              <a:gd name="connsiteX3" fmla="*/ 547506 w 3000324"/>
              <a:gd name="connsiteY3" fmla="*/ 93057 h 392267"/>
              <a:gd name="connsiteX4" fmla="*/ 68081 w 3000324"/>
              <a:gd name="connsiteY4" fmla="*/ 239107 h 392267"/>
              <a:gd name="connsiteX5" fmla="*/ 22837 w 3000324"/>
              <a:gd name="connsiteY5" fmla="*/ 380394 h 392267"/>
              <a:gd name="connsiteX6" fmla="*/ 255406 w 3000324"/>
              <a:gd name="connsiteY6" fmla="*/ 381982 h 392267"/>
              <a:gd name="connsiteX7" fmla="*/ 579256 w 3000324"/>
              <a:gd name="connsiteY7" fmla="*/ 359757 h 392267"/>
              <a:gd name="connsiteX8" fmla="*/ 1005500 w 3000324"/>
              <a:gd name="connsiteY8" fmla="*/ 375632 h 392267"/>
              <a:gd name="connsiteX9" fmla="*/ 1265850 w 3000324"/>
              <a:gd name="connsiteY9" fmla="*/ 368488 h 392267"/>
              <a:gd name="connsiteX10" fmla="*/ 2238987 w 3000324"/>
              <a:gd name="connsiteY10" fmla="*/ 336738 h 392267"/>
              <a:gd name="connsiteX11" fmla="*/ 2523150 w 3000324"/>
              <a:gd name="connsiteY11" fmla="*/ 308957 h 392267"/>
              <a:gd name="connsiteX12" fmla="*/ 2999401 w 3000324"/>
              <a:gd name="connsiteY12" fmla="*/ 328800 h 392267"/>
              <a:gd name="connsiteX0" fmla="*/ 2999401 w 2999401"/>
              <a:gd name="connsiteY0" fmla="*/ 328800 h 392267"/>
              <a:gd name="connsiteX1" fmla="*/ 2392181 w 2999401"/>
              <a:gd name="connsiteY1" fmla="*/ 150207 h 392267"/>
              <a:gd name="connsiteX2" fmla="*/ 1392056 w 2999401"/>
              <a:gd name="connsiteY2" fmla="*/ 982 h 392267"/>
              <a:gd name="connsiteX3" fmla="*/ 547506 w 2999401"/>
              <a:gd name="connsiteY3" fmla="*/ 93057 h 392267"/>
              <a:gd name="connsiteX4" fmla="*/ 68081 w 2999401"/>
              <a:gd name="connsiteY4" fmla="*/ 239107 h 392267"/>
              <a:gd name="connsiteX5" fmla="*/ 22837 w 2999401"/>
              <a:gd name="connsiteY5" fmla="*/ 380394 h 392267"/>
              <a:gd name="connsiteX6" fmla="*/ 255406 w 2999401"/>
              <a:gd name="connsiteY6" fmla="*/ 381982 h 392267"/>
              <a:gd name="connsiteX7" fmla="*/ 579256 w 2999401"/>
              <a:gd name="connsiteY7" fmla="*/ 359757 h 392267"/>
              <a:gd name="connsiteX8" fmla="*/ 1005500 w 2999401"/>
              <a:gd name="connsiteY8" fmla="*/ 375632 h 392267"/>
              <a:gd name="connsiteX9" fmla="*/ 1265850 w 2999401"/>
              <a:gd name="connsiteY9" fmla="*/ 368488 h 392267"/>
              <a:gd name="connsiteX10" fmla="*/ 2238987 w 2999401"/>
              <a:gd name="connsiteY10" fmla="*/ 336738 h 392267"/>
              <a:gd name="connsiteX11" fmla="*/ 2523150 w 2999401"/>
              <a:gd name="connsiteY11" fmla="*/ 308957 h 392267"/>
              <a:gd name="connsiteX12" fmla="*/ 2999401 w 2999401"/>
              <a:gd name="connsiteY12" fmla="*/ 328800 h 392267"/>
              <a:gd name="connsiteX0" fmla="*/ 2999401 w 2999401"/>
              <a:gd name="connsiteY0" fmla="*/ 338325 h 392267"/>
              <a:gd name="connsiteX1" fmla="*/ 2392181 w 2999401"/>
              <a:gd name="connsiteY1" fmla="*/ 150207 h 392267"/>
              <a:gd name="connsiteX2" fmla="*/ 1392056 w 2999401"/>
              <a:gd name="connsiteY2" fmla="*/ 982 h 392267"/>
              <a:gd name="connsiteX3" fmla="*/ 547506 w 2999401"/>
              <a:gd name="connsiteY3" fmla="*/ 93057 h 392267"/>
              <a:gd name="connsiteX4" fmla="*/ 68081 w 2999401"/>
              <a:gd name="connsiteY4" fmla="*/ 239107 h 392267"/>
              <a:gd name="connsiteX5" fmla="*/ 22837 w 2999401"/>
              <a:gd name="connsiteY5" fmla="*/ 380394 h 392267"/>
              <a:gd name="connsiteX6" fmla="*/ 255406 w 2999401"/>
              <a:gd name="connsiteY6" fmla="*/ 381982 h 392267"/>
              <a:gd name="connsiteX7" fmla="*/ 579256 w 2999401"/>
              <a:gd name="connsiteY7" fmla="*/ 359757 h 392267"/>
              <a:gd name="connsiteX8" fmla="*/ 1005500 w 2999401"/>
              <a:gd name="connsiteY8" fmla="*/ 375632 h 392267"/>
              <a:gd name="connsiteX9" fmla="*/ 1265850 w 2999401"/>
              <a:gd name="connsiteY9" fmla="*/ 368488 h 392267"/>
              <a:gd name="connsiteX10" fmla="*/ 2238987 w 2999401"/>
              <a:gd name="connsiteY10" fmla="*/ 336738 h 392267"/>
              <a:gd name="connsiteX11" fmla="*/ 2523150 w 2999401"/>
              <a:gd name="connsiteY11" fmla="*/ 308957 h 392267"/>
              <a:gd name="connsiteX12" fmla="*/ 2999401 w 2999401"/>
              <a:gd name="connsiteY12" fmla="*/ 338325 h 392267"/>
              <a:gd name="connsiteX0" fmla="*/ 3001782 w 3001782"/>
              <a:gd name="connsiteY0" fmla="*/ 331181 h 392267"/>
              <a:gd name="connsiteX1" fmla="*/ 2392181 w 3001782"/>
              <a:gd name="connsiteY1" fmla="*/ 150207 h 392267"/>
              <a:gd name="connsiteX2" fmla="*/ 1392056 w 3001782"/>
              <a:gd name="connsiteY2" fmla="*/ 982 h 392267"/>
              <a:gd name="connsiteX3" fmla="*/ 547506 w 3001782"/>
              <a:gd name="connsiteY3" fmla="*/ 93057 h 392267"/>
              <a:gd name="connsiteX4" fmla="*/ 68081 w 3001782"/>
              <a:gd name="connsiteY4" fmla="*/ 239107 h 392267"/>
              <a:gd name="connsiteX5" fmla="*/ 22837 w 3001782"/>
              <a:gd name="connsiteY5" fmla="*/ 380394 h 392267"/>
              <a:gd name="connsiteX6" fmla="*/ 255406 w 3001782"/>
              <a:gd name="connsiteY6" fmla="*/ 381982 h 392267"/>
              <a:gd name="connsiteX7" fmla="*/ 579256 w 3001782"/>
              <a:gd name="connsiteY7" fmla="*/ 359757 h 392267"/>
              <a:gd name="connsiteX8" fmla="*/ 1005500 w 3001782"/>
              <a:gd name="connsiteY8" fmla="*/ 375632 h 392267"/>
              <a:gd name="connsiteX9" fmla="*/ 1265850 w 3001782"/>
              <a:gd name="connsiteY9" fmla="*/ 368488 h 392267"/>
              <a:gd name="connsiteX10" fmla="*/ 2238987 w 3001782"/>
              <a:gd name="connsiteY10" fmla="*/ 336738 h 392267"/>
              <a:gd name="connsiteX11" fmla="*/ 2523150 w 3001782"/>
              <a:gd name="connsiteY11" fmla="*/ 308957 h 392267"/>
              <a:gd name="connsiteX12" fmla="*/ 3001782 w 3001782"/>
              <a:gd name="connsiteY12" fmla="*/ 331181 h 392267"/>
              <a:gd name="connsiteX0" fmla="*/ 3001782 w 3001790"/>
              <a:gd name="connsiteY0" fmla="*/ 331181 h 392267"/>
              <a:gd name="connsiteX1" fmla="*/ 2392181 w 3001790"/>
              <a:gd name="connsiteY1" fmla="*/ 150207 h 392267"/>
              <a:gd name="connsiteX2" fmla="*/ 1392056 w 3001790"/>
              <a:gd name="connsiteY2" fmla="*/ 982 h 392267"/>
              <a:gd name="connsiteX3" fmla="*/ 547506 w 3001790"/>
              <a:gd name="connsiteY3" fmla="*/ 93057 h 392267"/>
              <a:gd name="connsiteX4" fmla="*/ 68081 w 3001790"/>
              <a:gd name="connsiteY4" fmla="*/ 239107 h 392267"/>
              <a:gd name="connsiteX5" fmla="*/ 22837 w 3001790"/>
              <a:gd name="connsiteY5" fmla="*/ 380394 h 392267"/>
              <a:gd name="connsiteX6" fmla="*/ 255406 w 3001790"/>
              <a:gd name="connsiteY6" fmla="*/ 381982 h 392267"/>
              <a:gd name="connsiteX7" fmla="*/ 579256 w 3001790"/>
              <a:gd name="connsiteY7" fmla="*/ 359757 h 392267"/>
              <a:gd name="connsiteX8" fmla="*/ 1005500 w 3001790"/>
              <a:gd name="connsiteY8" fmla="*/ 375632 h 392267"/>
              <a:gd name="connsiteX9" fmla="*/ 1265850 w 3001790"/>
              <a:gd name="connsiteY9" fmla="*/ 368488 h 392267"/>
              <a:gd name="connsiteX10" fmla="*/ 2238987 w 3001790"/>
              <a:gd name="connsiteY10" fmla="*/ 336738 h 392267"/>
              <a:gd name="connsiteX11" fmla="*/ 2523150 w 3001790"/>
              <a:gd name="connsiteY11" fmla="*/ 308957 h 392267"/>
              <a:gd name="connsiteX12" fmla="*/ 3001782 w 3001790"/>
              <a:gd name="connsiteY12" fmla="*/ 331181 h 392267"/>
              <a:gd name="connsiteX0" fmla="*/ 3001782 w 3001790"/>
              <a:gd name="connsiteY0" fmla="*/ 330365 h 391451"/>
              <a:gd name="connsiteX1" fmla="*/ 2392181 w 3001790"/>
              <a:gd name="connsiteY1" fmla="*/ 149391 h 391451"/>
              <a:gd name="connsiteX2" fmla="*/ 1392056 w 3001790"/>
              <a:gd name="connsiteY2" fmla="*/ 166 h 391451"/>
              <a:gd name="connsiteX3" fmla="*/ 547506 w 3001790"/>
              <a:gd name="connsiteY3" fmla="*/ 92241 h 391451"/>
              <a:gd name="connsiteX4" fmla="*/ 68081 w 3001790"/>
              <a:gd name="connsiteY4" fmla="*/ 238291 h 391451"/>
              <a:gd name="connsiteX5" fmla="*/ 22837 w 3001790"/>
              <a:gd name="connsiteY5" fmla="*/ 379578 h 391451"/>
              <a:gd name="connsiteX6" fmla="*/ 255406 w 3001790"/>
              <a:gd name="connsiteY6" fmla="*/ 381166 h 391451"/>
              <a:gd name="connsiteX7" fmla="*/ 579256 w 3001790"/>
              <a:gd name="connsiteY7" fmla="*/ 358941 h 391451"/>
              <a:gd name="connsiteX8" fmla="*/ 1005500 w 3001790"/>
              <a:gd name="connsiteY8" fmla="*/ 374816 h 391451"/>
              <a:gd name="connsiteX9" fmla="*/ 1265850 w 3001790"/>
              <a:gd name="connsiteY9" fmla="*/ 367672 h 391451"/>
              <a:gd name="connsiteX10" fmla="*/ 2238987 w 3001790"/>
              <a:gd name="connsiteY10" fmla="*/ 335922 h 391451"/>
              <a:gd name="connsiteX11" fmla="*/ 2523150 w 3001790"/>
              <a:gd name="connsiteY11" fmla="*/ 308141 h 391451"/>
              <a:gd name="connsiteX12" fmla="*/ 3001782 w 3001790"/>
              <a:gd name="connsiteY12" fmla="*/ 330365 h 391451"/>
              <a:gd name="connsiteX0" fmla="*/ 3001782 w 3001790"/>
              <a:gd name="connsiteY0" fmla="*/ 330377 h 391463"/>
              <a:gd name="connsiteX1" fmla="*/ 2392181 w 3001790"/>
              <a:gd name="connsiteY1" fmla="*/ 149403 h 391463"/>
              <a:gd name="connsiteX2" fmla="*/ 1392056 w 3001790"/>
              <a:gd name="connsiteY2" fmla="*/ 178 h 391463"/>
              <a:gd name="connsiteX3" fmla="*/ 547506 w 3001790"/>
              <a:gd name="connsiteY3" fmla="*/ 92253 h 391463"/>
              <a:gd name="connsiteX4" fmla="*/ 68081 w 3001790"/>
              <a:gd name="connsiteY4" fmla="*/ 238303 h 391463"/>
              <a:gd name="connsiteX5" fmla="*/ 22837 w 3001790"/>
              <a:gd name="connsiteY5" fmla="*/ 379590 h 391463"/>
              <a:gd name="connsiteX6" fmla="*/ 255406 w 3001790"/>
              <a:gd name="connsiteY6" fmla="*/ 381178 h 391463"/>
              <a:gd name="connsiteX7" fmla="*/ 579256 w 3001790"/>
              <a:gd name="connsiteY7" fmla="*/ 358953 h 391463"/>
              <a:gd name="connsiteX8" fmla="*/ 1005500 w 3001790"/>
              <a:gd name="connsiteY8" fmla="*/ 374828 h 391463"/>
              <a:gd name="connsiteX9" fmla="*/ 1265850 w 3001790"/>
              <a:gd name="connsiteY9" fmla="*/ 367684 h 391463"/>
              <a:gd name="connsiteX10" fmla="*/ 2238987 w 3001790"/>
              <a:gd name="connsiteY10" fmla="*/ 335934 h 391463"/>
              <a:gd name="connsiteX11" fmla="*/ 2523150 w 3001790"/>
              <a:gd name="connsiteY11" fmla="*/ 308153 h 391463"/>
              <a:gd name="connsiteX12" fmla="*/ 3001782 w 3001790"/>
              <a:gd name="connsiteY12" fmla="*/ 330377 h 391463"/>
              <a:gd name="connsiteX0" fmla="*/ 3001782 w 3002732"/>
              <a:gd name="connsiteY0" fmla="*/ 331041 h 392127"/>
              <a:gd name="connsiteX1" fmla="*/ 2389799 w 3002732"/>
              <a:gd name="connsiteY1" fmla="*/ 145304 h 392127"/>
              <a:gd name="connsiteX2" fmla="*/ 1392056 w 3002732"/>
              <a:gd name="connsiteY2" fmla="*/ 842 h 392127"/>
              <a:gd name="connsiteX3" fmla="*/ 547506 w 3002732"/>
              <a:gd name="connsiteY3" fmla="*/ 92917 h 392127"/>
              <a:gd name="connsiteX4" fmla="*/ 68081 w 3002732"/>
              <a:gd name="connsiteY4" fmla="*/ 238967 h 392127"/>
              <a:gd name="connsiteX5" fmla="*/ 22837 w 3002732"/>
              <a:gd name="connsiteY5" fmla="*/ 380254 h 392127"/>
              <a:gd name="connsiteX6" fmla="*/ 255406 w 3002732"/>
              <a:gd name="connsiteY6" fmla="*/ 381842 h 392127"/>
              <a:gd name="connsiteX7" fmla="*/ 579256 w 3002732"/>
              <a:gd name="connsiteY7" fmla="*/ 359617 h 392127"/>
              <a:gd name="connsiteX8" fmla="*/ 1005500 w 3002732"/>
              <a:gd name="connsiteY8" fmla="*/ 375492 h 392127"/>
              <a:gd name="connsiteX9" fmla="*/ 1265850 w 3002732"/>
              <a:gd name="connsiteY9" fmla="*/ 368348 h 392127"/>
              <a:gd name="connsiteX10" fmla="*/ 2238987 w 3002732"/>
              <a:gd name="connsiteY10" fmla="*/ 336598 h 392127"/>
              <a:gd name="connsiteX11" fmla="*/ 2523150 w 3002732"/>
              <a:gd name="connsiteY11" fmla="*/ 308817 h 392127"/>
              <a:gd name="connsiteX12" fmla="*/ 3001782 w 3002732"/>
              <a:gd name="connsiteY12" fmla="*/ 331041 h 392127"/>
              <a:gd name="connsiteX0" fmla="*/ 3001782 w 3001783"/>
              <a:gd name="connsiteY0" fmla="*/ 331041 h 392127"/>
              <a:gd name="connsiteX1" fmla="*/ 2389799 w 3001783"/>
              <a:gd name="connsiteY1" fmla="*/ 145304 h 392127"/>
              <a:gd name="connsiteX2" fmla="*/ 1392056 w 3001783"/>
              <a:gd name="connsiteY2" fmla="*/ 842 h 392127"/>
              <a:gd name="connsiteX3" fmla="*/ 547506 w 3001783"/>
              <a:gd name="connsiteY3" fmla="*/ 92917 h 392127"/>
              <a:gd name="connsiteX4" fmla="*/ 68081 w 3001783"/>
              <a:gd name="connsiteY4" fmla="*/ 238967 h 392127"/>
              <a:gd name="connsiteX5" fmla="*/ 22837 w 3001783"/>
              <a:gd name="connsiteY5" fmla="*/ 380254 h 392127"/>
              <a:gd name="connsiteX6" fmla="*/ 255406 w 3001783"/>
              <a:gd name="connsiteY6" fmla="*/ 381842 h 392127"/>
              <a:gd name="connsiteX7" fmla="*/ 579256 w 3001783"/>
              <a:gd name="connsiteY7" fmla="*/ 359617 h 392127"/>
              <a:gd name="connsiteX8" fmla="*/ 1005500 w 3001783"/>
              <a:gd name="connsiteY8" fmla="*/ 375492 h 392127"/>
              <a:gd name="connsiteX9" fmla="*/ 1265850 w 3001783"/>
              <a:gd name="connsiteY9" fmla="*/ 368348 h 392127"/>
              <a:gd name="connsiteX10" fmla="*/ 2238987 w 3001783"/>
              <a:gd name="connsiteY10" fmla="*/ 336598 h 392127"/>
              <a:gd name="connsiteX11" fmla="*/ 2523150 w 3001783"/>
              <a:gd name="connsiteY11" fmla="*/ 308817 h 392127"/>
              <a:gd name="connsiteX12" fmla="*/ 3001782 w 3001783"/>
              <a:gd name="connsiteY12" fmla="*/ 331041 h 392127"/>
              <a:gd name="connsiteX0" fmla="*/ 3001782 w 3001783"/>
              <a:gd name="connsiteY0" fmla="*/ 331102 h 392188"/>
              <a:gd name="connsiteX1" fmla="*/ 2389799 w 3001783"/>
              <a:gd name="connsiteY1" fmla="*/ 145365 h 392188"/>
              <a:gd name="connsiteX2" fmla="*/ 1392056 w 3001783"/>
              <a:gd name="connsiteY2" fmla="*/ 903 h 392188"/>
              <a:gd name="connsiteX3" fmla="*/ 547506 w 3001783"/>
              <a:gd name="connsiteY3" fmla="*/ 92978 h 392188"/>
              <a:gd name="connsiteX4" fmla="*/ 68081 w 3001783"/>
              <a:gd name="connsiteY4" fmla="*/ 239028 h 392188"/>
              <a:gd name="connsiteX5" fmla="*/ 22837 w 3001783"/>
              <a:gd name="connsiteY5" fmla="*/ 380315 h 392188"/>
              <a:gd name="connsiteX6" fmla="*/ 255406 w 3001783"/>
              <a:gd name="connsiteY6" fmla="*/ 381903 h 392188"/>
              <a:gd name="connsiteX7" fmla="*/ 579256 w 3001783"/>
              <a:gd name="connsiteY7" fmla="*/ 359678 h 392188"/>
              <a:gd name="connsiteX8" fmla="*/ 1005500 w 3001783"/>
              <a:gd name="connsiteY8" fmla="*/ 375553 h 392188"/>
              <a:gd name="connsiteX9" fmla="*/ 1265850 w 3001783"/>
              <a:gd name="connsiteY9" fmla="*/ 368409 h 392188"/>
              <a:gd name="connsiteX10" fmla="*/ 2238987 w 3001783"/>
              <a:gd name="connsiteY10" fmla="*/ 336659 h 392188"/>
              <a:gd name="connsiteX11" fmla="*/ 2523150 w 3001783"/>
              <a:gd name="connsiteY11" fmla="*/ 308878 h 392188"/>
              <a:gd name="connsiteX12" fmla="*/ 3001782 w 3001783"/>
              <a:gd name="connsiteY12" fmla="*/ 331102 h 3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1783" h="392188">
                <a:moveTo>
                  <a:pt x="3001782" y="331102"/>
                </a:moveTo>
                <a:cubicBezTo>
                  <a:pt x="3000989" y="320518"/>
                  <a:pt x="2636656" y="207541"/>
                  <a:pt x="2389799" y="145365"/>
                </a:cubicBezTo>
                <a:cubicBezTo>
                  <a:pt x="2142942" y="83189"/>
                  <a:pt x="1699105" y="9634"/>
                  <a:pt x="1392056" y="903"/>
                </a:cubicBezTo>
                <a:cubicBezTo>
                  <a:pt x="1085007" y="-7828"/>
                  <a:pt x="763405" y="48529"/>
                  <a:pt x="547506" y="92978"/>
                </a:cubicBezTo>
                <a:cubicBezTo>
                  <a:pt x="331607" y="137427"/>
                  <a:pt x="155526" y="191139"/>
                  <a:pt x="68081" y="239028"/>
                </a:cubicBezTo>
                <a:cubicBezTo>
                  <a:pt x="-19364" y="286918"/>
                  <a:pt x="-8384" y="356503"/>
                  <a:pt x="22837" y="380315"/>
                </a:cubicBezTo>
                <a:cubicBezTo>
                  <a:pt x="54058" y="404127"/>
                  <a:pt x="162670" y="385342"/>
                  <a:pt x="255406" y="381903"/>
                </a:cubicBezTo>
                <a:cubicBezTo>
                  <a:pt x="348142" y="378464"/>
                  <a:pt x="454240" y="360736"/>
                  <a:pt x="579256" y="359678"/>
                </a:cubicBezTo>
                <a:cubicBezTo>
                  <a:pt x="704272" y="358620"/>
                  <a:pt x="891068" y="374098"/>
                  <a:pt x="1005500" y="375553"/>
                </a:cubicBezTo>
                <a:cubicBezTo>
                  <a:pt x="1119932" y="377008"/>
                  <a:pt x="1091225" y="379653"/>
                  <a:pt x="1265850" y="368409"/>
                </a:cubicBezTo>
                <a:cubicBezTo>
                  <a:pt x="1440475" y="357165"/>
                  <a:pt x="1914608" y="347242"/>
                  <a:pt x="2238987" y="336659"/>
                </a:cubicBezTo>
                <a:cubicBezTo>
                  <a:pt x="2443774" y="328722"/>
                  <a:pt x="2396018" y="309804"/>
                  <a:pt x="2523150" y="308878"/>
                </a:cubicBezTo>
                <a:cubicBezTo>
                  <a:pt x="2650282" y="307952"/>
                  <a:pt x="3002575" y="341686"/>
                  <a:pt x="3001782" y="331102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FCDC6D9-4183-4DF6-A0E8-12FA9A852C47}"/>
              </a:ext>
            </a:extLst>
          </p:cNvPr>
          <p:cNvSpPr/>
          <p:nvPr/>
        </p:nvSpPr>
        <p:spPr>
          <a:xfrm>
            <a:off x="5016476" y="6242555"/>
            <a:ext cx="2838474" cy="317122"/>
          </a:xfrm>
          <a:custGeom>
            <a:avLst/>
            <a:gdLst>
              <a:gd name="connsiteX0" fmla="*/ 2840886 w 2840886"/>
              <a:gd name="connsiteY0" fmla="*/ 52770 h 329078"/>
              <a:gd name="connsiteX1" fmla="*/ 2263036 w 2840886"/>
              <a:gd name="connsiteY1" fmla="*/ 211520 h 329078"/>
              <a:gd name="connsiteX2" fmla="*/ 1348636 w 2840886"/>
              <a:gd name="connsiteY2" fmla="*/ 328995 h 329078"/>
              <a:gd name="connsiteX3" fmla="*/ 399311 w 2840886"/>
              <a:gd name="connsiteY3" fmla="*/ 227395 h 329078"/>
              <a:gd name="connsiteX4" fmla="*/ 8786 w 2840886"/>
              <a:gd name="connsiteY4" fmla="*/ 68645 h 329078"/>
              <a:gd name="connsiteX5" fmla="*/ 138961 w 2840886"/>
              <a:gd name="connsiteY5" fmla="*/ 1970 h 329078"/>
              <a:gd name="connsiteX6" fmla="*/ 275486 w 2840886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2645"/>
              <a:gd name="connsiteX1" fmla="*/ 2199536 w 2844061"/>
              <a:gd name="connsiteY1" fmla="*/ 227395 h 322645"/>
              <a:gd name="connsiteX2" fmla="*/ 1348636 w 2844061"/>
              <a:gd name="connsiteY2" fmla="*/ 322645 h 322645"/>
              <a:gd name="connsiteX3" fmla="*/ 399311 w 2844061"/>
              <a:gd name="connsiteY3" fmla="*/ 227395 h 322645"/>
              <a:gd name="connsiteX4" fmla="*/ 8786 w 2844061"/>
              <a:gd name="connsiteY4" fmla="*/ 68645 h 322645"/>
              <a:gd name="connsiteX5" fmla="*/ 138961 w 2844061"/>
              <a:gd name="connsiteY5" fmla="*/ 1970 h 322645"/>
              <a:gd name="connsiteX6" fmla="*/ 275486 w 2844061"/>
              <a:gd name="connsiteY6" fmla="*/ 24195 h 322645"/>
              <a:gd name="connsiteX0" fmla="*/ 2844061 w 2844061"/>
              <a:gd name="connsiteY0" fmla="*/ 55945 h 322774"/>
              <a:gd name="connsiteX1" fmla="*/ 2199536 w 2844061"/>
              <a:gd name="connsiteY1" fmla="*/ 227395 h 322774"/>
              <a:gd name="connsiteX2" fmla="*/ 1348636 w 2844061"/>
              <a:gd name="connsiteY2" fmla="*/ 322645 h 322774"/>
              <a:gd name="connsiteX3" fmla="*/ 399311 w 2844061"/>
              <a:gd name="connsiteY3" fmla="*/ 227395 h 322774"/>
              <a:gd name="connsiteX4" fmla="*/ 8786 w 2844061"/>
              <a:gd name="connsiteY4" fmla="*/ 68645 h 322774"/>
              <a:gd name="connsiteX5" fmla="*/ 138961 w 2844061"/>
              <a:gd name="connsiteY5" fmla="*/ 1970 h 322774"/>
              <a:gd name="connsiteX6" fmla="*/ 275486 w 2844061"/>
              <a:gd name="connsiteY6" fmla="*/ 24195 h 322774"/>
              <a:gd name="connsiteX0" fmla="*/ 2835497 w 2835497"/>
              <a:gd name="connsiteY0" fmla="*/ 55945 h 322774"/>
              <a:gd name="connsiteX1" fmla="*/ 2190972 w 2835497"/>
              <a:gd name="connsiteY1" fmla="*/ 227395 h 322774"/>
              <a:gd name="connsiteX2" fmla="*/ 1340072 w 2835497"/>
              <a:gd name="connsiteY2" fmla="*/ 322645 h 322774"/>
              <a:gd name="connsiteX3" fmla="*/ 390747 w 2835497"/>
              <a:gd name="connsiteY3" fmla="*/ 227395 h 322774"/>
              <a:gd name="connsiteX4" fmla="*/ 222 w 2835497"/>
              <a:gd name="connsiteY4" fmla="*/ 68645 h 322774"/>
              <a:gd name="connsiteX5" fmla="*/ 130397 w 2835497"/>
              <a:gd name="connsiteY5" fmla="*/ 1970 h 322774"/>
              <a:gd name="connsiteX6" fmla="*/ 266922 w 2835497"/>
              <a:gd name="connsiteY6" fmla="*/ 24195 h 322774"/>
              <a:gd name="connsiteX0" fmla="*/ 2848174 w 2848174"/>
              <a:gd name="connsiteY0" fmla="*/ 55564 h 322395"/>
              <a:gd name="connsiteX1" fmla="*/ 2203649 w 2848174"/>
              <a:gd name="connsiteY1" fmla="*/ 227014 h 322395"/>
              <a:gd name="connsiteX2" fmla="*/ 1352749 w 2848174"/>
              <a:gd name="connsiteY2" fmla="*/ 322264 h 322395"/>
              <a:gd name="connsiteX3" fmla="*/ 403424 w 2848174"/>
              <a:gd name="connsiteY3" fmla="*/ 227014 h 322395"/>
              <a:gd name="connsiteX4" fmla="*/ 199 w 2848174"/>
              <a:gd name="connsiteY4" fmla="*/ 61914 h 322395"/>
              <a:gd name="connsiteX5" fmla="*/ 143074 w 2848174"/>
              <a:gd name="connsiteY5" fmla="*/ 1589 h 322395"/>
              <a:gd name="connsiteX6" fmla="*/ 279599 w 2848174"/>
              <a:gd name="connsiteY6" fmla="*/ 23814 h 322395"/>
              <a:gd name="connsiteX0" fmla="*/ 2841042 w 2841042"/>
              <a:gd name="connsiteY0" fmla="*/ 55155 h 321989"/>
              <a:gd name="connsiteX1" fmla="*/ 2196517 w 2841042"/>
              <a:gd name="connsiteY1" fmla="*/ 226605 h 321989"/>
              <a:gd name="connsiteX2" fmla="*/ 1345617 w 2841042"/>
              <a:gd name="connsiteY2" fmla="*/ 321855 h 321989"/>
              <a:gd name="connsiteX3" fmla="*/ 396292 w 2841042"/>
              <a:gd name="connsiteY3" fmla="*/ 226605 h 321989"/>
              <a:gd name="connsiteX4" fmla="*/ 211 w 2841042"/>
              <a:gd name="connsiteY4" fmla="*/ 54361 h 321989"/>
              <a:gd name="connsiteX5" fmla="*/ 135942 w 2841042"/>
              <a:gd name="connsiteY5" fmla="*/ 1180 h 321989"/>
              <a:gd name="connsiteX6" fmla="*/ 272467 w 2841042"/>
              <a:gd name="connsiteY6" fmla="*/ 23405 h 321989"/>
              <a:gd name="connsiteX0" fmla="*/ 2848453 w 2848453"/>
              <a:gd name="connsiteY0" fmla="*/ 55155 h 321989"/>
              <a:gd name="connsiteX1" fmla="*/ 2203928 w 2848453"/>
              <a:gd name="connsiteY1" fmla="*/ 226605 h 321989"/>
              <a:gd name="connsiteX2" fmla="*/ 1353028 w 2848453"/>
              <a:gd name="connsiteY2" fmla="*/ 321855 h 321989"/>
              <a:gd name="connsiteX3" fmla="*/ 403703 w 2848453"/>
              <a:gd name="connsiteY3" fmla="*/ 226605 h 321989"/>
              <a:gd name="connsiteX4" fmla="*/ 7622 w 2848453"/>
              <a:gd name="connsiteY4" fmla="*/ 54361 h 321989"/>
              <a:gd name="connsiteX5" fmla="*/ 152878 w 2848453"/>
              <a:gd name="connsiteY5" fmla="*/ 1180 h 321989"/>
              <a:gd name="connsiteX6" fmla="*/ 279878 w 2848453"/>
              <a:gd name="connsiteY6" fmla="*/ 23405 h 321989"/>
              <a:gd name="connsiteX0" fmla="*/ 2849453 w 2849453"/>
              <a:gd name="connsiteY0" fmla="*/ 53990 h 320824"/>
              <a:gd name="connsiteX1" fmla="*/ 2204928 w 2849453"/>
              <a:gd name="connsiteY1" fmla="*/ 225440 h 320824"/>
              <a:gd name="connsiteX2" fmla="*/ 1354028 w 2849453"/>
              <a:gd name="connsiteY2" fmla="*/ 320690 h 320824"/>
              <a:gd name="connsiteX3" fmla="*/ 404703 w 2849453"/>
              <a:gd name="connsiteY3" fmla="*/ 225440 h 320824"/>
              <a:gd name="connsiteX4" fmla="*/ 8622 w 2849453"/>
              <a:gd name="connsiteY4" fmla="*/ 53196 h 320824"/>
              <a:gd name="connsiteX5" fmla="*/ 153878 w 2849453"/>
              <a:gd name="connsiteY5" fmla="*/ 15 h 320824"/>
              <a:gd name="connsiteX6" fmla="*/ 280878 w 2849453"/>
              <a:gd name="connsiteY6" fmla="*/ 22240 h 320824"/>
              <a:gd name="connsiteX0" fmla="*/ 2840848 w 2840848"/>
              <a:gd name="connsiteY0" fmla="*/ 53990 h 320824"/>
              <a:gd name="connsiteX1" fmla="*/ 2196323 w 2840848"/>
              <a:gd name="connsiteY1" fmla="*/ 225440 h 320824"/>
              <a:gd name="connsiteX2" fmla="*/ 1345423 w 2840848"/>
              <a:gd name="connsiteY2" fmla="*/ 320690 h 320824"/>
              <a:gd name="connsiteX3" fmla="*/ 396098 w 2840848"/>
              <a:gd name="connsiteY3" fmla="*/ 225440 h 320824"/>
              <a:gd name="connsiteX4" fmla="*/ 17 w 2840848"/>
              <a:gd name="connsiteY4" fmla="*/ 53196 h 320824"/>
              <a:gd name="connsiteX5" fmla="*/ 145273 w 2840848"/>
              <a:gd name="connsiteY5" fmla="*/ 15 h 320824"/>
              <a:gd name="connsiteX6" fmla="*/ 272273 w 2840848"/>
              <a:gd name="connsiteY6" fmla="*/ 22240 h 320824"/>
              <a:gd name="connsiteX0" fmla="*/ 2838464 w 2838464"/>
              <a:gd name="connsiteY0" fmla="*/ 55563 h 322394"/>
              <a:gd name="connsiteX1" fmla="*/ 2193939 w 2838464"/>
              <a:gd name="connsiteY1" fmla="*/ 227013 h 322394"/>
              <a:gd name="connsiteX2" fmla="*/ 1343039 w 2838464"/>
              <a:gd name="connsiteY2" fmla="*/ 322263 h 322394"/>
              <a:gd name="connsiteX3" fmla="*/ 393714 w 2838464"/>
              <a:gd name="connsiteY3" fmla="*/ 227013 h 322394"/>
              <a:gd name="connsiteX4" fmla="*/ 14 w 2838464"/>
              <a:gd name="connsiteY4" fmla="*/ 61913 h 322394"/>
              <a:gd name="connsiteX5" fmla="*/ 142889 w 2838464"/>
              <a:gd name="connsiteY5" fmla="*/ 1588 h 322394"/>
              <a:gd name="connsiteX6" fmla="*/ 269889 w 2838464"/>
              <a:gd name="connsiteY6" fmla="*/ 23813 h 32239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9733 w 2839733"/>
              <a:gd name="connsiteY0" fmla="*/ 31750 h 298581"/>
              <a:gd name="connsiteX1" fmla="*/ 2195208 w 2839733"/>
              <a:gd name="connsiteY1" fmla="*/ 203200 h 298581"/>
              <a:gd name="connsiteX2" fmla="*/ 1344308 w 2839733"/>
              <a:gd name="connsiteY2" fmla="*/ 298450 h 298581"/>
              <a:gd name="connsiteX3" fmla="*/ 394983 w 2839733"/>
              <a:gd name="connsiteY3" fmla="*/ 203200 h 298581"/>
              <a:gd name="connsiteX4" fmla="*/ 1283 w 2839733"/>
              <a:gd name="connsiteY4" fmla="*/ 38100 h 298581"/>
              <a:gd name="connsiteX5" fmla="*/ 271158 w 2839733"/>
              <a:gd name="connsiteY5" fmla="*/ 0 h 298581"/>
              <a:gd name="connsiteX0" fmla="*/ 2842720 w 2842720"/>
              <a:gd name="connsiteY0" fmla="*/ 48519 h 315350"/>
              <a:gd name="connsiteX1" fmla="*/ 2198195 w 2842720"/>
              <a:gd name="connsiteY1" fmla="*/ 219969 h 315350"/>
              <a:gd name="connsiteX2" fmla="*/ 1347295 w 2842720"/>
              <a:gd name="connsiteY2" fmla="*/ 315219 h 315350"/>
              <a:gd name="connsiteX3" fmla="*/ 397970 w 2842720"/>
              <a:gd name="connsiteY3" fmla="*/ 219969 h 315350"/>
              <a:gd name="connsiteX4" fmla="*/ 4270 w 2842720"/>
              <a:gd name="connsiteY4" fmla="*/ 54869 h 315350"/>
              <a:gd name="connsiteX5" fmla="*/ 274145 w 2842720"/>
              <a:gd name="connsiteY5" fmla="*/ 16769 h 315350"/>
              <a:gd name="connsiteX0" fmla="*/ 2842720 w 2842720"/>
              <a:gd name="connsiteY0" fmla="*/ 48519 h 315355"/>
              <a:gd name="connsiteX1" fmla="*/ 2198195 w 2842720"/>
              <a:gd name="connsiteY1" fmla="*/ 219969 h 315355"/>
              <a:gd name="connsiteX2" fmla="*/ 1347295 w 2842720"/>
              <a:gd name="connsiteY2" fmla="*/ 315219 h 315355"/>
              <a:gd name="connsiteX3" fmla="*/ 397970 w 2842720"/>
              <a:gd name="connsiteY3" fmla="*/ 219969 h 315355"/>
              <a:gd name="connsiteX4" fmla="*/ 4270 w 2842720"/>
              <a:gd name="connsiteY4" fmla="*/ 54869 h 315355"/>
              <a:gd name="connsiteX5" fmla="*/ 274145 w 2842720"/>
              <a:gd name="connsiteY5" fmla="*/ 16769 h 315355"/>
              <a:gd name="connsiteX0" fmla="*/ 2838509 w 2838509"/>
              <a:gd name="connsiteY0" fmla="*/ 53459 h 320295"/>
              <a:gd name="connsiteX1" fmla="*/ 2193984 w 2838509"/>
              <a:gd name="connsiteY1" fmla="*/ 224909 h 320295"/>
              <a:gd name="connsiteX2" fmla="*/ 1343084 w 2838509"/>
              <a:gd name="connsiteY2" fmla="*/ 320159 h 320295"/>
              <a:gd name="connsiteX3" fmla="*/ 393759 w 2838509"/>
              <a:gd name="connsiteY3" fmla="*/ 224909 h 320295"/>
              <a:gd name="connsiteX4" fmla="*/ 59 w 2838509"/>
              <a:gd name="connsiteY4" fmla="*/ 59809 h 320295"/>
              <a:gd name="connsiteX5" fmla="*/ 269934 w 2838509"/>
              <a:gd name="connsiteY5" fmla="*/ 21709 h 320295"/>
              <a:gd name="connsiteX0" fmla="*/ 2838474 w 2838474"/>
              <a:gd name="connsiteY0" fmla="*/ 50296 h 317132"/>
              <a:gd name="connsiteX1" fmla="*/ 2193949 w 2838474"/>
              <a:gd name="connsiteY1" fmla="*/ 221746 h 317132"/>
              <a:gd name="connsiteX2" fmla="*/ 1343049 w 2838474"/>
              <a:gd name="connsiteY2" fmla="*/ 316996 h 317132"/>
              <a:gd name="connsiteX3" fmla="*/ 393724 w 2838474"/>
              <a:gd name="connsiteY3" fmla="*/ 221746 h 317132"/>
              <a:gd name="connsiteX4" fmla="*/ 24 w 2838474"/>
              <a:gd name="connsiteY4" fmla="*/ 56646 h 317132"/>
              <a:gd name="connsiteX5" fmla="*/ 269899 w 2838474"/>
              <a:gd name="connsiteY5" fmla="*/ 18546 h 317132"/>
              <a:gd name="connsiteX0" fmla="*/ 2838474 w 2838474"/>
              <a:gd name="connsiteY0" fmla="*/ 50296 h 317127"/>
              <a:gd name="connsiteX1" fmla="*/ 2193949 w 2838474"/>
              <a:gd name="connsiteY1" fmla="*/ 221746 h 317127"/>
              <a:gd name="connsiteX2" fmla="*/ 1343049 w 2838474"/>
              <a:gd name="connsiteY2" fmla="*/ 316996 h 317127"/>
              <a:gd name="connsiteX3" fmla="*/ 393724 w 2838474"/>
              <a:gd name="connsiteY3" fmla="*/ 221746 h 317127"/>
              <a:gd name="connsiteX4" fmla="*/ 24 w 2838474"/>
              <a:gd name="connsiteY4" fmla="*/ 56646 h 317127"/>
              <a:gd name="connsiteX5" fmla="*/ 269899 w 2838474"/>
              <a:gd name="connsiteY5" fmla="*/ 18546 h 317127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74" h="317122">
                <a:moveTo>
                  <a:pt x="2838474" y="50296"/>
                </a:moveTo>
                <a:cubicBezTo>
                  <a:pt x="2642153" y="113002"/>
                  <a:pt x="2402706" y="172533"/>
                  <a:pt x="2193949" y="221746"/>
                </a:cubicBezTo>
                <a:cubicBezTo>
                  <a:pt x="1985192" y="270959"/>
                  <a:pt x="1611336" y="313821"/>
                  <a:pt x="1343049" y="316996"/>
                </a:cubicBezTo>
                <a:cubicBezTo>
                  <a:pt x="1074762" y="320171"/>
                  <a:pt x="584223" y="262756"/>
                  <a:pt x="393724" y="221746"/>
                </a:cubicBezTo>
                <a:cubicBezTo>
                  <a:pt x="203225" y="180736"/>
                  <a:pt x="1612" y="114325"/>
                  <a:pt x="24" y="56646"/>
                </a:cubicBezTo>
                <a:cubicBezTo>
                  <a:pt x="-1564" y="-1033"/>
                  <a:pt x="77943" y="-16380"/>
                  <a:pt x="269899" y="1854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F71BB16-FBB2-4578-B662-E9DB79DC07C8}"/>
              </a:ext>
            </a:extLst>
          </p:cNvPr>
          <p:cNvSpPr/>
          <p:nvPr/>
        </p:nvSpPr>
        <p:spPr>
          <a:xfrm>
            <a:off x="7291387" y="6296026"/>
            <a:ext cx="564356" cy="19703"/>
          </a:xfrm>
          <a:custGeom>
            <a:avLst/>
            <a:gdLst>
              <a:gd name="connsiteX0" fmla="*/ 576262 w 576262"/>
              <a:gd name="connsiteY0" fmla="*/ 0 h 19191"/>
              <a:gd name="connsiteX1" fmla="*/ 323850 w 576262"/>
              <a:gd name="connsiteY1" fmla="*/ 19050 h 19191"/>
              <a:gd name="connsiteX2" fmla="*/ 0 w 576262"/>
              <a:gd name="connsiteY2" fmla="*/ 7144 h 19191"/>
              <a:gd name="connsiteX0" fmla="*/ 576262 w 588185"/>
              <a:gd name="connsiteY0" fmla="*/ 0 h 19119"/>
              <a:gd name="connsiteX1" fmla="*/ 569119 w 588185"/>
              <a:gd name="connsiteY1" fmla="*/ 2381 h 19119"/>
              <a:gd name="connsiteX2" fmla="*/ 323850 w 588185"/>
              <a:gd name="connsiteY2" fmla="*/ 19050 h 19119"/>
              <a:gd name="connsiteX3" fmla="*/ 0 w 588185"/>
              <a:gd name="connsiteY3" fmla="*/ 7144 h 19119"/>
              <a:gd name="connsiteX0" fmla="*/ 576262 w 621647"/>
              <a:gd name="connsiteY0" fmla="*/ 0 h 19119"/>
              <a:gd name="connsiteX1" fmla="*/ 609600 w 621647"/>
              <a:gd name="connsiteY1" fmla="*/ 2381 h 19119"/>
              <a:gd name="connsiteX2" fmla="*/ 323850 w 621647"/>
              <a:gd name="connsiteY2" fmla="*/ 19050 h 19119"/>
              <a:gd name="connsiteX3" fmla="*/ 0 w 621647"/>
              <a:gd name="connsiteY3" fmla="*/ 7144 h 19119"/>
              <a:gd name="connsiteX0" fmla="*/ 523874 w 617764"/>
              <a:gd name="connsiteY0" fmla="*/ 19356 h 19361"/>
              <a:gd name="connsiteX1" fmla="*/ 609600 w 617764"/>
              <a:gd name="connsiteY1" fmla="*/ 306 h 19361"/>
              <a:gd name="connsiteX2" fmla="*/ 323850 w 617764"/>
              <a:gd name="connsiteY2" fmla="*/ 16975 h 19361"/>
              <a:gd name="connsiteX3" fmla="*/ 0 w 617764"/>
              <a:gd name="connsiteY3" fmla="*/ 5069 h 19361"/>
              <a:gd name="connsiteX0" fmla="*/ 380999 w 613945"/>
              <a:gd name="connsiteY0" fmla="*/ 169113 h 169113"/>
              <a:gd name="connsiteX1" fmla="*/ 609600 w 613945"/>
              <a:gd name="connsiteY1" fmla="*/ 44 h 169113"/>
              <a:gd name="connsiteX2" fmla="*/ 323850 w 613945"/>
              <a:gd name="connsiteY2" fmla="*/ 16713 h 169113"/>
              <a:gd name="connsiteX3" fmla="*/ 0 w 613945"/>
              <a:gd name="connsiteY3" fmla="*/ 4807 h 169113"/>
              <a:gd name="connsiteX0" fmla="*/ 609600 w 609600"/>
              <a:gd name="connsiteY0" fmla="*/ 0 h 16738"/>
              <a:gd name="connsiteX1" fmla="*/ 323850 w 609600"/>
              <a:gd name="connsiteY1" fmla="*/ 16669 h 16738"/>
              <a:gd name="connsiteX2" fmla="*/ 0 w 609600"/>
              <a:gd name="connsiteY2" fmla="*/ 4763 h 16738"/>
              <a:gd name="connsiteX0" fmla="*/ 609600 w 609600"/>
              <a:gd name="connsiteY0" fmla="*/ 0 h 19101"/>
              <a:gd name="connsiteX1" fmla="*/ 359568 w 609600"/>
              <a:gd name="connsiteY1" fmla="*/ 19050 h 19101"/>
              <a:gd name="connsiteX2" fmla="*/ 0 w 609600"/>
              <a:gd name="connsiteY2" fmla="*/ 4763 h 19101"/>
              <a:gd name="connsiteX0" fmla="*/ 564356 w 564356"/>
              <a:gd name="connsiteY0" fmla="*/ 0 h 19703"/>
              <a:gd name="connsiteX1" fmla="*/ 314324 w 564356"/>
              <a:gd name="connsiteY1" fmla="*/ 19050 h 19703"/>
              <a:gd name="connsiteX2" fmla="*/ 0 w 564356"/>
              <a:gd name="connsiteY2" fmla="*/ 11907 h 1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56" h="19703">
                <a:moveTo>
                  <a:pt x="564356" y="0"/>
                </a:moveTo>
                <a:cubicBezTo>
                  <a:pt x="522287" y="3175"/>
                  <a:pt x="408383" y="17066"/>
                  <a:pt x="314324" y="19050"/>
                </a:cubicBezTo>
                <a:cubicBezTo>
                  <a:pt x="220265" y="21034"/>
                  <a:pt x="113903" y="18455"/>
                  <a:pt x="0" y="1190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69BDA007-79F0-40AA-8249-5E32EC73E394}"/>
              </a:ext>
            </a:extLst>
          </p:cNvPr>
          <p:cNvSpPr/>
          <p:nvPr/>
        </p:nvSpPr>
        <p:spPr>
          <a:xfrm>
            <a:off x="5020976" y="5839688"/>
            <a:ext cx="2838454" cy="201254"/>
          </a:xfrm>
          <a:custGeom>
            <a:avLst/>
            <a:gdLst>
              <a:gd name="connsiteX0" fmla="*/ 2840886 w 2840886"/>
              <a:gd name="connsiteY0" fmla="*/ 52770 h 329078"/>
              <a:gd name="connsiteX1" fmla="*/ 2263036 w 2840886"/>
              <a:gd name="connsiteY1" fmla="*/ 211520 h 329078"/>
              <a:gd name="connsiteX2" fmla="*/ 1348636 w 2840886"/>
              <a:gd name="connsiteY2" fmla="*/ 328995 h 329078"/>
              <a:gd name="connsiteX3" fmla="*/ 399311 w 2840886"/>
              <a:gd name="connsiteY3" fmla="*/ 227395 h 329078"/>
              <a:gd name="connsiteX4" fmla="*/ 8786 w 2840886"/>
              <a:gd name="connsiteY4" fmla="*/ 68645 h 329078"/>
              <a:gd name="connsiteX5" fmla="*/ 138961 w 2840886"/>
              <a:gd name="connsiteY5" fmla="*/ 1970 h 329078"/>
              <a:gd name="connsiteX6" fmla="*/ 275486 w 2840886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2645"/>
              <a:gd name="connsiteX1" fmla="*/ 2199536 w 2844061"/>
              <a:gd name="connsiteY1" fmla="*/ 227395 h 322645"/>
              <a:gd name="connsiteX2" fmla="*/ 1348636 w 2844061"/>
              <a:gd name="connsiteY2" fmla="*/ 322645 h 322645"/>
              <a:gd name="connsiteX3" fmla="*/ 399311 w 2844061"/>
              <a:gd name="connsiteY3" fmla="*/ 227395 h 322645"/>
              <a:gd name="connsiteX4" fmla="*/ 8786 w 2844061"/>
              <a:gd name="connsiteY4" fmla="*/ 68645 h 322645"/>
              <a:gd name="connsiteX5" fmla="*/ 138961 w 2844061"/>
              <a:gd name="connsiteY5" fmla="*/ 1970 h 322645"/>
              <a:gd name="connsiteX6" fmla="*/ 275486 w 2844061"/>
              <a:gd name="connsiteY6" fmla="*/ 24195 h 322645"/>
              <a:gd name="connsiteX0" fmla="*/ 2844061 w 2844061"/>
              <a:gd name="connsiteY0" fmla="*/ 55945 h 322774"/>
              <a:gd name="connsiteX1" fmla="*/ 2199536 w 2844061"/>
              <a:gd name="connsiteY1" fmla="*/ 227395 h 322774"/>
              <a:gd name="connsiteX2" fmla="*/ 1348636 w 2844061"/>
              <a:gd name="connsiteY2" fmla="*/ 322645 h 322774"/>
              <a:gd name="connsiteX3" fmla="*/ 399311 w 2844061"/>
              <a:gd name="connsiteY3" fmla="*/ 227395 h 322774"/>
              <a:gd name="connsiteX4" fmla="*/ 8786 w 2844061"/>
              <a:gd name="connsiteY4" fmla="*/ 68645 h 322774"/>
              <a:gd name="connsiteX5" fmla="*/ 138961 w 2844061"/>
              <a:gd name="connsiteY5" fmla="*/ 1970 h 322774"/>
              <a:gd name="connsiteX6" fmla="*/ 275486 w 2844061"/>
              <a:gd name="connsiteY6" fmla="*/ 24195 h 322774"/>
              <a:gd name="connsiteX0" fmla="*/ 2835497 w 2835497"/>
              <a:gd name="connsiteY0" fmla="*/ 55945 h 322774"/>
              <a:gd name="connsiteX1" fmla="*/ 2190972 w 2835497"/>
              <a:gd name="connsiteY1" fmla="*/ 227395 h 322774"/>
              <a:gd name="connsiteX2" fmla="*/ 1340072 w 2835497"/>
              <a:gd name="connsiteY2" fmla="*/ 322645 h 322774"/>
              <a:gd name="connsiteX3" fmla="*/ 390747 w 2835497"/>
              <a:gd name="connsiteY3" fmla="*/ 227395 h 322774"/>
              <a:gd name="connsiteX4" fmla="*/ 222 w 2835497"/>
              <a:gd name="connsiteY4" fmla="*/ 68645 h 322774"/>
              <a:gd name="connsiteX5" fmla="*/ 130397 w 2835497"/>
              <a:gd name="connsiteY5" fmla="*/ 1970 h 322774"/>
              <a:gd name="connsiteX6" fmla="*/ 266922 w 2835497"/>
              <a:gd name="connsiteY6" fmla="*/ 24195 h 322774"/>
              <a:gd name="connsiteX0" fmla="*/ 2848174 w 2848174"/>
              <a:gd name="connsiteY0" fmla="*/ 55564 h 322395"/>
              <a:gd name="connsiteX1" fmla="*/ 2203649 w 2848174"/>
              <a:gd name="connsiteY1" fmla="*/ 227014 h 322395"/>
              <a:gd name="connsiteX2" fmla="*/ 1352749 w 2848174"/>
              <a:gd name="connsiteY2" fmla="*/ 322264 h 322395"/>
              <a:gd name="connsiteX3" fmla="*/ 403424 w 2848174"/>
              <a:gd name="connsiteY3" fmla="*/ 227014 h 322395"/>
              <a:gd name="connsiteX4" fmla="*/ 199 w 2848174"/>
              <a:gd name="connsiteY4" fmla="*/ 61914 h 322395"/>
              <a:gd name="connsiteX5" fmla="*/ 143074 w 2848174"/>
              <a:gd name="connsiteY5" fmla="*/ 1589 h 322395"/>
              <a:gd name="connsiteX6" fmla="*/ 279599 w 2848174"/>
              <a:gd name="connsiteY6" fmla="*/ 23814 h 322395"/>
              <a:gd name="connsiteX0" fmla="*/ 2841042 w 2841042"/>
              <a:gd name="connsiteY0" fmla="*/ 55155 h 321989"/>
              <a:gd name="connsiteX1" fmla="*/ 2196517 w 2841042"/>
              <a:gd name="connsiteY1" fmla="*/ 226605 h 321989"/>
              <a:gd name="connsiteX2" fmla="*/ 1345617 w 2841042"/>
              <a:gd name="connsiteY2" fmla="*/ 321855 h 321989"/>
              <a:gd name="connsiteX3" fmla="*/ 396292 w 2841042"/>
              <a:gd name="connsiteY3" fmla="*/ 226605 h 321989"/>
              <a:gd name="connsiteX4" fmla="*/ 211 w 2841042"/>
              <a:gd name="connsiteY4" fmla="*/ 54361 h 321989"/>
              <a:gd name="connsiteX5" fmla="*/ 135942 w 2841042"/>
              <a:gd name="connsiteY5" fmla="*/ 1180 h 321989"/>
              <a:gd name="connsiteX6" fmla="*/ 272467 w 2841042"/>
              <a:gd name="connsiteY6" fmla="*/ 23405 h 321989"/>
              <a:gd name="connsiteX0" fmla="*/ 2848453 w 2848453"/>
              <a:gd name="connsiteY0" fmla="*/ 55155 h 321989"/>
              <a:gd name="connsiteX1" fmla="*/ 2203928 w 2848453"/>
              <a:gd name="connsiteY1" fmla="*/ 226605 h 321989"/>
              <a:gd name="connsiteX2" fmla="*/ 1353028 w 2848453"/>
              <a:gd name="connsiteY2" fmla="*/ 321855 h 321989"/>
              <a:gd name="connsiteX3" fmla="*/ 403703 w 2848453"/>
              <a:gd name="connsiteY3" fmla="*/ 226605 h 321989"/>
              <a:gd name="connsiteX4" fmla="*/ 7622 w 2848453"/>
              <a:gd name="connsiteY4" fmla="*/ 54361 h 321989"/>
              <a:gd name="connsiteX5" fmla="*/ 152878 w 2848453"/>
              <a:gd name="connsiteY5" fmla="*/ 1180 h 321989"/>
              <a:gd name="connsiteX6" fmla="*/ 279878 w 2848453"/>
              <a:gd name="connsiteY6" fmla="*/ 23405 h 321989"/>
              <a:gd name="connsiteX0" fmla="*/ 2849453 w 2849453"/>
              <a:gd name="connsiteY0" fmla="*/ 53990 h 320824"/>
              <a:gd name="connsiteX1" fmla="*/ 2204928 w 2849453"/>
              <a:gd name="connsiteY1" fmla="*/ 225440 h 320824"/>
              <a:gd name="connsiteX2" fmla="*/ 1354028 w 2849453"/>
              <a:gd name="connsiteY2" fmla="*/ 320690 h 320824"/>
              <a:gd name="connsiteX3" fmla="*/ 404703 w 2849453"/>
              <a:gd name="connsiteY3" fmla="*/ 225440 h 320824"/>
              <a:gd name="connsiteX4" fmla="*/ 8622 w 2849453"/>
              <a:gd name="connsiteY4" fmla="*/ 53196 h 320824"/>
              <a:gd name="connsiteX5" fmla="*/ 153878 w 2849453"/>
              <a:gd name="connsiteY5" fmla="*/ 15 h 320824"/>
              <a:gd name="connsiteX6" fmla="*/ 280878 w 2849453"/>
              <a:gd name="connsiteY6" fmla="*/ 22240 h 320824"/>
              <a:gd name="connsiteX0" fmla="*/ 2840848 w 2840848"/>
              <a:gd name="connsiteY0" fmla="*/ 53990 h 320824"/>
              <a:gd name="connsiteX1" fmla="*/ 2196323 w 2840848"/>
              <a:gd name="connsiteY1" fmla="*/ 225440 h 320824"/>
              <a:gd name="connsiteX2" fmla="*/ 1345423 w 2840848"/>
              <a:gd name="connsiteY2" fmla="*/ 320690 h 320824"/>
              <a:gd name="connsiteX3" fmla="*/ 396098 w 2840848"/>
              <a:gd name="connsiteY3" fmla="*/ 225440 h 320824"/>
              <a:gd name="connsiteX4" fmla="*/ 17 w 2840848"/>
              <a:gd name="connsiteY4" fmla="*/ 53196 h 320824"/>
              <a:gd name="connsiteX5" fmla="*/ 145273 w 2840848"/>
              <a:gd name="connsiteY5" fmla="*/ 15 h 320824"/>
              <a:gd name="connsiteX6" fmla="*/ 272273 w 2840848"/>
              <a:gd name="connsiteY6" fmla="*/ 22240 h 320824"/>
              <a:gd name="connsiteX0" fmla="*/ 2838464 w 2838464"/>
              <a:gd name="connsiteY0" fmla="*/ 55563 h 322394"/>
              <a:gd name="connsiteX1" fmla="*/ 2193939 w 2838464"/>
              <a:gd name="connsiteY1" fmla="*/ 227013 h 322394"/>
              <a:gd name="connsiteX2" fmla="*/ 1343039 w 2838464"/>
              <a:gd name="connsiteY2" fmla="*/ 322263 h 322394"/>
              <a:gd name="connsiteX3" fmla="*/ 393714 w 2838464"/>
              <a:gd name="connsiteY3" fmla="*/ 227013 h 322394"/>
              <a:gd name="connsiteX4" fmla="*/ 14 w 2838464"/>
              <a:gd name="connsiteY4" fmla="*/ 61913 h 322394"/>
              <a:gd name="connsiteX5" fmla="*/ 142889 w 2838464"/>
              <a:gd name="connsiteY5" fmla="*/ 1588 h 322394"/>
              <a:gd name="connsiteX6" fmla="*/ 269889 w 2838464"/>
              <a:gd name="connsiteY6" fmla="*/ 23813 h 32239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9733 w 2839733"/>
              <a:gd name="connsiteY0" fmla="*/ 31750 h 298581"/>
              <a:gd name="connsiteX1" fmla="*/ 2195208 w 2839733"/>
              <a:gd name="connsiteY1" fmla="*/ 203200 h 298581"/>
              <a:gd name="connsiteX2" fmla="*/ 1344308 w 2839733"/>
              <a:gd name="connsiteY2" fmla="*/ 298450 h 298581"/>
              <a:gd name="connsiteX3" fmla="*/ 394983 w 2839733"/>
              <a:gd name="connsiteY3" fmla="*/ 203200 h 298581"/>
              <a:gd name="connsiteX4" fmla="*/ 1283 w 2839733"/>
              <a:gd name="connsiteY4" fmla="*/ 38100 h 298581"/>
              <a:gd name="connsiteX5" fmla="*/ 271158 w 2839733"/>
              <a:gd name="connsiteY5" fmla="*/ 0 h 298581"/>
              <a:gd name="connsiteX0" fmla="*/ 2842720 w 2842720"/>
              <a:gd name="connsiteY0" fmla="*/ 48519 h 315350"/>
              <a:gd name="connsiteX1" fmla="*/ 2198195 w 2842720"/>
              <a:gd name="connsiteY1" fmla="*/ 219969 h 315350"/>
              <a:gd name="connsiteX2" fmla="*/ 1347295 w 2842720"/>
              <a:gd name="connsiteY2" fmla="*/ 315219 h 315350"/>
              <a:gd name="connsiteX3" fmla="*/ 397970 w 2842720"/>
              <a:gd name="connsiteY3" fmla="*/ 219969 h 315350"/>
              <a:gd name="connsiteX4" fmla="*/ 4270 w 2842720"/>
              <a:gd name="connsiteY4" fmla="*/ 54869 h 315350"/>
              <a:gd name="connsiteX5" fmla="*/ 274145 w 2842720"/>
              <a:gd name="connsiteY5" fmla="*/ 16769 h 315350"/>
              <a:gd name="connsiteX0" fmla="*/ 2842720 w 2842720"/>
              <a:gd name="connsiteY0" fmla="*/ 48519 h 315355"/>
              <a:gd name="connsiteX1" fmla="*/ 2198195 w 2842720"/>
              <a:gd name="connsiteY1" fmla="*/ 219969 h 315355"/>
              <a:gd name="connsiteX2" fmla="*/ 1347295 w 2842720"/>
              <a:gd name="connsiteY2" fmla="*/ 315219 h 315355"/>
              <a:gd name="connsiteX3" fmla="*/ 397970 w 2842720"/>
              <a:gd name="connsiteY3" fmla="*/ 219969 h 315355"/>
              <a:gd name="connsiteX4" fmla="*/ 4270 w 2842720"/>
              <a:gd name="connsiteY4" fmla="*/ 54869 h 315355"/>
              <a:gd name="connsiteX5" fmla="*/ 274145 w 2842720"/>
              <a:gd name="connsiteY5" fmla="*/ 16769 h 315355"/>
              <a:gd name="connsiteX0" fmla="*/ 2838509 w 2838509"/>
              <a:gd name="connsiteY0" fmla="*/ 53459 h 320295"/>
              <a:gd name="connsiteX1" fmla="*/ 2193984 w 2838509"/>
              <a:gd name="connsiteY1" fmla="*/ 224909 h 320295"/>
              <a:gd name="connsiteX2" fmla="*/ 1343084 w 2838509"/>
              <a:gd name="connsiteY2" fmla="*/ 320159 h 320295"/>
              <a:gd name="connsiteX3" fmla="*/ 393759 w 2838509"/>
              <a:gd name="connsiteY3" fmla="*/ 224909 h 320295"/>
              <a:gd name="connsiteX4" fmla="*/ 59 w 2838509"/>
              <a:gd name="connsiteY4" fmla="*/ 59809 h 320295"/>
              <a:gd name="connsiteX5" fmla="*/ 269934 w 2838509"/>
              <a:gd name="connsiteY5" fmla="*/ 21709 h 320295"/>
              <a:gd name="connsiteX0" fmla="*/ 2838474 w 2838474"/>
              <a:gd name="connsiteY0" fmla="*/ 50296 h 317132"/>
              <a:gd name="connsiteX1" fmla="*/ 2193949 w 2838474"/>
              <a:gd name="connsiteY1" fmla="*/ 221746 h 317132"/>
              <a:gd name="connsiteX2" fmla="*/ 1343049 w 2838474"/>
              <a:gd name="connsiteY2" fmla="*/ 316996 h 317132"/>
              <a:gd name="connsiteX3" fmla="*/ 393724 w 2838474"/>
              <a:gd name="connsiteY3" fmla="*/ 221746 h 317132"/>
              <a:gd name="connsiteX4" fmla="*/ 24 w 2838474"/>
              <a:gd name="connsiteY4" fmla="*/ 56646 h 317132"/>
              <a:gd name="connsiteX5" fmla="*/ 269899 w 2838474"/>
              <a:gd name="connsiteY5" fmla="*/ 18546 h 317132"/>
              <a:gd name="connsiteX0" fmla="*/ 2838474 w 2838474"/>
              <a:gd name="connsiteY0" fmla="*/ 50296 h 317127"/>
              <a:gd name="connsiteX1" fmla="*/ 2193949 w 2838474"/>
              <a:gd name="connsiteY1" fmla="*/ 221746 h 317127"/>
              <a:gd name="connsiteX2" fmla="*/ 1343049 w 2838474"/>
              <a:gd name="connsiteY2" fmla="*/ 316996 h 317127"/>
              <a:gd name="connsiteX3" fmla="*/ 393724 w 2838474"/>
              <a:gd name="connsiteY3" fmla="*/ 221746 h 317127"/>
              <a:gd name="connsiteX4" fmla="*/ 24 w 2838474"/>
              <a:gd name="connsiteY4" fmla="*/ 56646 h 317127"/>
              <a:gd name="connsiteX5" fmla="*/ 269899 w 2838474"/>
              <a:gd name="connsiteY5" fmla="*/ 18546 h 317127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8248"/>
              <a:gd name="connsiteX1" fmla="*/ 2148705 w 2838474"/>
              <a:gd name="connsiteY1" fmla="*/ 155071 h 318248"/>
              <a:gd name="connsiteX2" fmla="*/ 1343049 w 2838474"/>
              <a:gd name="connsiteY2" fmla="*/ 316996 h 318248"/>
              <a:gd name="connsiteX3" fmla="*/ 393724 w 2838474"/>
              <a:gd name="connsiteY3" fmla="*/ 221746 h 318248"/>
              <a:gd name="connsiteX4" fmla="*/ 24 w 2838474"/>
              <a:gd name="connsiteY4" fmla="*/ 56646 h 318248"/>
              <a:gd name="connsiteX5" fmla="*/ 269899 w 2838474"/>
              <a:gd name="connsiteY5" fmla="*/ 18546 h 318248"/>
              <a:gd name="connsiteX0" fmla="*/ 2838474 w 2838474"/>
              <a:gd name="connsiteY0" fmla="*/ 50296 h 235845"/>
              <a:gd name="connsiteX1" fmla="*/ 2148705 w 2838474"/>
              <a:gd name="connsiteY1" fmla="*/ 155071 h 235845"/>
              <a:gd name="connsiteX2" fmla="*/ 1328761 w 2838474"/>
              <a:gd name="connsiteY2" fmla="*/ 219365 h 235845"/>
              <a:gd name="connsiteX3" fmla="*/ 393724 w 2838474"/>
              <a:gd name="connsiteY3" fmla="*/ 221746 h 235845"/>
              <a:gd name="connsiteX4" fmla="*/ 24 w 2838474"/>
              <a:gd name="connsiteY4" fmla="*/ 56646 h 235845"/>
              <a:gd name="connsiteX5" fmla="*/ 269899 w 2838474"/>
              <a:gd name="connsiteY5" fmla="*/ 18546 h 235845"/>
              <a:gd name="connsiteX0" fmla="*/ 2840177 w 2840177"/>
              <a:gd name="connsiteY0" fmla="*/ 43630 h 212711"/>
              <a:gd name="connsiteX1" fmla="*/ 2150408 w 2840177"/>
              <a:gd name="connsiteY1" fmla="*/ 148405 h 212711"/>
              <a:gd name="connsiteX2" fmla="*/ 1330464 w 2840177"/>
              <a:gd name="connsiteY2" fmla="*/ 212699 h 212711"/>
              <a:gd name="connsiteX3" fmla="*/ 366852 w 2840177"/>
              <a:gd name="connsiteY3" fmla="*/ 143643 h 212711"/>
              <a:gd name="connsiteX4" fmla="*/ 1727 w 2840177"/>
              <a:gd name="connsiteY4" fmla="*/ 49980 h 212711"/>
              <a:gd name="connsiteX5" fmla="*/ 271602 w 2840177"/>
              <a:gd name="connsiteY5" fmla="*/ 11880 h 212711"/>
              <a:gd name="connsiteX0" fmla="*/ 2840938 w 2840938"/>
              <a:gd name="connsiteY0" fmla="*/ 33424 h 202505"/>
              <a:gd name="connsiteX1" fmla="*/ 2151169 w 2840938"/>
              <a:gd name="connsiteY1" fmla="*/ 138199 h 202505"/>
              <a:gd name="connsiteX2" fmla="*/ 1331225 w 2840938"/>
              <a:gd name="connsiteY2" fmla="*/ 202493 h 202505"/>
              <a:gd name="connsiteX3" fmla="*/ 367613 w 2840938"/>
              <a:gd name="connsiteY3" fmla="*/ 133437 h 202505"/>
              <a:gd name="connsiteX4" fmla="*/ 2488 w 2840938"/>
              <a:gd name="connsiteY4" fmla="*/ 39774 h 202505"/>
              <a:gd name="connsiteX5" fmla="*/ 258076 w 2840938"/>
              <a:gd name="connsiteY5" fmla="*/ 13581 h 202505"/>
              <a:gd name="connsiteX0" fmla="*/ 2838454 w 2838454"/>
              <a:gd name="connsiteY0" fmla="*/ 34265 h 203346"/>
              <a:gd name="connsiteX1" fmla="*/ 2148685 w 2838454"/>
              <a:gd name="connsiteY1" fmla="*/ 139040 h 203346"/>
              <a:gd name="connsiteX2" fmla="*/ 1328741 w 2838454"/>
              <a:gd name="connsiteY2" fmla="*/ 203334 h 203346"/>
              <a:gd name="connsiteX3" fmla="*/ 365129 w 2838454"/>
              <a:gd name="connsiteY3" fmla="*/ 134278 h 203346"/>
              <a:gd name="connsiteX4" fmla="*/ 4 w 2838454"/>
              <a:gd name="connsiteY4" fmla="*/ 40615 h 203346"/>
              <a:gd name="connsiteX5" fmla="*/ 255592 w 2838454"/>
              <a:gd name="connsiteY5" fmla="*/ 14422 h 203346"/>
              <a:gd name="connsiteX0" fmla="*/ 2838454 w 2838454"/>
              <a:gd name="connsiteY0" fmla="*/ 32173 h 201254"/>
              <a:gd name="connsiteX1" fmla="*/ 2148685 w 2838454"/>
              <a:gd name="connsiteY1" fmla="*/ 136948 h 201254"/>
              <a:gd name="connsiteX2" fmla="*/ 1328741 w 2838454"/>
              <a:gd name="connsiteY2" fmla="*/ 201242 h 201254"/>
              <a:gd name="connsiteX3" fmla="*/ 365129 w 2838454"/>
              <a:gd name="connsiteY3" fmla="*/ 132186 h 201254"/>
              <a:gd name="connsiteX4" fmla="*/ 4 w 2838454"/>
              <a:gd name="connsiteY4" fmla="*/ 38523 h 201254"/>
              <a:gd name="connsiteX5" fmla="*/ 255592 w 2838454"/>
              <a:gd name="connsiteY5" fmla="*/ 12330 h 201254"/>
              <a:gd name="connsiteX0" fmla="*/ 2838454 w 2838454"/>
              <a:gd name="connsiteY0" fmla="*/ 32173 h 201254"/>
              <a:gd name="connsiteX1" fmla="*/ 2148685 w 2838454"/>
              <a:gd name="connsiteY1" fmla="*/ 136948 h 201254"/>
              <a:gd name="connsiteX2" fmla="*/ 1328741 w 2838454"/>
              <a:gd name="connsiteY2" fmla="*/ 201242 h 201254"/>
              <a:gd name="connsiteX3" fmla="*/ 365129 w 2838454"/>
              <a:gd name="connsiteY3" fmla="*/ 132186 h 201254"/>
              <a:gd name="connsiteX4" fmla="*/ 4 w 2838454"/>
              <a:gd name="connsiteY4" fmla="*/ 38523 h 201254"/>
              <a:gd name="connsiteX5" fmla="*/ 255592 w 2838454"/>
              <a:gd name="connsiteY5" fmla="*/ 12330 h 20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4" h="201254">
                <a:moveTo>
                  <a:pt x="2838454" y="32173"/>
                </a:moveTo>
                <a:cubicBezTo>
                  <a:pt x="2587364" y="80592"/>
                  <a:pt x="2400304" y="108770"/>
                  <a:pt x="2148685" y="136948"/>
                </a:cubicBezTo>
                <a:cubicBezTo>
                  <a:pt x="1897066" y="165126"/>
                  <a:pt x="1626000" y="202036"/>
                  <a:pt x="1328741" y="201242"/>
                </a:cubicBezTo>
                <a:cubicBezTo>
                  <a:pt x="1031482" y="200448"/>
                  <a:pt x="586585" y="159306"/>
                  <a:pt x="365129" y="132186"/>
                </a:cubicBezTo>
                <a:cubicBezTo>
                  <a:pt x="143673" y="105066"/>
                  <a:pt x="-790" y="63262"/>
                  <a:pt x="4" y="38523"/>
                </a:cubicBezTo>
                <a:cubicBezTo>
                  <a:pt x="798" y="13784"/>
                  <a:pt x="77923" y="-17833"/>
                  <a:pt x="255592" y="1233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9B100A1A-FD66-4CDD-AEF5-D8982F9BE910}"/>
              </a:ext>
            </a:extLst>
          </p:cNvPr>
          <p:cNvSpPr/>
          <p:nvPr/>
        </p:nvSpPr>
        <p:spPr>
          <a:xfrm>
            <a:off x="7288212" y="5870338"/>
            <a:ext cx="573899" cy="14391"/>
          </a:xfrm>
          <a:custGeom>
            <a:avLst/>
            <a:gdLst>
              <a:gd name="connsiteX0" fmla="*/ 576262 w 576262"/>
              <a:gd name="connsiteY0" fmla="*/ 0 h 19191"/>
              <a:gd name="connsiteX1" fmla="*/ 323850 w 576262"/>
              <a:gd name="connsiteY1" fmla="*/ 19050 h 19191"/>
              <a:gd name="connsiteX2" fmla="*/ 0 w 576262"/>
              <a:gd name="connsiteY2" fmla="*/ 7144 h 19191"/>
              <a:gd name="connsiteX0" fmla="*/ 576262 w 588185"/>
              <a:gd name="connsiteY0" fmla="*/ 0 h 19119"/>
              <a:gd name="connsiteX1" fmla="*/ 569119 w 588185"/>
              <a:gd name="connsiteY1" fmla="*/ 2381 h 19119"/>
              <a:gd name="connsiteX2" fmla="*/ 323850 w 588185"/>
              <a:gd name="connsiteY2" fmla="*/ 19050 h 19119"/>
              <a:gd name="connsiteX3" fmla="*/ 0 w 588185"/>
              <a:gd name="connsiteY3" fmla="*/ 7144 h 19119"/>
              <a:gd name="connsiteX0" fmla="*/ 576262 w 621647"/>
              <a:gd name="connsiteY0" fmla="*/ 0 h 19119"/>
              <a:gd name="connsiteX1" fmla="*/ 609600 w 621647"/>
              <a:gd name="connsiteY1" fmla="*/ 2381 h 19119"/>
              <a:gd name="connsiteX2" fmla="*/ 323850 w 621647"/>
              <a:gd name="connsiteY2" fmla="*/ 19050 h 19119"/>
              <a:gd name="connsiteX3" fmla="*/ 0 w 621647"/>
              <a:gd name="connsiteY3" fmla="*/ 7144 h 19119"/>
              <a:gd name="connsiteX0" fmla="*/ 523874 w 617764"/>
              <a:gd name="connsiteY0" fmla="*/ 19356 h 19361"/>
              <a:gd name="connsiteX1" fmla="*/ 609600 w 617764"/>
              <a:gd name="connsiteY1" fmla="*/ 306 h 19361"/>
              <a:gd name="connsiteX2" fmla="*/ 323850 w 617764"/>
              <a:gd name="connsiteY2" fmla="*/ 16975 h 19361"/>
              <a:gd name="connsiteX3" fmla="*/ 0 w 617764"/>
              <a:gd name="connsiteY3" fmla="*/ 5069 h 19361"/>
              <a:gd name="connsiteX0" fmla="*/ 380999 w 613945"/>
              <a:gd name="connsiteY0" fmla="*/ 169113 h 169113"/>
              <a:gd name="connsiteX1" fmla="*/ 609600 w 613945"/>
              <a:gd name="connsiteY1" fmla="*/ 44 h 169113"/>
              <a:gd name="connsiteX2" fmla="*/ 323850 w 613945"/>
              <a:gd name="connsiteY2" fmla="*/ 16713 h 169113"/>
              <a:gd name="connsiteX3" fmla="*/ 0 w 613945"/>
              <a:gd name="connsiteY3" fmla="*/ 4807 h 169113"/>
              <a:gd name="connsiteX0" fmla="*/ 609600 w 609600"/>
              <a:gd name="connsiteY0" fmla="*/ 0 h 16738"/>
              <a:gd name="connsiteX1" fmla="*/ 323850 w 609600"/>
              <a:gd name="connsiteY1" fmla="*/ 16669 h 16738"/>
              <a:gd name="connsiteX2" fmla="*/ 0 w 609600"/>
              <a:gd name="connsiteY2" fmla="*/ 4763 h 16738"/>
              <a:gd name="connsiteX0" fmla="*/ 609600 w 609600"/>
              <a:gd name="connsiteY0" fmla="*/ 0 h 19101"/>
              <a:gd name="connsiteX1" fmla="*/ 359568 w 609600"/>
              <a:gd name="connsiteY1" fmla="*/ 19050 h 19101"/>
              <a:gd name="connsiteX2" fmla="*/ 0 w 609600"/>
              <a:gd name="connsiteY2" fmla="*/ 4763 h 19101"/>
              <a:gd name="connsiteX0" fmla="*/ 564356 w 564356"/>
              <a:gd name="connsiteY0" fmla="*/ 0 h 19703"/>
              <a:gd name="connsiteX1" fmla="*/ 314324 w 564356"/>
              <a:gd name="connsiteY1" fmla="*/ 19050 h 19703"/>
              <a:gd name="connsiteX2" fmla="*/ 0 w 564356"/>
              <a:gd name="connsiteY2" fmla="*/ 11907 h 19703"/>
              <a:gd name="connsiteX0" fmla="*/ 564356 w 564356"/>
              <a:gd name="connsiteY0" fmla="*/ 0 h 14204"/>
              <a:gd name="connsiteX1" fmla="*/ 300036 w 564356"/>
              <a:gd name="connsiteY1" fmla="*/ 7143 h 14204"/>
              <a:gd name="connsiteX2" fmla="*/ 0 w 564356"/>
              <a:gd name="connsiteY2" fmla="*/ 11907 h 14204"/>
              <a:gd name="connsiteX0" fmla="*/ 571499 w 571499"/>
              <a:gd name="connsiteY0" fmla="*/ 2380 h 9548"/>
              <a:gd name="connsiteX1" fmla="*/ 307179 w 571499"/>
              <a:gd name="connsiteY1" fmla="*/ 9523 h 9548"/>
              <a:gd name="connsiteX2" fmla="*/ 0 w 571499"/>
              <a:gd name="connsiteY2" fmla="*/ 0 h 9548"/>
              <a:gd name="connsiteX0" fmla="*/ 10042 w 10042"/>
              <a:gd name="connsiteY0" fmla="*/ 0 h 15072"/>
              <a:gd name="connsiteX1" fmla="*/ 5375 w 10042"/>
              <a:gd name="connsiteY1" fmla="*/ 14964 h 15072"/>
              <a:gd name="connsiteX2" fmla="*/ 0 w 10042"/>
              <a:gd name="connsiteY2" fmla="*/ 4990 h 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2" h="15072">
                <a:moveTo>
                  <a:pt x="10042" y="0"/>
                </a:moveTo>
                <a:cubicBezTo>
                  <a:pt x="9306" y="3325"/>
                  <a:pt x="7049" y="14132"/>
                  <a:pt x="5375" y="14964"/>
                </a:cubicBezTo>
                <a:cubicBezTo>
                  <a:pt x="3701" y="15796"/>
                  <a:pt x="1993" y="11848"/>
                  <a:pt x="0" y="499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011D675-DD9A-4177-A83F-5DD88B2E223E}"/>
              </a:ext>
            </a:extLst>
          </p:cNvPr>
          <p:cNvSpPr/>
          <p:nvPr/>
        </p:nvSpPr>
        <p:spPr>
          <a:xfrm>
            <a:off x="7122623" y="3817237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Upper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5B20AA5-25FB-48E9-BDAF-82D95C517E4A}"/>
              </a:ext>
            </a:extLst>
          </p:cNvPr>
          <p:cNvSpPr/>
          <p:nvPr/>
        </p:nvSpPr>
        <p:spPr>
          <a:xfrm>
            <a:off x="7238948" y="6463084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Lower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8B0E901-654D-437A-B76B-D633CEBBEE37}"/>
              </a:ext>
            </a:extLst>
          </p:cNvPr>
          <p:cNvSpPr/>
          <p:nvPr/>
        </p:nvSpPr>
        <p:spPr>
          <a:xfrm>
            <a:off x="7862111" y="5737302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Inboard</a:t>
            </a:r>
            <a:endParaRPr lang="de-DE" sz="900" dirty="0">
              <a:solidFill>
                <a:srgbClr val="C00000"/>
              </a:solidFill>
            </a:endParaRPr>
          </a:p>
          <a:p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F2C96E3-A55D-4DAF-B471-E028052439F9}"/>
              </a:ext>
            </a:extLst>
          </p:cNvPr>
          <p:cNvSpPr/>
          <p:nvPr/>
        </p:nvSpPr>
        <p:spPr>
          <a:xfrm>
            <a:off x="6078541" y="4926751"/>
            <a:ext cx="105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>
                <a:solidFill>
                  <a:srgbClr val="FFC000"/>
                </a:solidFill>
              </a:rPr>
              <a:t>Rotation </a:t>
            </a:r>
            <a:r>
              <a:rPr lang="de-DE" sz="900" dirty="0" err="1">
                <a:solidFill>
                  <a:srgbClr val="FFC000"/>
                </a:solidFill>
              </a:rPr>
              <a:t>curve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cut</a:t>
            </a:r>
            <a:r>
              <a:rPr lang="de-DE" sz="900" dirty="0">
                <a:solidFill>
                  <a:srgbClr val="FFC000"/>
                </a:solidFill>
              </a:rPr>
              <a:t>-outs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221D23A-BB18-45EC-A7F3-1BD6C6BEB5CC}"/>
              </a:ext>
            </a:extLst>
          </p:cNvPr>
          <p:cNvSpPr/>
          <p:nvPr/>
        </p:nvSpPr>
        <p:spPr>
          <a:xfrm>
            <a:off x="5678072" y="5492044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8237E92-3E30-43B2-BBEA-8476A943CF24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5570495" y="5367494"/>
            <a:ext cx="156505" cy="1689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6CE7815-A8A4-4ED0-84E1-A56CFA0944AF}"/>
              </a:ext>
            </a:extLst>
          </p:cNvPr>
          <p:cNvGrpSpPr/>
          <p:nvPr/>
        </p:nvGrpSpPr>
        <p:grpSpPr>
          <a:xfrm>
            <a:off x="3001632" y="1517650"/>
            <a:ext cx="6417701" cy="3603226"/>
            <a:chOff x="1409700" y="402132"/>
            <a:chExt cx="10782300" cy="605373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F37B071-FD94-4F28-BD30-340766DB6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2"/>
            <a:stretch/>
          </p:blipFill>
          <p:spPr>
            <a:xfrm>
              <a:off x="1409700" y="402132"/>
              <a:ext cx="10782300" cy="6053735"/>
            </a:xfrm>
            <a:prstGeom prst="rect">
              <a:avLst/>
            </a:prstGeom>
          </p:spPr>
        </p:pic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97421E6-5840-4A16-8A2E-AD9925EFE9B3}"/>
                </a:ext>
              </a:extLst>
            </p:cNvPr>
            <p:cNvSpPr/>
            <p:nvPr/>
          </p:nvSpPr>
          <p:spPr>
            <a:xfrm>
              <a:off x="3104804" y="1574006"/>
              <a:ext cx="354010" cy="1449229"/>
            </a:xfrm>
            <a:custGeom>
              <a:avLst/>
              <a:gdLst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472218 h 1484791"/>
                <a:gd name="connsiteX1" fmla="*/ 122729 w 409576"/>
                <a:gd name="connsiteY1" fmla="*/ 1053118 h 1484791"/>
                <a:gd name="connsiteX2" fmla="*/ 809 w 409576"/>
                <a:gd name="connsiteY2" fmla="*/ 702598 h 1484791"/>
                <a:gd name="connsiteX3" fmla="*/ 191309 w 409576"/>
                <a:gd name="connsiteY3" fmla="*/ 169198 h 1484791"/>
                <a:gd name="connsiteX4" fmla="*/ 206549 w 409576"/>
                <a:gd name="connsiteY4" fmla="*/ 1558 h 1484791"/>
                <a:gd name="connsiteX5" fmla="*/ 397049 w 409576"/>
                <a:gd name="connsiteY5" fmla="*/ 1558 h 1484791"/>
                <a:gd name="connsiteX6" fmla="*/ 374189 w 409576"/>
                <a:gd name="connsiteY6" fmla="*/ 748318 h 1484791"/>
                <a:gd name="connsiteX7" fmla="*/ 397049 w 409576"/>
                <a:gd name="connsiteY7" fmla="*/ 1319818 h 1484791"/>
                <a:gd name="connsiteX8" fmla="*/ 122729 w 409576"/>
                <a:gd name="connsiteY8" fmla="*/ 1472218 h 1484791"/>
                <a:gd name="connsiteX0" fmla="*/ 122729 w 409576"/>
                <a:gd name="connsiteY0" fmla="*/ 1484947 h 1497520"/>
                <a:gd name="connsiteX1" fmla="*/ 122729 w 409576"/>
                <a:gd name="connsiteY1" fmla="*/ 1065847 h 1497520"/>
                <a:gd name="connsiteX2" fmla="*/ 809 w 409576"/>
                <a:gd name="connsiteY2" fmla="*/ 715327 h 1497520"/>
                <a:gd name="connsiteX3" fmla="*/ 191309 w 409576"/>
                <a:gd name="connsiteY3" fmla="*/ 181927 h 1497520"/>
                <a:gd name="connsiteX4" fmla="*/ 204168 w 409576"/>
                <a:gd name="connsiteY4" fmla="*/ 0 h 1497520"/>
                <a:gd name="connsiteX5" fmla="*/ 397049 w 409576"/>
                <a:gd name="connsiteY5" fmla="*/ 14287 h 1497520"/>
                <a:gd name="connsiteX6" fmla="*/ 374189 w 409576"/>
                <a:gd name="connsiteY6" fmla="*/ 761047 h 1497520"/>
                <a:gd name="connsiteX7" fmla="*/ 397049 w 409576"/>
                <a:gd name="connsiteY7" fmla="*/ 1332547 h 1497520"/>
                <a:gd name="connsiteX8" fmla="*/ 122729 w 409576"/>
                <a:gd name="connsiteY8" fmla="*/ 1484947 h 1497520"/>
                <a:gd name="connsiteX0" fmla="*/ 122729 w 409576"/>
                <a:gd name="connsiteY0" fmla="*/ 1470660 h 1483233"/>
                <a:gd name="connsiteX1" fmla="*/ 122729 w 409576"/>
                <a:gd name="connsiteY1" fmla="*/ 1051560 h 1483233"/>
                <a:gd name="connsiteX2" fmla="*/ 809 w 409576"/>
                <a:gd name="connsiteY2" fmla="*/ 701040 h 1483233"/>
                <a:gd name="connsiteX3" fmla="*/ 191309 w 409576"/>
                <a:gd name="connsiteY3" fmla="*/ 167640 h 1483233"/>
                <a:gd name="connsiteX4" fmla="*/ 192262 w 409576"/>
                <a:gd name="connsiteY4" fmla="*/ 9525 h 1483233"/>
                <a:gd name="connsiteX5" fmla="*/ 397049 w 409576"/>
                <a:gd name="connsiteY5" fmla="*/ 0 h 1483233"/>
                <a:gd name="connsiteX6" fmla="*/ 374189 w 409576"/>
                <a:gd name="connsiteY6" fmla="*/ 746760 h 1483233"/>
                <a:gd name="connsiteX7" fmla="*/ 397049 w 409576"/>
                <a:gd name="connsiteY7" fmla="*/ 1318260 h 1483233"/>
                <a:gd name="connsiteX8" fmla="*/ 122729 w 409576"/>
                <a:gd name="connsiteY8" fmla="*/ 1470660 h 1483233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50 w 411827"/>
                <a:gd name="connsiteY0" fmla="*/ 1461135 h 1473708"/>
                <a:gd name="connsiteX1" fmla="*/ 122750 w 411827"/>
                <a:gd name="connsiteY1" fmla="*/ 1042035 h 1473708"/>
                <a:gd name="connsiteX2" fmla="*/ 830 w 411827"/>
                <a:gd name="connsiteY2" fmla="*/ 691515 h 1473708"/>
                <a:gd name="connsiteX3" fmla="*/ 192283 w 411827"/>
                <a:gd name="connsiteY3" fmla="*/ 0 h 1473708"/>
                <a:gd name="connsiteX4" fmla="*/ 404213 w 411827"/>
                <a:gd name="connsiteY4" fmla="*/ 9525 h 1473708"/>
                <a:gd name="connsiteX5" fmla="*/ 374210 w 411827"/>
                <a:gd name="connsiteY5" fmla="*/ 737235 h 1473708"/>
                <a:gd name="connsiteX6" fmla="*/ 397070 w 411827"/>
                <a:gd name="connsiteY6" fmla="*/ 1308735 h 1473708"/>
                <a:gd name="connsiteX7" fmla="*/ 122750 w 411827"/>
                <a:gd name="connsiteY7" fmla="*/ 1461135 h 1473708"/>
                <a:gd name="connsiteX0" fmla="*/ 66138 w 355215"/>
                <a:gd name="connsiteY0" fmla="*/ 1461135 h 1473708"/>
                <a:gd name="connsiteX1" fmla="*/ 66138 w 355215"/>
                <a:gd name="connsiteY1" fmla="*/ 1042035 h 1473708"/>
                <a:gd name="connsiteX2" fmla="*/ 1368 w 355215"/>
                <a:gd name="connsiteY2" fmla="*/ 608171 h 1473708"/>
                <a:gd name="connsiteX3" fmla="*/ 135671 w 355215"/>
                <a:gd name="connsiteY3" fmla="*/ 0 h 1473708"/>
                <a:gd name="connsiteX4" fmla="*/ 347601 w 355215"/>
                <a:gd name="connsiteY4" fmla="*/ 9525 h 1473708"/>
                <a:gd name="connsiteX5" fmla="*/ 317598 w 355215"/>
                <a:gd name="connsiteY5" fmla="*/ 737235 h 1473708"/>
                <a:gd name="connsiteX6" fmla="*/ 340458 w 355215"/>
                <a:gd name="connsiteY6" fmla="*/ 1308735 h 1473708"/>
                <a:gd name="connsiteX7" fmla="*/ 66138 w 355215"/>
                <a:gd name="connsiteY7" fmla="*/ 1461135 h 1473708"/>
                <a:gd name="connsiteX0" fmla="*/ 64846 w 353923"/>
                <a:gd name="connsiteY0" fmla="*/ 1461135 h 1473708"/>
                <a:gd name="connsiteX1" fmla="*/ 64846 w 353923"/>
                <a:gd name="connsiteY1" fmla="*/ 1042035 h 1473708"/>
                <a:gd name="connsiteX2" fmla="*/ 76 w 353923"/>
                <a:gd name="connsiteY2" fmla="*/ 608171 h 1473708"/>
                <a:gd name="connsiteX3" fmla="*/ 134379 w 353923"/>
                <a:gd name="connsiteY3" fmla="*/ 0 h 1473708"/>
                <a:gd name="connsiteX4" fmla="*/ 346309 w 353923"/>
                <a:gd name="connsiteY4" fmla="*/ 9525 h 1473708"/>
                <a:gd name="connsiteX5" fmla="*/ 316306 w 353923"/>
                <a:gd name="connsiteY5" fmla="*/ 737235 h 1473708"/>
                <a:gd name="connsiteX6" fmla="*/ 339166 w 353923"/>
                <a:gd name="connsiteY6" fmla="*/ 1308735 h 1473708"/>
                <a:gd name="connsiteX7" fmla="*/ 64846 w 353923"/>
                <a:gd name="connsiteY7" fmla="*/ 1461135 h 1473708"/>
                <a:gd name="connsiteX0" fmla="*/ 64995 w 354072"/>
                <a:gd name="connsiteY0" fmla="*/ 1461135 h 1473708"/>
                <a:gd name="connsiteX1" fmla="*/ 64995 w 354072"/>
                <a:gd name="connsiteY1" fmla="*/ 1042035 h 1473708"/>
                <a:gd name="connsiteX2" fmla="*/ 225 w 354072"/>
                <a:gd name="connsiteY2" fmla="*/ 608171 h 1473708"/>
                <a:gd name="connsiteX3" fmla="*/ 90714 w 354072"/>
                <a:gd name="connsiteY3" fmla="*/ 102393 h 1473708"/>
                <a:gd name="connsiteX4" fmla="*/ 134528 w 354072"/>
                <a:gd name="connsiteY4" fmla="*/ 0 h 1473708"/>
                <a:gd name="connsiteX5" fmla="*/ 346458 w 354072"/>
                <a:gd name="connsiteY5" fmla="*/ 9525 h 1473708"/>
                <a:gd name="connsiteX6" fmla="*/ 316455 w 354072"/>
                <a:gd name="connsiteY6" fmla="*/ 737235 h 1473708"/>
                <a:gd name="connsiteX7" fmla="*/ 339315 w 354072"/>
                <a:gd name="connsiteY7" fmla="*/ 1308735 h 1473708"/>
                <a:gd name="connsiteX8" fmla="*/ 64995 w 354072"/>
                <a:gd name="connsiteY8" fmla="*/ 1461135 h 1473708"/>
                <a:gd name="connsiteX0" fmla="*/ 65337 w 354414"/>
                <a:gd name="connsiteY0" fmla="*/ 1461135 h 1473708"/>
                <a:gd name="connsiteX1" fmla="*/ 65337 w 354414"/>
                <a:gd name="connsiteY1" fmla="*/ 1042035 h 1473708"/>
                <a:gd name="connsiteX2" fmla="*/ 567 w 354414"/>
                <a:gd name="connsiteY2" fmla="*/ 608171 h 1473708"/>
                <a:gd name="connsiteX3" fmla="*/ 107725 w 354414"/>
                <a:gd name="connsiteY3" fmla="*/ 104774 h 1473708"/>
                <a:gd name="connsiteX4" fmla="*/ 134870 w 354414"/>
                <a:gd name="connsiteY4" fmla="*/ 0 h 1473708"/>
                <a:gd name="connsiteX5" fmla="*/ 346800 w 354414"/>
                <a:gd name="connsiteY5" fmla="*/ 9525 h 1473708"/>
                <a:gd name="connsiteX6" fmla="*/ 316797 w 354414"/>
                <a:gd name="connsiteY6" fmla="*/ 737235 h 1473708"/>
                <a:gd name="connsiteX7" fmla="*/ 339657 w 354414"/>
                <a:gd name="connsiteY7" fmla="*/ 1308735 h 1473708"/>
                <a:gd name="connsiteX8" fmla="*/ 65337 w 354414"/>
                <a:gd name="connsiteY8" fmla="*/ 1461135 h 1473708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66741 h 1479314"/>
                <a:gd name="connsiteX1" fmla="*/ 65337 w 354414"/>
                <a:gd name="connsiteY1" fmla="*/ 1047641 h 1479314"/>
                <a:gd name="connsiteX2" fmla="*/ 567 w 354414"/>
                <a:gd name="connsiteY2" fmla="*/ 613777 h 1479314"/>
                <a:gd name="connsiteX3" fmla="*/ 107725 w 354414"/>
                <a:gd name="connsiteY3" fmla="*/ 110380 h 1479314"/>
                <a:gd name="connsiteX4" fmla="*/ 127726 w 354414"/>
                <a:gd name="connsiteY4" fmla="*/ 844 h 1479314"/>
                <a:gd name="connsiteX5" fmla="*/ 346800 w 354414"/>
                <a:gd name="connsiteY5" fmla="*/ 15131 h 1479314"/>
                <a:gd name="connsiteX6" fmla="*/ 316797 w 354414"/>
                <a:gd name="connsiteY6" fmla="*/ 742841 h 1479314"/>
                <a:gd name="connsiteX7" fmla="*/ 339657 w 354414"/>
                <a:gd name="connsiteY7" fmla="*/ 1314341 h 1479314"/>
                <a:gd name="connsiteX8" fmla="*/ 65337 w 354414"/>
                <a:gd name="connsiteY8" fmla="*/ 1466741 h 1479314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27726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61924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175 w 354252"/>
                <a:gd name="connsiteY0" fmla="*/ 1465897 h 1478470"/>
                <a:gd name="connsiteX1" fmla="*/ 65175 w 354252"/>
                <a:gd name="connsiteY1" fmla="*/ 1046797 h 1478470"/>
                <a:gd name="connsiteX2" fmla="*/ 405 w 354252"/>
                <a:gd name="connsiteY2" fmla="*/ 612933 h 1478470"/>
                <a:gd name="connsiteX3" fmla="*/ 100419 w 354252"/>
                <a:gd name="connsiteY3" fmla="*/ 161924 h 1478470"/>
                <a:gd name="connsiteX4" fmla="*/ 115658 w 354252"/>
                <a:gd name="connsiteY4" fmla="*/ 0 h 1478470"/>
                <a:gd name="connsiteX5" fmla="*/ 346638 w 354252"/>
                <a:gd name="connsiteY5" fmla="*/ 14287 h 1478470"/>
                <a:gd name="connsiteX6" fmla="*/ 316635 w 354252"/>
                <a:gd name="connsiteY6" fmla="*/ 741997 h 1478470"/>
                <a:gd name="connsiteX7" fmla="*/ 339495 w 354252"/>
                <a:gd name="connsiteY7" fmla="*/ 1313497 h 1478470"/>
                <a:gd name="connsiteX8" fmla="*/ 65175 w 354252"/>
                <a:gd name="connsiteY8" fmla="*/ 1465897 h 1478470"/>
                <a:gd name="connsiteX0" fmla="*/ 65175 w 354252"/>
                <a:gd name="connsiteY0" fmla="*/ 1456372 h 1468945"/>
                <a:gd name="connsiteX1" fmla="*/ 65175 w 354252"/>
                <a:gd name="connsiteY1" fmla="*/ 1037272 h 1468945"/>
                <a:gd name="connsiteX2" fmla="*/ 405 w 354252"/>
                <a:gd name="connsiteY2" fmla="*/ 603408 h 1468945"/>
                <a:gd name="connsiteX3" fmla="*/ 100419 w 354252"/>
                <a:gd name="connsiteY3" fmla="*/ 152399 h 1468945"/>
                <a:gd name="connsiteX4" fmla="*/ 118039 w 354252"/>
                <a:gd name="connsiteY4" fmla="*/ 0 h 1468945"/>
                <a:gd name="connsiteX5" fmla="*/ 346638 w 354252"/>
                <a:gd name="connsiteY5" fmla="*/ 4762 h 1468945"/>
                <a:gd name="connsiteX6" fmla="*/ 316635 w 354252"/>
                <a:gd name="connsiteY6" fmla="*/ 732472 h 1468945"/>
                <a:gd name="connsiteX7" fmla="*/ 339495 w 354252"/>
                <a:gd name="connsiteY7" fmla="*/ 1303972 h 1468945"/>
                <a:gd name="connsiteX8" fmla="*/ 65175 w 354252"/>
                <a:gd name="connsiteY8" fmla="*/ 1456372 h 1468945"/>
                <a:gd name="connsiteX0" fmla="*/ 65175 w 352113"/>
                <a:gd name="connsiteY0" fmla="*/ 1456372 h 1468945"/>
                <a:gd name="connsiteX1" fmla="*/ 65175 w 352113"/>
                <a:gd name="connsiteY1" fmla="*/ 1037272 h 1468945"/>
                <a:gd name="connsiteX2" fmla="*/ 405 w 352113"/>
                <a:gd name="connsiteY2" fmla="*/ 603408 h 1468945"/>
                <a:gd name="connsiteX3" fmla="*/ 100419 w 352113"/>
                <a:gd name="connsiteY3" fmla="*/ 152399 h 1468945"/>
                <a:gd name="connsiteX4" fmla="*/ 118039 w 352113"/>
                <a:gd name="connsiteY4" fmla="*/ 0 h 1468945"/>
                <a:gd name="connsiteX5" fmla="*/ 344257 w 352113"/>
                <a:gd name="connsiteY5" fmla="*/ 9525 h 1468945"/>
                <a:gd name="connsiteX6" fmla="*/ 316635 w 352113"/>
                <a:gd name="connsiteY6" fmla="*/ 732472 h 1468945"/>
                <a:gd name="connsiteX7" fmla="*/ 339495 w 352113"/>
                <a:gd name="connsiteY7" fmla="*/ 1303972 h 1468945"/>
                <a:gd name="connsiteX8" fmla="*/ 65175 w 352113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3606"/>
                <a:gd name="connsiteX1" fmla="*/ 65175 w 352022"/>
                <a:gd name="connsiteY1" fmla="*/ 1037272 h 1463606"/>
                <a:gd name="connsiteX2" fmla="*/ 405 w 352022"/>
                <a:gd name="connsiteY2" fmla="*/ 603408 h 1463606"/>
                <a:gd name="connsiteX3" fmla="*/ 100419 w 352022"/>
                <a:gd name="connsiteY3" fmla="*/ 152399 h 1463606"/>
                <a:gd name="connsiteX4" fmla="*/ 118039 w 352022"/>
                <a:gd name="connsiteY4" fmla="*/ 0 h 1463606"/>
                <a:gd name="connsiteX5" fmla="*/ 344257 w 352022"/>
                <a:gd name="connsiteY5" fmla="*/ 9525 h 1463606"/>
                <a:gd name="connsiteX6" fmla="*/ 316635 w 352022"/>
                <a:gd name="connsiteY6" fmla="*/ 732472 h 1463606"/>
                <a:gd name="connsiteX7" fmla="*/ 339495 w 352022"/>
                <a:gd name="connsiteY7" fmla="*/ 1303972 h 1463606"/>
                <a:gd name="connsiteX8" fmla="*/ 65175 w 352022"/>
                <a:gd name="connsiteY8" fmla="*/ 1456372 h 1463606"/>
                <a:gd name="connsiteX0" fmla="*/ 65175 w 354071"/>
                <a:gd name="connsiteY0" fmla="*/ 1456372 h 1462545"/>
                <a:gd name="connsiteX1" fmla="*/ 65175 w 354071"/>
                <a:gd name="connsiteY1" fmla="*/ 1037272 h 1462545"/>
                <a:gd name="connsiteX2" fmla="*/ 405 w 354071"/>
                <a:gd name="connsiteY2" fmla="*/ 603408 h 1462545"/>
                <a:gd name="connsiteX3" fmla="*/ 100419 w 354071"/>
                <a:gd name="connsiteY3" fmla="*/ 152399 h 1462545"/>
                <a:gd name="connsiteX4" fmla="*/ 118039 w 354071"/>
                <a:gd name="connsiteY4" fmla="*/ 0 h 1462545"/>
                <a:gd name="connsiteX5" fmla="*/ 344257 w 354071"/>
                <a:gd name="connsiteY5" fmla="*/ 9525 h 1462545"/>
                <a:gd name="connsiteX6" fmla="*/ 316635 w 354071"/>
                <a:gd name="connsiteY6" fmla="*/ 732472 h 1462545"/>
                <a:gd name="connsiteX7" fmla="*/ 341876 w 354071"/>
                <a:gd name="connsiteY7" fmla="*/ 1289685 h 1462545"/>
                <a:gd name="connsiteX8" fmla="*/ 65175 w 354071"/>
                <a:gd name="connsiteY8" fmla="*/ 1456372 h 1462545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999172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1027747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7495 w 354010"/>
                <a:gd name="connsiteY0" fmla="*/ 1446847 h 1446847"/>
                <a:gd name="connsiteX1" fmla="*/ 67495 w 354010"/>
                <a:gd name="connsiteY1" fmla="*/ 1027747 h 1446847"/>
                <a:gd name="connsiteX2" fmla="*/ 344 w 354010"/>
                <a:gd name="connsiteY2" fmla="*/ 603408 h 1446847"/>
                <a:gd name="connsiteX3" fmla="*/ 100358 w 354010"/>
                <a:gd name="connsiteY3" fmla="*/ 152399 h 1446847"/>
                <a:gd name="connsiteX4" fmla="*/ 117978 w 354010"/>
                <a:gd name="connsiteY4" fmla="*/ 0 h 1446847"/>
                <a:gd name="connsiteX5" fmla="*/ 344196 w 354010"/>
                <a:gd name="connsiteY5" fmla="*/ 9525 h 1446847"/>
                <a:gd name="connsiteX6" fmla="*/ 316574 w 354010"/>
                <a:gd name="connsiteY6" fmla="*/ 732472 h 1446847"/>
                <a:gd name="connsiteX7" fmla="*/ 341815 w 354010"/>
                <a:gd name="connsiteY7" fmla="*/ 1289685 h 1446847"/>
                <a:gd name="connsiteX8" fmla="*/ 67495 w 354010"/>
                <a:gd name="connsiteY8" fmla="*/ 1446847 h 1446847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17978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4466 h 1444466"/>
                <a:gd name="connsiteX1" fmla="*/ 67495 w 354010"/>
                <a:gd name="connsiteY1" fmla="*/ 1025366 h 1444466"/>
                <a:gd name="connsiteX2" fmla="*/ 344 w 354010"/>
                <a:gd name="connsiteY2" fmla="*/ 601027 h 1444466"/>
                <a:gd name="connsiteX3" fmla="*/ 100358 w 354010"/>
                <a:gd name="connsiteY3" fmla="*/ 150018 h 1444466"/>
                <a:gd name="connsiteX4" fmla="*/ 122741 w 354010"/>
                <a:gd name="connsiteY4" fmla="*/ 0 h 1444466"/>
                <a:gd name="connsiteX5" fmla="*/ 344196 w 354010"/>
                <a:gd name="connsiteY5" fmla="*/ 7144 h 1444466"/>
                <a:gd name="connsiteX6" fmla="*/ 316574 w 354010"/>
                <a:gd name="connsiteY6" fmla="*/ 730091 h 1444466"/>
                <a:gd name="connsiteX7" fmla="*/ 341815 w 354010"/>
                <a:gd name="connsiteY7" fmla="*/ 1287304 h 1444466"/>
                <a:gd name="connsiteX8" fmla="*/ 67495 w 354010"/>
                <a:gd name="connsiteY8" fmla="*/ 1444466 h 1444466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20360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9229 h 1449229"/>
                <a:gd name="connsiteX1" fmla="*/ 67495 w 354010"/>
                <a:gd name="connsiteY1" fmla="*/ 1030129 h 1449229"/>
                <a:gd name="connsiteX2" fmla="*/ 344 w 354010"/>
                <a:gd name="connsiteY2" fmla="*/ 605790 h 1449229"/>
                <a:gd name="connsiteX3" fmla="*/ 100358 w 354010"/>
                <a:gd name="connsiteY3" fmla="*/ 154781 h 1449229"/>
                <a:gd name="connsiteX4" fmla="*/ 113216 w 354010"/>
                <a:gd name="connsiteY4" fmla="*/ 0 h 1449229"/>
                <a:gd name="connsiteX5" fmla="*/ 344196 w 354010"/>
                <a:gd name="connsiteY5" fmla="*/ 11907 h 1449229"/>
                <a:gd name="connsiteX6" fmla="*/ 316574 w 354010"/>
                <a:gd name="connsiteY6" fmla="*/ 734854 h 1449229"/>
                <a:gd name="connsiteX7" fmla="*/ 341815 w 354010"/>
                <a:gd name="connsiteY7" fmla="*/ 1292067 h 1449229"/>
                <a:gd name="connsiteX8" fmla="*/ 67495 w 354010"/>
                <a:gd name="connsiteY8" fmla="*/ 1449229 h 144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010" h="1449229">
                  <a:moveTo>
                    <a:pt x="67495" y="1449229"/>
                  </a:moveTo>
                  <a:cubicBezTo>
                    <a:pt x="47571" y="1350010"/>
                    <a:pt x="78687" y="1170702"/>
                    <a:pt x="67495" y="1030129"/>
                  </a:cubicBezTo>
                  <a:cubicBezTo>
                    <a:pt x="56303" y="889556"/>
                    <a:pt x="-5133" y="751681"/>
                    <a:pt x="344" y="605790"/>
                  </a:cubicBezTo>
                  <a:cubicBezTo>
                    <a:pt x="5821" y="459899"/>
                    <a:pt x="81546" y="255746"/>
                    <a:pt x="100358" y="154781"/>
                  </a:cubicBezTo>
                  <a:cubicBezTo>
                    <a:pt x="119170" y="53816"/>
                    <a:pt x="111072" y="58340"/>
                    <a:pt x="113216" y="0"/>
                  </a:cubicBezTo>
                  <a:lnTo>
                    <a:pt x="344196" y="11907"/>
                  </a:lnTo>
                  <a:cubicBezTo>
                    <a:pt x="353086" y="169704"/>
                    <a:pt x="316574" y="515144"/>
                    <a:pt x="316574" y="734854"/>
                  </a:cubicBezTo>
                  <a:cubicBezTo>
                    <a:pt x="316574" y="954564"/>
                    <a:pt x="379915" y="1173957"/>
                    <a:pt x="341815" y="1292067"/>
                  </a:cubicBezTo>
                  <a:cubicBezTo>
                    <a:pt x="267996" y="1324452"/>
                    <a:pt x="163618" y="1379379"/>
                    <a:pt x="67495" y="14492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4293D04B-FD8C-4C57-8C41-96189C27903D}"/>
                </a:ext>
              </a:extLst>
            </p:cNvPr>
            <p:cNvSpPr/>
            <p:nvPr/>
          </p:nvSpPr>
          <p:spPr>
            <a:xfrm>
              <a:off x="1749638" y="839277"/>
              <a:ext cx="5594156" cy="765760"/>
            </a:xfrm>
            <a:custGeom>
              <a:avLst/>
              <a:gdLst>
                <a:gd name="connsiteX0" fmla="*/ 3017197 w 3017965"/>
                <a:gd name="connsiteY0" fmla="*/ 331182 h 385165"/>
                <a:gd name="connsiteX1" fmla="*/ 2407597 w 3017965"/>
                <a:gd name="connsiteY1" fmla="*/ 150207 h 385165"/>
                <a:gd name="connsiteX2" fmla="*/ 1407472 w 3017965"/>
                <a:gd name="connsiteY2" fmla="*/ 982 h 385165"/>
                <a:gd name="connsiteX3" fmla="*/ 562922 w 3017965"/>
                <a:gd name="connsiteY3" fmla="*/ 93057 h 385165"/>
                <a:gd name="connsiteX4" fmla="*/ 83497 w 3017965"/>
                <a:gd name="connsiteY4" fmla="*/ 239107 h 385165"/>
                <a:gd name="connsiteX5" fmla="*/ 16822 w 3017965"/>
                <a:gd name="connsiteY5" fmla="*/ 347057 h 385165"/>
                <a:gd name="connsiteX6" fmla="*/ 270822 w 3017965"/>
                <a:gd name="connsiteY6" fmla="*/ 381982 h 385165"/>
                <a:gd name="connsiteX7" fmla="*/ 594672 w 3017965"/>
                <a:gd name="connsiteY7" fmla="*/ 359757 h 385165"/>
                <a:gd name="connsiteX8" fmla="*/ 1070922 w 3017965"/>
                <a:gd name="connsiteY8" fmla="*/ 385157 h 385165"/>
                <a:gd name="connsiteX9" fmla="*/ 1293172 w 3017965"/>
                <a:gd name="connsiteY9" fmla="*/ 356582 h 385165"/>
                <a:gd name="connsiteX10" fmla="*/ 1975797 w 3017965"/>
                <a:gd name="connsiteY10" fmla="*/ 343882 h 385165"/>
                <a:gd name="connsiteX11" fmla="*/ 2521897 w 3017965"/>
                <a:gd name="connsiteY11" fmla="*/ 308957 h 385165"/>
                <a:gd name="connsiteX12" fmla="*/ 3017197 w 3017965"/>
                <a:gd name="connsiteY12" fmla="*/ 331182 h 385165"/>
                <a:gd name="connsiteX0" fmla="*/ 3017197 w 3017965"/>
                <a:gd name="connsiteY0" fmla="*/ 331182 h 385165"/>
                <a:gd name="connsiteX1" fmla="*/ 2407597 w 3017965"/>
                <a:gd name="connsiteY1" fmla="*/ 150207 h 385165"/>
                <a:gd name="connsiteX2" fmla="*/ 1407472 w 3017965"/>
                <a:gd name="connsiteY2" fmla="*/ 982 h 385165"/>
                <a:gd name="connsiteX3" fmla="*/ 562922 w 3017965"/>
                <a:gd name="connsiteY3" fmla="*/ 93057 h 385165"/>
                <a:gd name="connsiteX4" fmla="*/ 83497 w 3017965"/>
                <a:gd name="connsiteY4" fmla="*/ 239107 h 385165"/>
                <a:gd name="connsiteX5" fmla="*/ 16822 w 3017965"/>
                <a:gd name="connsiteY5" fmla="*/ 347057 h 385165"/>
                <a:gd name="connsiteX6" fmla="*/ 270822 w 3017965"/>
                <a:gd name="connsiteY6" fmla="*/ 381982 h 385165"/>
                <a:gd name="connsiteX7" fmla="*/ 594672 w 3017965"/>
                <a:gd name="connsiteY7" fmla="*/ 359757 h 385165"/>
                <a:gd name="connsiteX8" fmla="*/ 1070922 w 3017965"/>
                <a:gd name="connsiteY8" fmla="*/ 385157 h 385165"/>
                <a:gd name="connsiteX9" fmla="*/ 1293172 w 3017965"/>
                <a:gd name="connsiteY9" fmla="*/ 356582 h 385165"/>
                <a:gd name="connsiteX10" fmla="*/ 1975797 w 3017965"/>
                <a:gd name="connsiteY10" fmla="*/ 343882 h 385165"/>
                <a:gd name="connsiteX11" fmla="*/ 2521897 w 3017965"/>
                <a:gd name="connsiteY11" fmla="*/ 308957 h 385165"/>
                <a:gd name="connsiteX12" fmla="*/ 3017197 w 3017965"/>
                <a:gd name="connsiteY12" fmla="*/ 331182 h 385165"/>
                <a:gd name="connsiteX0" fmla="*/ 3017197 w 3017197"/>
                <a:gd name="connsiteY0" fmla="*/ 331182 h 385165"/>
                <a:gd name="connsiteX1" fmla="*/ 2407597 w 3017197"/>
                <a:gd name="connsiteY1" fmla="*/ 150207 h 385165"/>
                <a:gd name="connsiteX2" fmla="*/ 1407472 w 3017197"/>
                <a:gd name="connsiteY2" fmla="*/ 982 h 385165"/>
                <a:gd name="connsiteX3" fmla="*/ 562922 w 3017197"/>
                <a:gd name="connsiteY3" fmla="*/ 93057 h 385165"/>
                <a:gd name="connsiteX4" fmla="*/ 83497 w 3017197"/>
                <a:gd name="connsiteY4" fmla="*/ 239107 h 385165"/>
                <a:gd name="connsiteX5" fmla="*/ 16822 w 3017197"/>
                <a:gd name="connsiteY5" fmla="*/ 347057 h 385165"/>
                <a:gd name="connsiteX6" fmla="*/ 270822 w 3017197"/>
                <a:gd name="connsiteY6" fmla="*/ 381982 h 385165"/>
                <a:gd name="connsiteX7" fmla="*/ 594672 w 3017197"/>
                <a:gd name="connsiteY7" fmla="*/ 359757 h 385165"/>
                <a:gd name="connsiteX8" fmla="*/ 1070922 w 3017197"/>
                <a:gd name="connsiteY8" fmla="*/ 385157 h 385165"/>
                <a:gd name="connsiteX9" fmla="*/ 1293172 w 3017197"/>
                <a:gd name="connsiteY9" fmla="*/ 356582 h 385165"/>
                <a:gd name="connsiteX10" fmla="*/ 1975797 w 3017197"/>
                <a:gd name="connsiteY10" fmla="*/ 343882 h 385165"/>
                <a:gd name="connsiteX11" fmla="*/ 2521897 w 3017197"/>
                <a:gd name="connsiteY11" fmla="*/ 308957 h 385165"/>
                <a:gd name="connsiteX12" fmla="*/ 3017197 w 3017197"/>
                <a:gd name="connsiteY12" fmla="*/ 331182 h 385165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55506 w 3001781"/>
                <a:gd name="connsiteY8" fmla="*/ 385157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2238987 w 3001781"/>
                <a:gd name="connsiteY10" fmla="*/ 336738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2238987 w 3001781"/>
                <a:gd name="connsiteY10" fmla="*/ 336738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2370"/>
                <a:gd name="connsiteY0" fmla="*/ 331182 h 392267"/>
                <a:gd name="connsiteX1" fmla="*/ 2392181 w 3002370"/>
                <a:gd name="connsiteY1" fmla="*/ 150207 h 392267"/>
                <a:gd name="connsiteX2" fmla="*/ 1392056 w 3002370"/>
                <a:gd name="connsiteY2" fmla="*/ 982 h 392267"/>
                <a:gd name="connsiteX3" fmla="*/ 547506 w 3002370"/>
                <a:gd name="connsiteY3" fmla="*/ 93057 h 392267"/>
                <a:gd name="connsiteX4" fmla="*/ 68081 w 3002370"/>
                <a:gd name="connsiteY4" fmla="*/ 239107 h 392267"/>
                <a:gd name="connsiteX5" fmla="*/ 22837 w 3002370"/>
                <a:gd name="connsiteY5" fmla="*/ 380394 h 392267"/>
                <a:gd name="connsiteX6" fmla="*/ 255406 w 3002370"/>
                <a:gd name="connsiteY6" fmla="*/ 381982 h 392267"/>
                <a:gd name="connsiteX7" fmla="*/ 579256 w 3002370"/>
                <a:gd name="connsiteY7" fmla="*/ 359757 h 392267"/>
                <a:gd name="connsiteX8" fmla="*/ 1005500 w 3002370"/>
                <a:gd name="connsiteY8" fmla="*/ 375632 h 392267"/>
                <a:gd name="connsiteX9" fmla="*/ 1265850 w 3002370"/>
                <a:gd name="connsiteY9" fmla="*/ 368488 h 392267"/>
                <a:gd name="connsiteX10" fmla="*/ 2238987 w 3002370"/>
                <a:gd name="connsiteY10" fmla="*/ 336738 h 392267"/>
                <a:gd name="connsiteX11" fmla="*/ 2499337 w 3002370"/>
                <a:gd name="connsiteY11" fmla="*/ 308957 h 392267"/>
                <a:gd name="connsiteX12" fmla="*/ 3001781 w 3002370"/>
                <a:gd name="connsiteY12" fmla="*/ 331182 h 392267"/>
                <a:gd name="connsiteX0" fmla="*/ 3001781 w 3001806"/>
                <a:gd name="connsiteY0" fmla="*/ 331182 h 392267"/>
                <a:gd name="connsiteX1" fmla="*/ 2392181 w 3001806"/>
                <a:gd name="connsiteY1" fmla="*/ 150207 h 392267"/>
                <a:gd name="connsiteX2" fmla="*/ 1392056 w 3001806"/>
                <a:gd name="connsiteY2" fmla="*/ 982 h 392267"/>
                <a:gd name="connsiteX3" fmla="*/ 547506 w 3001806"/>
                <a:gd name="connsiteY3" fmla="*/ 93057 h 392267"/>
                <a:gd name="connsiteX4" fmla="*/ 68081 w 3001806"/>
                <a:gd name="connsiteY4" fmla="*/ 239107 h 392267"/>
                <a:gd name="connsiteX5" fmla="*/ 22837 w 3001806"/>
                <a:gd name="connsiteY5" fmla="*/ 380394 h 392267"/>
                <a:gd name="connsiteX6" fmla="*/ 255406 w 3001806"/>
                <a:gd name="connsiteY6" fmla="*/ 381982 h 392267"/>
                <a:gd name="connsiteX7" fmla="*/ 579256 w 3001806"/>
                <a:gd name="connsiteY7" fmla="*/ 359757 h 392267"/>
                <a:gd name="connsiteX8" fmla="*/ 1005500 w 3001806"/>
                <a:gd name="connsiteY8" fmla="*/ 375632 h 392267"/>
                <a:gd name="connsiteX9" fmla="*/ 1265850 w 3001806"/>
                <a:gd name="connsiteY9" fmla="*/ 368488 h 392267"/>
                <a:gd name="connsiteX10" fmla="*/ 2238987 w 3001806"/>
                <a:gd name="connsiteY10" fmla="*/ 336738 h 392267"/>
                <a:gd name="connsiteX11" fmla="*/ 2499337 w 3001806"/>
                <a:gd name="connsiteY11" fmla="*/ 308957 h 392267"/>
                <a:gd name="connsiteX12" fmla="*/ 3001781 w 3001806"/>
                <a:gd name="connsiteY12" fmla="*/ 331182 h 392267"/>
                <a:gd name="connsiteX0" fmla="*/ 3006544 w 3006568"/>
                <a:gd name="connsiteY0" fmla="*/ 335944 h 392267"/>
                <a:gd name="connsiteX1" fmla="*/ 2392181 w 3006568"/>
                <a:gd name="connsiteY1" fmla="*/ 150207 h 392267"/>
                <a:gd name="connsiteX2" fmla="*/ 1392056 w 3006568"/>
                <a:gd name="connsiteY2" fmla="*/ 982 h 392267"/>
                <a:gd name="connsiteX3" fmla="*/ 547506 w 3006568"/>
                <a:gd name="connsiteY3" fmla="*/ 93057 h 392267"/>
                <a:gd name="connsiteX4" fmla="*/ 68081 w 3006568"/>
                <a:gd name="connsiteY4" fmla="*/ 239107 h 392267"/>
                <a:gd name="connsiteX5" fmla="*/ 22837 w 3006568"/>
                <a:gd name="connsiteY5" fmla="*/ 380394 h 392267"/>
                <a:gd name="connsiteX6" fmla="*/ 255406 w 3006568"/>
                <a:gd name="connsiteY6" fmla="*/ 381982 h 392267"/>
                <a:gd name="connsiteX7" fmla="*/ 579256 w 3006568"/>
                <a:gd name="connsiteY7" fmla="*/ 359757 h 392267"/>
                <a:gd name="connsiteX8" fmla="*/ 1005500 w 3006568"/>
                <a:gd name="connsiteY8" fmla="*/ 375632 h 392267"/>
                <a:gd name="connsiteX9" fmla="*/ 1265850 w 3006568"/>
                <a:gd name="connsiteY9" fmla="*/ 368488 h 392267"/>
                <a:gd name="connsiteX10" fmla="*/ 2238987 w 3006568"/>
                <a:gd name="connsiteY10" fmla="*/ 336738 h 392267"/>
                <a:gd name="connsiteX11" fmla="*/ 2499337 w 3006568"/>
                <a:gd name="connsiteY11" fmla="*/ 308957 h 392267"/>
                <a:gd name="connsiteX12" fmla="*/ 3006544 w 3006568"/>
                <a:gd name="connsiteY12" fmla="*/ 335944 h 392267"/>
                <a:gd name="connsiteX0" fmla="*/ 3006544 w 3006568"/>
                <a:gd name="connsiteY0" fmla="*/ 335944 h 392267"/>
                <a:gd name="connsiteX1" fmla="*/ 2392181 w 3006568"/>
                <a:gd name="connsiteY1" fmla="*/ 150207 h 392267"/>
                <a:gd name="connsiteX2" fmla="*/ 1392056 w 3006568"/>
                <a:gd name="connsiteY2" fmla="*/ 982 h 392267"/>
                <a:gd name="connsiteX3" fmla="*/ 547506 w 3006568"/>
                <a:gd name="connsiteY3" fmla="*/ 93057 h 392267"/>
                <a:gd name="connsiteX4" fmla="*/ 68081 w 3006568"/>
                <a:gd name="connsiteY4" fmla="*/ 239107 h 392267"/>
                <a:gd name="connsiteX5" fmla="*/ 22837 w 3006568"/>
                <a:gd name="connsiteY5" fmla="*/ 380394 h 392267"/>
                <a:gd name="connsiteX6" fmla="*/ 255406 w 3006568"/>
                <a:gd name="connsiteY6" fmla="*/ 381982 h 392267"/>
                <a:gd name="connsiteX7" fmla="*/ 579256 w 3006568"/>
                <a:gd name="connsiteY7" fmla="*/ 359757 h 392267"/>
                <a:gd name="connsiteX8" fmla="*/ 1005500 w 3006568"/>
                <a:gd name="connsiteY8" fmla="*/ 375632 h 392267"/>
                <a:gd name="connsiteX9" fmla="*/ 1265850 w 3006568"/>
                <a:gd name="connsiteY9" fmla="*/ 368488 h 392267"/>
                <a:gd name="connsiteX10" fmla="*/ 2238987 w 3006568"/>
                <a:gd name="connsiteY10" fmla="*/ 336738 h 392267"/>
                <a:gd name="connsiteX11" fmla="*/ 2499337 w 3006568"/>
                <a:gd name="connsiteY11" fmla="*/ 308957 h 392267"/>
                <a:gd name="connsiteX12" fmla="*/ 3006544 w 3006568"/>
                <a:gd name="connsiteY12" fmla="*/ 335944 h 392267"/>
                <a:gd name="connsiteX0" fmla="*/ 3006544 w 3006571"/>
                <a:gd name="connsiteY0" fmla="*/ 335944 h 392267"/>
                <a:gd name="connsiteX1" fmla="*/ 2392181 w 3006571"/>
                <a:gd name="connsiteY1" fmla="*/ 150207 h 392267"/>
                <a:gd name="connsiteX2" fmla="*/ 1392056 w 3006571"/>
                <a:gd name="connsiteY2" fmla="*/ 982 h 392267"/>
                <a:gd name="connsiteX3" fmla="*/ 547506 w 3006571"/>
                <a:gd name="connsiteY3" fmla="*/ 93057 h 392267"/>
                <a:gd name="connsiteX4" fmla="*/ 68081 w 3006571"/>
                <a:gd name="connsiteY4" fmla="*/ 239107 h 392267"/>
                <a:gd name="connsiteX5" fmla="*/ 22837 w 3006571"/>
                <a:gd name="connsiteY5" fmla="*/ 380394 h 392267"/>
                <a:gd name="connsiteX6" fmla="*/ 255406 w 3006571"/>
                <a:gd name="connsiteY6" fmla="*/ 381982 h 392267"/>
                <a:gd name="connsiteX7" fmla="*/ 579256 w 3006571"/>
                <a:gd name="connsiteY7" fmla="*/ 359757 h 392267"/>
                <a:gd name="connsiteX8" fmla="*/ 1005500 w 3006571"/>
                <a:gd name="connsiteY8" fmla="*/ 375632 h 392267"/>
                <a:gd name="connsiteX9" fmla="*/ 1265850 w 3006571"/>
                <a:gd name="connsiteY9" fmla="*/ 368488 h 392267"/>
                <a:gd name="connsiteX10" fmla="*/ 2238987 w 3006571"/>
                <a:gd name="connsiteY10" fmla="*/ 336738 h 392267"/>
                <a:gd name="connsiteX11" fmla="*/ 2499337 w 3006571"/>
                <a:gd name="connsiteY11" fmla="*/ 308957 h 392267"/>
                <a:gd name="connsiteX12" fmla="*/ 3006544 w 3006571"/>
                <a:gd name="connsiteY12" fmla="*/ 335944 h 392267"/>
                <a:gd name="connsiteX0" fmla="*/ 3006544 w 3007562"/>
                <a:gd name="connsiteY0" fmla="*/ 335944 h 392267"/>
                <a:gd name="connsiteX1" fmla="*/ 2392181 w 3007562"/>
                <a:gd name="connsiteY1" fmla="*/ 150207 h 392267"/>
                <a:gd name="connsiteX2" fmla="*/ 1392056 w 3007562"/>
                <a:gd name="connsiteY2" fmla="*/ 982 h 392267"/>
                <a:gd name="connsiteX3" fmla="*/ 547506 w 3007562"/>
                <a:gd name="connsiteY3" fmla="*/ 93057 h 392267"/>
                <a:gd name="connsiteX4" fmla="*/ 68081 w 3007562"/>
                <a:gd name="connsiteY4" fmla="*/ 239107 h 392267"/>
                <a:gd name="connsiteX5" fmla="*/ 22837 w 3007562"/>
                <a:gd name="connsiteY5" fmla="*/ 380394 h 392267"/>
                <a:gd name="connsiteX6" fmla="*/ 255406 w 3007562"/>
                <a:gd name="connsiteY6" fmla="*/ 381982 h 392267"/>
                <a:gd name="connsiteX7" fmla="*/ 579256 w 3007562"/>
                <a:gd name="connsiteY7" fmla="*/ 359757 h 392267"/>
                <a:gd name="connsiteX8" fmla="*/ 1005500 w 3007562"/>
                <a:gd name="connsiteY8" fmla="*/ 375632 h 392267"/>
                <a:gd name="connsiteX9" fmla="*/ 1265850 w 3007562"/>
                <a:gd name="connsiteY9" fmla="*/ 368488 h 392267"/>
                <a:gd name="connsiteX10" fmla="*/ 2238987 w 3007562"/>
                <a:gd name="connsiteY10" fmla="*/ 336738 h 392267"/>
                <a:gd name="connsiteX11" fmla="*/ 2523150 w 3007562"/>
                <a:gd name="connsiteY11" fmla="*/ 308957 h 392267"/>
                <a:gd name="connsiteX12" fmla="*/ 3006544 w 3007562"/>
                <a:gd name="connsiteY12" fmla="*/ 335944 h 392267"/>
                <a:gd name="connsiteX0" fmla="*/ 2999401 w 3000324"/>
                <a:gd name="connsiteY0" fmla="*/ 328800 h 392267"/>
                <a:gd name="connsiteX1" fmla="*/ 2392181 w 3000324"/>
                <a:gd name="connsiteY1" fmla="*/ 150207 h 392267"/>
                <a:gd name="connsiteX2" fmla="*/ 1392056 w 3000324"/>
                <a:gd name="connsiteY2" fmla="*/ 982 h 392267"/>
                <a:gd name="connsiteX3" fmla="*/ 547506 w 3000324"/>
                <a:gd name="connsiteY3" fmla="*/ 93057 h 392267"/>
                <a:gd name="connsiteX4" fmla="*/ 68081 w 3000324"/>
                <a:gd name="connsiteY4" fmla="*/ 239107 h 392267"/>
                <a:gd name="connsiteX5" fmla="*/ 22837 w 3000324"/>
                <a:gd name="connsiteY5" fmla="*/ 380394 h 392267"/>
                <a:gd name="connsiteX6" fmla="*/ 255406 w 3000324"/>
                <a:gd name="connsiteY6" fmla="*/ 381982 h 392267"/>
                <a:gd name="connsiteX7" fmla="*/ 579256 w 3000324"/>
                <a:gd name="connsiteY7" fmla="*/ 359757 h 392267"/>
                <a:gd name="connsiteX8" fmla="*/ 1005500 w 3000324"/>
                <a:gd name="connsiteY8" fmla="*/ 375632 h 392267"/>
                <a:gd name="connsiteX9" fmla="*/ 1265850 w 3000324"/>
                <a:gd name="connsiteY9" fmla="*/ 368488 h 392267"/>
                <a:gd name="connsiteX10" fmla="*/ 2238987 w 3000324"/>
                <a:gd name="connsiteY10" fmla="*/ 336738 h 392267"/>
                <a:gd name="connsiteX11" fmla="*/ 2523150 w 3000324"/>
                <a:gd name="connsiteY11" fmla="*/ 308957 h 392267"/>
                <a:gd name="connsiteX12" fmla="*/ 2999401 w 3000324"/>
                <a:gd name="connsiteY12" fmla="*/ 328800 h 392267"/>
                <a:gd name="connsiteX0" fmla="*/ 2999401 w 2999401"/>
                <a:gd name="connsiteY0" fmla="*/ 328800 h 392267"/>
                <a:gd name="connsiteX1" fmla="*/ 2392181 w 2999401"/>
                <a:gd name="connsiteY1" fmla="*/ 150207 h 392267"/>
                <a:gd name="connsiteX2" fmla="*/ 1392056 w 2999401"/>
                <a:gd name="connsiteY2" fmla="*/ 982 h 392267"/>
                <a:gd name="connsiteX3" fmla="*/ 547506 w 2999401"/>
                <a:gd name="connsiteY3" fmla="*/ 93057 h 392267"/>
                <a:gd name="connsiteX4" fmla="*/ 68081 w 2999401"/>
                <a:gd name="connsiteY4" fmla="*/ 239107 h 392267"/>
                <a:gd name="connsiteX5" fmla="*/ 22837 w 2999401"/>
                <a:gd name="connsiteY5" fmla="*/ 380394 h 392267"/>
                <a:gd name="connsiteX6" fmla="*/ 255406 w 2999401"/>
                <a:gd name="connsiteY6" fmla="*/ 381982 h 392267"/>
                <a:gd name="connsiteX7" fmla="*/ 579256 w 2999401"/>
                <a:gd name="connsiteY7" fmla="*/ 359757 h 392267"/>
                <a:gd name="connsiteX8" fmla="*/ 1005500 w 2999401"/>
                <a:gd name="connsiteY8" fmla="*/ 375632 h 392267"/>
                <a:gd name="connsiteX9" fmla="*/ 1265850 w 2999401"/>
                <a:gd name="connsiteY9" fmla="*/ 368488 h 392267"/>
                <a:gd name="connsiteX10" fmla="*/ 2238987 w 2999401"/>
                <a:gd name="connsiteY10" fmla="*/ 336738 h 392267"/>
                <a:gd name="connsiteX11" fmla="*/ 2523150 w 2999401"/>
                <a:gd name="connsiteY11" fmla="*/ 308957 h 392267"/>
                <a:gd name="connsiteX12" fmla="*/ 2999401 w 2999401"/>
                <a:gd name="connsiteY12" fmla="*/ 328800 h 392267"/>
                <a:gd name="connsiteX0" fmla="*/ 2999401 w 2999401"/>
                <a:gd name="connsiteY0" fmla="*/ 338325 h 392267"/>
                <a:gd name="connsiteX1" fmla="*/ 2392181 w 2999401"/>
                <a:gd name="connsiteY1" fmla="*/ 150207 h 392267"/>
                <a:gd name="connsiteX2" fmla="*/ 1392056 w 2999401"/>
                <a:gd name="connsiteY2" fmla="*/ 982 h 392267"/>
                <a:gd name="connsiteX3" fmla="*/ 547506 w 2999401"/>
                <a:gd name="connsiteY3" fmla="*/ 93057 h 392267"/>
                <a:gd name="connsiteX4" fmla="*/ 68081 w 2999401"/>
                <a:gd name="connsiteY4" fmla="*/ 239107 h 392267"/>
                <a:gd name="connsiteX5" fmla="*/ 22837 w 2999401"/>
                <a:gd name="connsiteY5" fmla="*/ 380394 h 392267"/>
                <a:gd name="connsiteX6" fmla="*/ 255406 w 2999401"/>
                <a:gd name="connsiteY6" fmla="*/ 381982 h 392267"/>
                <a:gd name="connsiteX7" fmla="*/ 579256 w 2999401"/>
                <a:gd name="connsiteY7" fmla="*/ 359757 h 392267"/>
                <a:gd name="connsiteX8" fmla="*/ 1005500 w 2999401"/>
                <a:gd name="connsiteY8" fmla="*/ 375632 h 392267"/>
                <a:gd name="connsiteX9" fmla="*/ 1265850 w 2999401"/>
                <a:gd name="connsiteY9" fmla="*/ 368488 h 392267"/>
                <a:gd name="connsiteX10" fmla="*/ 2238987 w 2999401"/>
                <a:gd name="connsiteY10" fmla="*/ 336738 h 392267"/>
                <a:gd name="connsiteX11" fmla="*/ 2523150 w 2999401"/>
                <a:gd name="connsiteY11" fmla="*/ 308957 h 392267"/>
                <a:gd name="connsiteX12" fmla="*/ 2999401 w 2999401"/>
                <a:gd name="connsiteY12" fmla="*/ 338325 h 392267"/>
                <a:gd name="connsiteX0" fmla="*/ 3001782 w 3001782"/>
                <a:gd name="connsiteY0" fmla="*/ 331181 h 392267"/>
                <a:gd name="connsiteX1" fmla="*/ 2392181 w 3001782"/>
                <a:gd name="connsiteY1" fmla="*/ 150207 h 392267"/>
                <a:gd name="connsiteX2" fmla="*/ 1392056 w 3001782"/>
                <a:gd name="connsiteY2" fmla="*/ 982 h 392267"/>
                <a:gd name="connsiteX3" fmla="*/ 547506 w 3001782"/>
                <a:gd name="connsiteY3" fmla="*/ 93057 h 392267"/>
                <a:gd name="connsiteX4" fmla="*/ 68081 w 3001782"/>
                <a:gd name="connsiteY4" fmla="*/ 239107 h 392267"/>
                <a:gd name="connsiteX5" fmla="*/ 22837 w 3001782"/>
                <a:gd name="connsiteY5" fmla="*/ 380394 h 392267"/>
                <a:gd name="connsiteX6" fmla="*/ 255406 w 3001782"/>
                <a:gd name="connsiteY6" fmla="*/ 381982 h 392267"/>
                <a:gd name="connsiteX7" fmla="*/ 579256 w 3001782"/>
                <a:gd name="connsiteY7" fmla="*/ 359757 h 392267"/>
                <a:gd name="connsiteX8" fmla="*/ 1005500 w 3001782"/>
                <a:gd name="connsiteY8" fmla="*/ 375632 h 392267"/>
                <a:gd name="connsiteX9" fmla="*/ 1265850 w 3001782"/>
                <a:gd name="connsiteY9" fmla="*/ 368488 h 392267"/>
                <a:gd name="connsiteX10" fmla="*/ 2238987 w 3001782"/>
                <a:gd name="connsiteY10" fmla="*/ 336738 h 392267"/>
                <a:gd name="connsiteX11" fmla="*/ 2523150 w 3001782"/>
                <a:gd name="connsiteY11" fmla="*/ 308957 h 392267"/>
                <a:gd name="connsiteX12" fmla="*/ 3001782 w 3001782"/>
                <a:gd name="connsiteY12" fmla="*/ 331181 h 392267"/>
                <a:gd name="connsiteX0" fmla="*/ 3001782 w 3001790"/>
                <a:gd name="connsiteY0" fmla="*/ 331181 h 392267"/>
                <a:gd name="connsiteX1" fmla="*/ 2392181 w 3001790"/>
                <a:gd name="connsiteY1" fmla="*/ 150207 h 392267"/>
                <a:gd name="connsiteX2" fmla="*/ 1392056 w 3001790"/>
                <a:gd name="connsiteY2" fmla="*/ 982 h 392267"/>
                <a:gd name="connsiteX3" fmla="*/ 547506 w 3001790"/>
                <a:gd name="connsiteY3" fmla="*/ 93057 h 392267"/>
                <a:gd name="connsiteX4" fmla="*/ 68081 w 3001790"/>
                <a:gd name="connsiteY4" fmla="*/ 239107 h 392267"/>
                <a:gd name="connsiteX5" fmla="*/ 22837 w 3001790"/>
                <a:gd name="connsiteY5" fmla="*/ 380394 h 392267"/>
                <a:gd name="connsiteX6" fmla="*/ 255406 w 3001790"/>
                <a:gd name="connsiteY6" fmla="*/ 381982 h 392267"/>
                <a:gd name="connsiteX7" fmla="*/ 579256 w 3001790"/>
                <a:gd name="connsiteY7" fmla="*/ 359757 h 392267"/>
                <a:gd name="connsiteX8" fmla="*/ 1005500 w 3001790"/>
                <a:gd name="connsiteY8" fmla="*/ 375632 h 392267"/>
                <a:gd name="connsiteX9" fmla="*/ 1265850 w 3001790"/>
                <a:gd name="connsiteY9" fmla="*/ 368488 h 392267"/>
                <a:gd name="connsiteX10" fmla="*/ 2238987 w 3001790"/>
                <a:gd name="connsiteY10" fmla="*/ 336738 h 392267"/>
                <a:gd name="connsiteX11" fmla="*/ 2523150 w 3001790"/>
                <a:gd name="connsiteY11" fmla="*/ 308957 h 392267"/>
                <a:gd name="connsiteX12" fmla="*/ 3001782 w 3001790"/>
                <a:gd name="connsiteY12" fmla="*/ 331181 h 392267"/>
                <a:gd name="connsiteX0" fmla="*/ 3001782 w 3001790"/>
                <a:gd name="connsiteY0" fmla="*/ 330365 h 391451"/>
                <a:gd name="connsiteX1" fmla="*/ 2392181 w 3001790"/>
                <a:gd name="connsiteY1" fmla="*/ 149391 h 391451"/>
                <a:gd name="connsiteX2" fmla="*/ 1392056 w 3001790"/>
                <a:gd name="connsiteY2" fmla="*/ 166 h 391451"/>
                <a:gd name="connsiteX3" fmla="*/ 547506 w 3001790"/>
                <a:gd name="connsiteY3" fmla="*/ 92241 h 391451"/>
                <a:gd name="connsiteX4" fmla="*/ 68081 w 3001790"/>
                <a:gd name="connsiteY4" fmla="*/ 238291 h 391451"/>
                <a:gd name="connsiteX5" fmla="*/ 22837 w 3001790"/>
                <a:gd name="connsiteY5" fmla="*/ 379578 h 391451"/>
                <a:gd name="connsiteX6" fmla="*/ 255406 w 3001790"/>
                <a:gd name="connsiteY6" fmla="*/ 381166 h 391451"/>
                <a:gd name="connsiteX7" fmla="*/ 579256 w 3001790"/>
                <a:gd name="connsiteY7" fmla="*/ 358941 h 391451"/>
                <a:gd name="connsiteX8" fmla="*/ 1005500 w 3001790"/>
                <a:gd name="connsiteY8" fmla="*/ 374816 h 391451"/>
                <a:gd name="connsiteX9" fmla="*/ 1265850 w 3001790"/>
                <a:gd name="connsiteY9" fmla="*/ 367672 h 391451"/>
                <a:gd name="connsiteX10" fmla="*/ 2238987 w 3001790"/>
                <a:gd name="connsiteY10" fmla="*/ 335922 h 391451"/>
                <a:gd name="connsiteX11" fmla="*/ 2523150 w 3001790"/>
                <a:gd name="connsiteY11" fmla="*/ 308141 h 391451"/>
                <a:gd name="connsiteX12" fmla="*/ 3001782 w 3001790"/>
                <a:gd name="connsiteY12" fmla="*/ 330365 h 391451"/>
                <a:gd name="connsiteX0" fmla="*/ 3001782 w 3001790"/>
                <a:gd name="connsiteY0" fmla="*/ 330377 h 391463"/>
                <a:gd name="connsiteX1" fmla="*/ 2392181 w 3001790"/>
                <a:gd name="connsiteY1" fmla="*/ 149403 h 391463"/>
                <a:gd name="connsiteX2" fmla="*/ 1392056 w 3001790"/>
                <a:gd name="connsiteY2" fmla="*/ 178 h 391463"/>
                <a:gd name="connsiteX3" fmla="*/ 547506 w 3001790"/>
                <a:gd name="connsiteY3" fmla="*/ 92253 h 391463"/>
                <a:gd name="connsiteX4" fmla="*/ 68081 w 3001790"/>
                <a:gd name="connsiteY4" fmla="*/ 238303 h 391463"/>
                <a:gd name="connsiteX5" fmla="*/ 22837 w 3001790"/>
                <a:gd name="connsiteY5" fmla="*/ 379590 h 391463"/>
                <a:gd name="connsiteX6" fmla="*/ 255406 w 3001790"/>
                <a:gd name="connsiteY6" fmla="*/ 381178 h 391463"/>
                <a:gd name="connsiteX7" fmla="*/ 579256 w 3001790"/>
                <a:gd name="connsiteY7" fmla="*/ 358953 h 391463"/>
                <a:gd name="connsiteX8" fmla="*/ 1005500 w 3001790"/>
                <a:gd name="connsiteY8" fmla="*/ 374828 h 391463"/>
                <a:gd name="connsiteX9" fmla="*/ 1265850 w 3001790"/>
                <a:gd name="connsiteY9" fmla="*/ 367684 h 391463"/>
                <a:gd name="connsiteX10" fmla="*/ 2238987 w 3001790"/>
                <a:gd name="connsiteY10" fmla="*/ 335934 h 391463"/>
                <a:gd name="connsiteX11" fmla="*/ 2523150 w 3001790"/>
                <a:gd name="connsiteY11" fmla="*/ 308153 h 391463"/>
                <a:gd name="connsiteX12" fmla="*/ 3001782 w 3001790"/>
                <a:gd name="connsiteY12" fmla="*/ 330377 h 391463"/>
                <a:gd name="connsiteX0" fmla="*/ 3001782 w 3002732"/>
                <a:gd name="connsiteY0" fmla="*/ 331041 h 392127"/>
                <a:gd name="connsiteX1" fmla="*/ 2389799 w 3002732"/>
                <a:gd name="connsiteY1" fmla="*/ 145304 h 392127"/>
                <a:gd name="connsiteX2" fmla="*/ 1392056 w 3002732"/>
                <a:gd name="connsiteY2" fmla="*/ 842 h 392127"/>
                <a:gd name="connsiteX3" fmla="*/ 547506 w 3002732"/>
                <a:gd name="connsiteY3" fmla="*/ 92917 h 392127"/>
                <a:gd name="connsiteX4" fmla="*/ 68081 w 3002732"/>
                <a:gd name="connsiteY4" fmla="*/ 238967 h 392127"/>
                <a:gd name="connsiteX5" fmla="*/ 22837 w 3002732"/>
                <a:gd name="connsiteY5" fmla="*/ 380254 h 392127"/>
                <a:gd name="connsiteX6" fmla="*/ 255406 w 3002732"/>
                <a:gd name="connsiteY6" fmla="*/ 381842 h 392127"/>
                <a:gd name="connsiteX7" fmla="*/ 579256 w 3002732"/>
                <a:gd name="connsiteY7" fmla="*/ 359617 h 392127"/>
                <a:gd name="connsiteX8" fmla="*/ 1005500 w 3002732"/>
                <a:gd name="connsiteY8" fmla="*/ 375492 h 392127"/>
                <a:gd name="connsiteX9" fmla="*/ 1265850 w 3002732"/>
                <a:gd name="connsiteY9" fmla="*/ 368348 h 392127"/>
                <a:gd name="connsiteX10" fmla="*/ 2238987 w 3002732"/>
                <a:gd name="connsiteY10" fmla="*/ 336598 h 392127"/>
                <a:gd name="connsiteX11" fmla="*/ 2523150 w 3002732"/>
                <a:gd name="connsiteY11" fmla="*/ 308817 h 392127"/>
                <a:gd name="connsiteX12" fmla="*/ 3001782 w 3002732"/>
                <a:gd name="connsiteY12" fmla="*/ 331041 h 392127"/>
                <a:gd name="connsiteX0" fmla="*/ 3001782 w 3001783"/>
                <a:gd name="connsiteY0" fmla="*/ 331041 h 392127"/>
                <a:gd name="connsiteX1" fmla="*/ 2389799 w 3001783"/>
                <a:gd name="connsiteY1" fmla="*/ 145304 h 392127"/>
                <a:gd name="connsiteX2" fmla="*/ 1392056 w 3001783"/>
                <a:gd name="connsiteY2" fmla="*/ 842 h 392127"/>
                <a:gd name="connsiteX3" fmla="*/ 547506 w 3001783"/>
                <a:gd name="connsiteY3" fmla="*/ 92917 h 392127"/>
                <a:gd name="connsiteX4" fmla="*/ 68081 w 3001783"/>
                <a:gd name="connsiteY4" fmla="*/ 238967 h 392127"/>
                <a:gd name="connsiteX5" fmla="*/ 22837 w 3001783"/>
                <a:gd name="connsiteY5" fmla="*/ 380254 h 392127"/>
                <a:gd name="connsiteX6" fmla="*/ 255406 w 3001783"/>
                <a:gd name="connsiteY6" fmla="*/ 381842 h 392127"/>
                <a:gd name="connsiteX7" fmla="*/ 579256 w 3001783"/>
                <a:gd name="connsiteY7" fmla="*/ 359617 h 392127"/>
                <a:gd name="connsiteX8" fmla="*/ 1005500 w 3001783"/>
                <a:gd name="connsiteY8" fmla="*/ 375492 h 392127"/>
                <a:gd name="connsiteX9" fmla="*/ 1265850 w 3001783"/>
                <a:gd name="connsiteY9" fmla="*/ 368348 h 392127"/>
                <a:gd name="connsiteX10" fmla="*/ 2238987 w 3001783"/>
                <a:gd name="connsiteY10" fmla="*/ 336598 h 392127"/>
                <a:gd name="connsiteX11" fmla="*/ 2523150 w 3001783"/>
                <a:gd name="connsiteY11" fmla="*/ 308817 h 392127"/>
                <a:gd name="connsiteX12" fmla="*/ 3001782 w 3001783"/>
                <a:gd name="connsiteY12" fmla="*/ 331041 h 392127"/>
                <a:gd name="connsiteX0" fmla="*/ 3001782 w 3001783"/>
                <a:gd name="connsiteY0" fmla="*/ 331102 h 392188"/>
                <a:gd name="connsiteX1" fmla="*/ 2389799 w 3001783"/>
                <a:gd name="connsiteY1" fmla="*/ 145365 h 392188"/>
                <a:gd name="connsiteX2" fmla="*/ 1392056 w 3001783"/>
                <a:gd name="connsiteY2" fmla="*/ 903 h 392188"/>
                <a:gd name="connsiteX3" fmla="*/ 547506 w 3001783"/>
                <a:gd name="connsiteY3" fmla="*/ 92978 h 392188"/>
                <a:gd name="connsiteX4" fmla="*/ 68081 w 3001783"/>
                <a:gd name="connsiteY4" fmla="*/ 239028 h 392188"/>
                <a:gd name="connsiteX5" fmla="*/ 22837 w 3001783"/>
                <a:gd name="connsiteY5" fmla="*/ 380315 h 392188"/>
                <a:gd name="connsiteX6" fmla="*/ 255406 w 3001783"/>
                <a:gd name="connsiteY6" fmla="*/ 381903 h 392188"/>
                <a:gd name="connsiteX7" fmla="*/ 579256 w 3001783"/>
                <a:gd name="connsiteY7" fmla="*/ 359678 h 392188"/>
                <a:gd name="connsiteX8" fmla="*/ 1005500 w 3001783"/>
                <a:gd name="connsiteY8" fmla="*/ 375553 h 392188"/>
                <a:gd name="connsiteX9" fmla="*/ 1265850 w 3001783"/>
                <a:gd name="connsiteY9" fmla="*/ 368409 h 392188"/>
                <a:gd name="connsiteX10" fmla="*/ 2238987 w 3001783"/>
                <a:gd name="connsiteY10" fmla="*/ 336659 h 392188"/>
                <a:gd name="connsiteX11" fmla="*/ 2523150 w 3001783"/>
                <a:gd name="connsiteY11" fmla="*/ 308878 h 392188"/>
                <a:gd name="connsiteX12" fmla="*/ 3001782 w 3001783"/>
                <a:gd name="connsiteY12" fmla="*/ 331102 h 392188"/>
                <a:gd name="connsiteX0" fmla="*/ 3001782 w 3001783"/>
                <a:gd name="connsiteY0" fmla="*/ 330228 h 391314"/>
                <a:gd name="connsiteX1" fmla="*/ 2389799 w 3001783"/>
                <a:gd name="connsiteY1" fmla="*/ 144491 h 391314"/>
                <a:gd name="connsiteX2" fmla="*/ 1392056 w 3001783"/>
                <a:gd name="connsiteY2" fmla="*/ 29 h 391314"/>
                <a:gd name="connsiteX3" fmla="*/ 547506 w 3001783"/>
                <a:gd name="connsiteY3" fmla="*/ 92104 h 391314"/>
                <a:gd name="connsiteX4" fmla="*/ 68081 w 3001783"/>
                <a:gd name="connsiteY4" fmla="*/ 238154 h 391314"/>
                <a:gd name="connsiteX5" fmla="*/ 22837 w 3001783"/>
                <a:gd name="connsiteY5" fmla="*/ 379441 h 391314"/>
                <a:gd name="connsiteX6" fmla="*/ 255406 w 3001783"/>
                <a:gd name="connsiteY6" fmla="*/ 381029 h 391314"/>
                <a:gd name="connsiteX7" fmla="*/ 579256 w 3001783"/>
                <a:gd name="connsiteY7" fmla="*/ 358804 h 391314"/>
                <a:gd name="connsiteX8" fmla="*/ 1005500 w 3001783"/>
                <a:gd name="connsiteY8" fmla="*/ 374679 h 391314"/>
                <a:gd name="connsiteX9" fmla="*/ 1265850 w 3001783"/>
                <a:gd name="connsiteY9" fmla="*/ 367535 h 391314"/>
                <a:gd name="connsiteX10" fmla="*/ 2238987 w 3001783"/>
                <a:gd name="connsiteY10" fmla="*/ 335785 h 391314"/>
                <a:gd name="connsiteX11" fmla="*/ 2523150 w 3001783"/>
                <a:gd name="connsiteY11" fmla="*/ 308004 h 391314"/>
                <a:gd name="connsiteX12" fmla="*/ 3001782 w 3001783"/>
                <a:gd name="connsiteY12" fmla="*/ 330228 h 391314"/>
                <a:gd name="connsiteX0" fmla="*/ 3001782 w 3001783"/>
                <a:gd name="connsiteY0" fmla="*/ 330700 h 391786"/>
                <a:gd name="connsiteX1" fmla="*/ 2389799 w 3001783"/>
                <a:gd name="connsiteY1" fmla="*/ 144963 h 391786"/>
                <a:gd name="connsiteX2" fmla="*/ 1392056 w 3001783"/>
                <a:gd name="connsiteY2" fmla="*/ 501 h 391786"/>
                <a:gd name="connsiteX3" fmla="*/ 547506 w 3001783"/>
                <a:gd name="connsiteY3" fmla="*/ 92576 h 391786"/>
                <a:gd name="connsiteX4" fmla="*/ 68081 w 3001783"/>
                <a:gd name="connsiteY4" fmla="*/ 238626 h 391786"/>
                <a:gd name="connsiteX5" fmla="*/ 22837 w 3001783"/>
                <a:gd name="connsiteY5" fmla="*/ 379913 h 391786"/>
                <a:gd name="connsiteX6" fmla="*/ 255406 w 3001783"/>
                <a:gd name="connsiteY6" fmla="*/ 381501 h 391786"/>
                <a:gd name="connsiteX7" fmla="*/ 579256 w 3001783"/>
                <a:gd name="connsiteY7" fmla="*/ 359276 h 391786"/>
                <a:gd name="connsiteX8" fmla="*/ 1005500 w 3001783"/>
                <a:gd name="connsiteY8" fmla="*/ 375151 h 391786"/>
                <a:gd name="connsiteX9" fmla="*/ 1265850 w 3001783"/>
                <a:gd name="connsiteY9" fmla="*/ 368007 h 391786"/>
                <a:gd name="connsiteX10" fmla="*/ 2238987 w 3001783"/>
                <a:gd name="connsiteY10" fmla="*/ 336257 h 391786"/>
                <a:gd name="connsiteX11" fmla="*/ 2523150 w 3001783"/>
                <a:gd name="connsiteY11" fmla="*/ 308476 h 391786"/>
                <a:gd name="connsiteX12" fmla="*/ 3001782 w 3001783"/>
                <a:gd name="connsiteY12" fmla="*/ 330700 h 391786"/>
                <a:gd name="connsiteX0" fmla="*/ 3001782 w 3001783"/>
                <a:gd name="connsiteY0" fmla="*/ 330228 h 391314"/>
                <a:gd name="connsiteX1" fmla="*/ 2389799 w 3001783"/>
                <a:gd name="connsiteY1" fmla="*/ 144491 h 391314"/>
                <a:gd name="connsiteX2" fmla="*/ 1392056 w 3001783"/>
                <a:gd name="connsiteY2" fmla="*/ 29 h 391314"/>
                <a:gd name="connsiteX3" fmla="*/ 547506 w 3001783"/>
                <a:gd name="connsiteY3" fmla="*/ 92104 h 391314"/>
                <a:gd name="connsiteX4" fmla="*/ 68081 w 3001783"/>
                <a:gd name="connsiteY4" fmla="*/ 238154 h 391314"/>
                <a:gd name="connsiteX5" fmla="*/ 22837 w 3001783"/>
                <a:gd name="connsiteY5" fmla="*/ 379441 h 391314"/>
                <a:gd name="connsiteX6" fmla="*/ 255406 w 3001783"/>
                <a:gd name="connsiteY6" fmla="*/ 381029 h 391314"/>
                <a:gd name="connsiteX7" fmla="*/ 579256 w 3001783"/>
                <a:gd name="connsiteY7" fmla="*/ 358804 h 391314"/>
                <a:gd name="connsiteX8" fmla="*/ 1005500 w 3001783"/>
                <a:gd name="connsiteY8" fmla="*/ 374679 h 391314"/>
                <a:gd name="connsiteX9" fmla="*/ 1265850 w 3001783"/>
                <a:gd name="connsiteY9" fmla="*/ 367535 h 391314"/>
                <a:gd name="connsiteX10" fmla="*/ 2238987 w 3001783"/>
                <a:gd name="connsiteY10" fmla="*/ 335785 h 391314"/>
                <a:gd name="connsiteX11" fmla="*/ 2523150 w 3001783"/>
                <a:gd name="connsiteY11" fmla="*/ 308004 h 391314"/>
                <a:gd name="connsiteX12" fmla="*/ 3001782 w 3001783"/>
                <a:gd name="connsiteY12" fmla="*/ 330228 h 391314"/>
                <a:gd name="connsiteX0" fmla="*/ 3001782 w 3001783"/>
                <a:gd name="connsiteY0" fmla="*/ 330304 h 391390"/>
                <a:gd name="connsiteX1" fmla="*/ 2389799 w 3001783"/>
                <a:gd name="connsiteY1" fmla="*/ 144567 h 391390"/>
                <a:gd name="connsiteX2" fmla="*/ 1392056 w 3001783"/>
                <a:gd name="connsiteY2" fmla="*/ 105 h 391390"/>
                <a:gd name="connsiteX3" fmla="*/ 547506 w 3001783"/>
                <a:gd name="connsiteY3" fmla="*/ 92180 h 391390"/>
                <a:gd name="connsiteX4" fmla="*/ 68081 w 3001783"/>
                <a:gd name="connsiteY4" fmla="*/ 238230 h 391390"/>
                <a:gd name="connsiteX5" fmla="*/ 22837 w 3001783"/>
                <a:gd name="connsiteY5" fmla="*/ 379517 h 391390"/>
                <a:gd name="connsiteX6" fmla="*/ 255406 w 3001783"/>
                <a:gd name="connsiteY6" fmla="*/ 381105 h 391390"/>
                <a:gd name="connsiteX7" fmla="*/ 579256 w 3001783"/>
                <a:gd name="connsiteY7" fmla="*/ 358880 h 391390"/>
                <a:gd name="connsiteX8" fmla="*/ 1005500 w 3001783"/>
                <a:gd name="connsiteY8" fmla="*/ 374755 h 391390"/>
                <a:gd name="connsiteX9" fmla="*/ 1265850 w 3001783"/>
                <a:gd name="connsiteY9" fmla="*/ 367611 h 391390"/>
                <a:gd name="connsiteX10" fmla="*/ 2238987 w 3001783"/>
                <a:gd name="connsiteY10" fmla="*/ 335861 h 391390"/>
                <a:gd name="connsiteX11" fmla="*/ 2523150 w 3001783"/>
                <a:gd name="connsiteY11" fmla="*/ 308080 h 391390"/>
                <a:gd name="connsiteX12" fmla="*/ 3001782 w 3001783"/>
                <a:gd name="connsiteY12" fmla="*/ 330304 h 391390"/>
                <a:gd name="connsiteX0" fmla="*/ 3001782 w 3004058"/>
                <a:gd name="connsiteY0" fmla="*/ 330536 h 391622"/>
                <a:gd name="connsiteX1" fmla="*/ 2310869 w 3004058"/>
                <a:gd name="connsiteY1" fmla="*/ 122739 h 391622"/>
                <a:gd name="connsiteX2" fmla="*/ 1392056 w 3004058"/>
                <a:gd name="connsiteY2" fmla="*/ 337 h 391622"/>
                <a:gd name="connsiteX3" fmla="*/ 547506 w 3004058"/>
                <a:gd name="connsiteY3" fmla="*/ 92412 h 391622"/>
                <a:gd name="connsiteX4" fmla="*/ 68081 w 3004058"/>
                <a:gd name="connsiteY4" fmla="*/ 238462 h 391622"/>
                <a:gd name="connsiteX5" fmla="*/ 22837 w 3004058"/>
                <a:gd name="connsiteY5" fmla="*/ 379749 h 391622"/>
                <a:gd name="connsiteX6" fmla="*/ 255406 w 3004058"/>
                <a:gd name="connsiteY6" fmla="*/ 381337 h 391622"/>
                <a:gd name="connsiteX7" fmla="*/ 579256 w 3004058"/>
                <a:gd name="connsiteY7" fmla="*/ 359112 h 391622"/>
                <a:gd name="connsiteX8" fmla="*/ 1005500 w 3004058"/>
                <a:gd name="connsiteY8" fmla="*/ 374987 h 391622"/>
                <a:gd name="connsiteX9" fmla="*/ 1265850 w 3004058"/>
                <a:gd name="connsiteY9" fmla="*/ 367843 h 391622"/>
                <a:gd name="connsiteX10" fmla="*/ 2238987 w 3004058"/>
                <a:gd name="connsiteY10" fmla="*/ 336093 h 391622"/>
                <a:gd name="connsiteX11" fmla="*/ 2523150 w 3004058"/>
                <a:gd name="connsiteY11" fmla="*/ 308312 h 391622"/>
                <a:gd name="connsiteX12" fmla="*/ 3001782 w 3004058"/>
                <a:gd name="connsiteY12" fmla="*/ 330536 h 391622"/>
                <a:gd name="connsiteX0" fmla="*/ 3001782 w 3004058"/>
                <a:gd name="connsiteY0" fmla="*/ 330536 h 391622"/>
                <a:gd name="connsiteX1" fmla="*/ 2310869 w 3004058"/>
                <a:gd name="connsiteY1" fmla="*/ 122739 h 391622"/>
                <a:gd name="connsiteX2" fmla="*/ 1392056 w 3004058"/>
                <a:gd name="connsiteY2" fmla="*/ 337 h 391622"/>
                <a:gd name="connsiteX3" fmla="*/ 547506 w 3004058"/>
                <a:gd name="connsiteY3" fmla="*/ 92412 h 391622"/>
                <a:gd name="connsiteX4" fmla="*/ 68081 w 3004058"/>
                <a:gd name="connsiteY4" fmla="*/ 238462 h 391622"/>
                <a:gd name="connsiteX5" fmla="*/ 22837 w 3004058"/>
                <a:gd name="connsiteY5" fmla="*/ 379749 h 391622"/>
                <a:gd name="connsiteX6" fmla="*/ 255406 w 3004058"/>
                <a:gd name="connsiteY6" fmla="*/ 381337 h 391622"/>
                <a:gd name="connsiteX7" fmla="*/ 579256 w 3004058"/>
                <a:gd name="connsiteY7" fmla="*/ 359112 h 391622"/>
                <a:gd name="connsiteX8" fmla="*/ 1005500 w 3004058"/>
                <a:gd name="connsiteY8" fmla="*/ 374987 h 391622"/>
                <a:gd name="connsiteX9" fmla="*/ 1265850 w 3004058"/>
                <a:gd name="connsiteY9" fmla="*/ 367843 h 391622"/>
                <a:gd name="connsiteX10" fmla="*/ 2238987 w 3004058"/>
                <a:gd name="connsiteY10" fmla="*/ 336093 h 391622"/>
                <a:gd name="connsiteX11" fmla="*/ 2523150 w 3004058"/>
                <a:gd name="connsiteY11" fmla="*/ 308312 h 391622"/>
                <a:gd name="connsiteX12" fmla="*/ 3001782 w 3004058"/>
                <a:gd name="connsiteY12" fmla="*/ 330536 h 391622"/>
                <a:gd name="connsiteX0" fmla="*/ 3001782 w 3001792"/>
                <a:gd name="connsiteY0" fmla="*/ 330536 h 391622"/>
                <a:gd name="connsiteX1" fmla="*/ 2310869 w 3001792"/>
                <a:gd name="connsiteY1" fmla="*/ 122739 h 391622"/>
                <a:gd name="connsiteX2" fmla="*/ 1392056 w 3001792"/>
                <a:gd name="connsiteY2" fmla="*/ 337 h 391622"/>
                <a:gd name="connsiteX3" fmla="*/ 547506 w 3001792"/>
                <a:gd name="connsiteY3" fmla="*/ 92412 h 391622"/>
                <a:gd name="connsiteX4" fmla="*/ 68081 w 3001792"/>
                <a:gd name="connsiteY4" fmla="*/ 238462 h 391622"/>
                <a:gd name="connsiteX5" fmla="*/ 22837 w 3001792"/>
                <a:gd name="connsiteY5" fmla="*/ 379749 h 391622"/>
                <a:gd name="connsiteX6" fmla="*/ 255406 w 3001792"/>
                <a:gd name="connsiteY6" fmla="*/ 381337 h 391622"/>
                <a:gd name="connsiteX7" fmla="*/ 579256 w 3001792"/>
                <a:gd name="connsiteY7" fmla="*/ 359112 h 391622"/>
                <a:gd name="connsiteX8" fmla="*/ 1005500 w 3001792"/>
                <a:gd name="connsiteY8" fmla="*/ 374987 h 391622"/>
                <a:gd name="connsiteX9" fmla="*/ 1265850 w 3001792"/>
                <a:gd name="connsiteY9" fmla="*/ 367843 h 391622"/>
                <a:gd name="connsiteX10" fmla="*/ 2238987 w 3001792"/>
                <a:gd name="connsiteY10" fmla="*/ 336093 h 391622"/>
                <a:gd name="connsiteX11" fmla="*/ 2523150 w 3001792"/>
                <a:gd name="connsiteY11" fmla="*/ 308312 h 391622"/>
                <a:gd name="connsiteX12" fmla="*/ 3001782 w 3001792"/>
                <a:gd name="connsiteY12" fmla="*/ 330536 h 391622"/>
                <a:gd name="connsiteX0" fmla="*/ 2993734 w 2993744"/>
                <a:gd name="connsiteY0" fmla="*/ 330508 h 391954"/>
                <a:gd name="connsiteX1" fmla="*/ 2302821 w 2993744"/>
                <a:gd name="connsiteY1" fmla="*/ 122711 h 391954"/>
                <a:gd name="connsiteX2" fmla="*/ 1384008 w 2993744"/>
                <a:gd name="connsiteY2" fmla="*/ 309 h 391954"/>
                <a:gd name="connsiteX3" fmla="*/ 539458 w 2993744"/>
                <a:gd name="connsiteY3" fmla="*/ 92384 h 391954"/>
                <a:gd name="connsiteX4" fmla="*/ 80402 w 2993744"/>
                <a:gd name="connsiteY4" fmla="*/ 233532 h 391954"/>
                <a:gd name="connsiteX5" fmla="*/ 14789 w 2993744"/>
                <a:gd name="connsiteY5" fmla="*/ 379721 h 391954"/>
                <a:gd name="connsiteX6" fmla="*/ 247358 w 2993744"/>
                <a:gd name="connsiteY6" fmla="*/ 381309 h 391954"/>
                <a:gd name="connsiteX7" fmla="*/ 571208 w 2993744"/>
                <a:gd name="connsiteY7" fmla="*/ 359084 h 391954"/>
                <a:gd name="connsiteX8" fmla="*/ 997452 w 2993744"/>
                <a:gd name="connsiteY8" fmla="*/ 374959 h 391954"/>
                <a:gd name="connsiteX9" fmla="*/ 1257802 w 2993744"/>
                <a:gd name="connsiteY9" fmla="*/ 367815 h 391954"/>
                <a:gd name="connsiteX10" fmla="*/ 2230939 w 2993744"/>
                <a:gd name="connsiteY10" fmla="*/ 336065 h 391954"/>
                <a:gd name="connsiteX11" fmla="*/ 2515102 w 2993744"/>
                <a:gd name="connsiteY11" fmla="*/ 308284 h 391954"/>
                <a:gd name="connsiteX12" fmla="*/ 2993734 w 2993744"/>
                <a:gd name="connsiteY12" fmla="*/ 330508 h 391954"/>
                <a:gd name="connsiteX0" fmla="*/ 2992136 w 2992146"/>
                <a:gd name="connsiteY0" fmla="*/ 330508 h 391954"/>
                <a:gd name="connsiteX1" fmla="*/ 2301223 w 2992146"/>
                <a:gd name="connsiteY1" fmla="*/ 122711 h 391954"/>
                <a:gd name="connsiteX2" fmla="*/ 1382410 w 2992146"/>
                <a:gd name="connsiteY2" fmla="*/ 309 h 391954"/>
                <a:gd name="connsiteX3" fmla="*/ 537860 w 2992146"/>
                <a:gd name="connsiteY3" fmla="*/ 92384 h 391954"/>
                <a:gd name="connsiteX4" fmla="*/ 78804 w 2992146"/>
                <a:gd name="connsiteY4" fmla="*/ 233532 h 391954"/>
                <a:gd name="connsiteX5" fmla="*/ 13191 w 2992146"/>
                <a:gd name="connsiteY5" fmla="*/ 379721 h 391954"/>
                <a:gd name="connsiteX6" fmla="*/ 245760 w 2992146"/>
                <a:gd name="connsiteY6" fmla="*/ 381309 h 391954"/>
                <a:gd name="connsiteX7" fmla="*/ 569610 w 2992146"/>
                <a:gd name="connsiteY7" fmla="*/ 359084 h 391954"/>
                <a:gd name="connsiteX8" fmla="*/ 995854 w 2992146"/>
                <a:gd name="connsiteY8" fmla="*/ 374959 h 391954"/>
                <a:gd name="connsiteX9" fmla="*/ 1256204 w 2992146"/>
                <a:gd name="connsiteY9" fmla="*/ 367815 h 391954"/>
                <a:gd name="connsiteX10" fmla="*/ 2229341 w 2992146"/>
                <a:gd name="connsiteY10" fmla="*/ 336065 h 391954"/>
                <a:gd name="connsiteX11" fmla="*/ 2513504 w 2992146"/>
                <a:gd name="connsiteY11" fmla="*/ 308284 h 391954"/>
                <a:gd name="connsiteX12" fmla="*/ 2992136 w 2992146"/>
                <a:gd name="connsiteY12" fmla="*/ 330508 h 391954"/>
                <a:gd name="connsiteX0" fmla="*/ 2992136 w 2992146"/>
                <a:gd name="connsiteY0" fmla="*/ 330508 h 391954"/>
                <a:gd name="connsiteX1" fmla="*/ 2301223 w 2992146"/>
                <a:gd name="connsiteY1" fmla="*/ 122711 h 391954"/>
                <a:gd name="connsiteX2" fmla="*/ 1382410 w 2992146"/>
                <a:gd name="connsiteY2" fmla="*/ 309 h 391954"/>
                <a:gd name="connsiteX3" fmla="*/ 537860 w 2992146"/>
                <a:gd name="connsiteY3" fmla="*/ 92384 h 391954"/>
                <a:gd name="connsiteX4" fmla="*/ 78804 w 2992146"/>
                <a:gd name="connsiteY4" fmla="*/ 233532 h 391954"/>
                <a:gd name="connsiteX5" fmla="*/ 13191 w 2992146"/>
                <a:gd name="connsiteY5" fmla="*/ 379721 h 391954"/>
                <a:gd name="connsiteX6" fmla="*/ 245760 w 2992146"/>
                <a:gd name="connsiteY6" fmla="*/ 381309 h 391954"/>
                <a:gd name="connsiteX7" fmla="*/ 569610 w 2992146"/>
                <a:gd name="connsiteY7" fmla="*/ 359084 h 391954"/>
                <a:gd name="connsiteX8" fmla="*/ 995854 w 2992146"/>
                <a:gd name="connsiteY8" fmla="*/ 374959 h 391954"/>
                <a:gd name="connsiteX9" fmla="*/ 1256204 w 2992146"/>
                <a:gd name="connsiteY9" fmla="*/ 367815 h 391954"/>
                <a:gd name="connsiteX10" fmla="*/ 2229341 w 2992146"/>
                <a:gd name="connsiteY10" fmla="*/ 336065 h 391954"/>
                <a:gd name="connsiteX11" fmla="*/ 2513504 w 2992146"/>
                <a:gd name="connsiteY11" fmla="*/ 308284 h 391954"/>
                <a:gd name="connsiteX12" fmla="*/ 2992136 w 2992146"/>
                <a:gd name="connsiteY12" fmla="*/ 330508 h 391954"/>
                <a:gd name="connsiteX0" fmla="*/ 2990733 w 2990743"/>
                <a:gd name="connsiteY0" fmla="*/ 330508 h 391954"/>
                <a:gd name="connsiteX1" fmla="*/ 2299820 w 2990743"/>
                <a:gd name="connsiteY1" fmla="*/ 122711 h 391954"/>
                <a:gd name="connsiteX2" fmla="*/ 1381007 w 2990743"/>
                <a:gd name="connsiteY2" fmla="*/ 309 h 391954"/>
                <a:gd name="connsiteX3" fmla="*/ 536457 w 2990743"/>
                <a:gd name="connsiteY3" fmla="*/ 92384 h 391954"/>
                <a:gd name="connsiteX4" fmla="*/ 77401 w 2990743"/>
                <a:gd name="connsiteY4" fmla="*/ 233532 h 391954"/>
                <a:gd name="connsiteX5" fmla="*/ 11788 w 2990743"/>
                <a:gd name="connsiteY5" fmla="*/ 379721 h 391954"/>
                <a:gd name="connsiteX6" fmla="*/ 244357 w 2990743"/>
                <a:gd name="connsiteY6" fmla="*/ 381309 h 391954"/>
                <a:gd name="connsiteX7" fmla="*/ 568207 w 2990743"/>
                <a:gd name="connsiteY7" fmla="*/ 359084 h 391954"/>
                <a:gd name="connsiteX8" fmla="*/ 994451 w 2990743"/>
                <a:gd name="connsiteY8" fmla="*/ 374959 h 391954"/>
                <a:gd name="connsiteX9" fmla="*/ 1254801 w 2990743"/>
                <a:gd name="connsiteY9" fmla="*/ 367815 h 391954"/>
                <a:gd name="connsiteX10" fmla="*/ 2227938 w 2990743"/>
                <a:gd name="connsiteY10" fmla="*/ 336065 h 391954"/>
                <a:gd name="connsiteX11" fmla="*/ 2512101 w 2990743"/>
                <a:gd name="connsiteY11" fmla="*/ 308284 h 391954"/>
                <a:gd name="connsiteX12" fmla="*/ 2990733 w 2990743"/>
                <a:gd name="connsiteY12" fmla="*/ 330508 h 391954"/>
                <a:gd name="connsiteX0" fmla="*/ 2990733 w 2990743"/>
                <a:gd name="connsiteY0" fmla="*/ 330547 h 391993"/>
                <a:gd name="connsiteX1" fmla="*/ 2299820 w 2990743"/>
                <a:gd name="connsiteY1" fmla="*/ 122750 h 391993"/>
                <a:gd name="connsiteX2" fmla="*/ 1381007 w 2990743"/>
                <a:gd name="connsiteY2" fmla="*/ 348 h 391993"/>
                <a:gd name="connsiteX3" fmla="*/ 536457 w 2990743"/>
                <a:gd name="connsiteY3" fmla="*/ 92423 h 391993"/>
                <a:gd name="connsiteX4" fmla="*/ 77401 w 2990743"/>
                <a:gd name="connsiteY4" fmla="*/ 233571 h 391993"/>
                <a:gd name="connsiteX5" fmla="*/ 11788 w 2990743"/>
                <a:gd name="connsiteY5" fmla="*/ 379760 h 391993"/>
                <a:gd name="connsiteX6" fmla="*/ 244357 w 2990743"/>
                <a:gd name="connsiteY6" fmla="*/ 381348 h 391993"/>
                <a:gd name="connsiteX7" fmla="*/ 568207 w 2990743"/>
                <a:gd name="connsiteY7" fmla="*/ 359123 h 391993"/>
                <a:gd name="connsiteX8" fmla="*/ 994451 w 2990743"/>
                <a:gd name="connsiteY8" fmla="*/ 374998 h 391993"/>
                <a:gd name="connsiteX9" fmla="*/ 1254801 w 2990743"/>
                <a:gd name="connsiteY9" fmla="*/ 367854 h 391993"/>
                <a:gd name="connsiteX10" fmla="*/ 2227938 w 2990743"/>
                <a:gd name="connsiteY10" fmla="*/ 336104 h 391993"/>
                <a:gd name="connsiteX11" fmla="*/ 2512101 w 2990743"/>
                <a:gd name="connsiteY11" fmla="*/ 308323 h 391993"/>
                <a:gd name="connsiteX12" fmla="*/ 2990733 w 2990743"/>
                <a:gd name="connsiteY12" fmla="*/ 330547 h 39199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10816 w 2990744"/>
                <a:gd name="connsiteY10" fmla="*/ 341006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26093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77717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9894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9894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90744" h="394123">
                  <a:moveTo>
                    <a:pt x="2990733" y="330547"/>
                  </a:moveTo>
                  <a:cubicBezTo>
                    <a:pt x="2988452" y="324130"/>
                    <a:pt x="2567046" y="192279"/>
                    <a:pt x="2299820" y="122750"/>
                  </a:cubicBezTo>
                  <a:cubicBezTo>
                    <a:pt x="2032594" y="53221"/>
                    <a:pt x="1674901" y="5402"/>
                    <a:pt x="1381007" y="348"/>
                  </a:cubicBezTo>
                  <a:cubicBezTo>
                    <a:pt x="1087113" y="-4706"/>
                    <a:pt x="735902" y="46198"/>
                    <a:pt x="536457" y="92423"/>
                  </a:cubicBezTo>
                  <a:cubicBezTo>
                    <a:pt x="337012" y="138648"/>
                    <a:pt x="149569" y="200390"/>
                    <a:pt x="77401" y="233571"/>
                  </a:cubicBezTo>
                  <a:cubicBezTo>
                    <a:pt x="5233" y="266752"/>
                    <a:pt x="-16038" y="355131"/>
                    <a:pt x="11788" y="379760"/>
                  </a:cubicBezTo>
                  <a:cubicBezTo>
                    <a:pt x="39614" y="404390"/>
                    <a:pt x="156714" y="392140"/>
                    <a:pt x="244357" y="381348"/>
                  </a:cubicBezTo>
                  <a:cubicBezTo>
                    <a:pt x="332000" y="370556"/>
                    <a:pt x="443191" y="360181"/>
                    <a:pt x="568207" y="359123"/>
                  </a:cubicBezTo>
                  <a:cubicBezTo>
                    <a:pt x="693223" y="358065"/>
                    <a:pt x="879170" y="373543"/>
                    <a:pt x="994451" y="374998"/>
                  </a:cubicBezTo>
                  <a:cubicBezTo>
                    <a:pt x="1109732" y="376453"/>
                    <a:pt x="1096749" y="380465"/>
                    <a:pt x="1259894" y="367854"/>
                  </a:cubicBezTo>
                  <a:cubicBezTo>
                    <a:pt x="1423039" y="355243"/>
                    <a:pt x="1847545" y="351589"/>
                    <a:pt x="2141370" y="343457"/>
                  </a:cubicBezTo>
                  <a:cubicBezTo>
                    <a:pt x="2346157" y="335520"/>
                    <a:pt x="2370541" y="310475"/>
                    <a:pt x="2512101" y="308323"/>
                  </a:cubicBezTo>
                  <a:cubicBezTo>
                    <a:pt x="2653661" y="306171"/>
                    <a:pt x="2993014" y="336964"/>
                    <a:pt x="2990733" y="330547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52FC675-BEFB-461A-93D6-988055054710}"/>
                </a:ext>
              </a:extLst>
            </p:cNvPr>
            <p:cNvSpPr/>
            <p:nvPr/>
          </p:nvSpPr>
          <p:spPr>
            <a:xfrm>
              <a:off x="3737977" y="1734309"/>
              <a:ext cx="7145925" cy="1011286"/>
            </a:xfrm>
            <a:custGeom>
              <a:avLst/>
              <a:gdLst>
                <a:gd name="connsiteX0" fmla="*/ 7191938 w 7219700"/>
                <a:gd name="connsiteY0" fmla="*/ 677400 h 1031052"/>
                <a:gd name="connsiteX1" fmla="*/ 4232838 w 7219700"/>
                <a:gd name="connsiteY1" fmla="*/ 61450 h 1031052"/>
                <a:gd name="connsiteX2" fmla="*/ 3775638 w 7219700"/>
                <a:gd name="connsiteY2" fmla="*/ 23350 h 1031052"/>
                <a:gd name="connsiteX3" fmla="*/ 3267638 w 7219700"/>
                <a:gd name="connsiteY3" fmla="*/ 74150 h 1031052"/>
                <a:gd name="connsiteX4" fmla="*/ 2492938 w 7219700"/>
                <a:gd name="connsiteY4" fmla="*/ 290050 h 1031052"/>
                <a:gd name="connsiteX5" fmla="*/ 2105588 w 7219700"/>
                <a:gd name="connsiteY5" fmla="*/ 385300 h 1031052"/>
                <a:gd name="connsiteX6" fmla="*/ 225988 w 7219700"/>
                <a:gd name="connsiteY6" fmla="*/ 626600 h 1031052"/>
                <a:gd name="connsiteX7" fmla="*/ 73588 w 7219700"/>
                <a:gd name="connsiteY7" fmla="*/ 690100 h 1031052"/>
                <a:gd name="connsiteX8" fmla="*/ 587938 w 7219700"/>
                <a:gd name="connsiteY8" fmla="*/ 690100 h 1031052"/>
                <a:gd name="connsiteX9" fmla="*/ 1127688 w 7219700"/>
                <a:gd name="connsiteY9" fmla="*/ 848850 h 1031052"/>
                <a:gd name="connsiteX10" fmla="*/ 1565838 w 7219700"/>
                <a:gd name="connsiteY10" fmla="*/ 1026650 h 1031052"/>
                <a:gd name="connsiteX11" fmla="*/ 2594538 w 7219700"/>
                <a:gd name="connsiteY11" fmla="*/ 969500 h 1031052"/>
                <a:gd name="connsiteX12" fmla="*/ 2619938 w 7219700"/>
                <a:gd name="connsiteY12" fmla="*/ 886950 h 1031052"/>
                <a:gd name="connsiteX13" fmla="*/ 2696138 w 7219700"/>
                <a:gd name="connsiteY13" fmla="*/ 848850 h 1031052"/>
                <a:gd name="connsiteX14" fmla="*/ 2696138 w 7219700"/>
                <a:gd name="connsiteY14" fmla="*/ 766300 h 1031052"/>
                <a:gd name="connsiteX15" fmla="*/ 2785038 w 7219700"/>
                <a:gd name="connsiteY15" fmla="*/ 779000 h 1031052"/>
                <a:gd name="connsiteX16" fmla="*/ 3089838 w 7219700"/>
                <a:gd name="connsiteY16" fmla="*/ 658350 h 1031052"/>
                <a:gd name="connsiteX17" fmla="*/ 3400988 w 7219700"/>
                <a:gd name="connsiteY17" fmla="*/ 632950 h 1031052"/>
                <a:gd name="connsiteX18" fmla="*/ 3432738 w 7219700"/>
                <a:gd name="connsiteY18" fmla="*/ 740900 h 1031052"/>
                <a:gd name="connsiteX19" fmla="*/ 3693088 w 7219700"/>
                <a:gd name="connsiteY19" fmla="*/ 702800 h 1031052"/>
                <a:gd name="connsiteX20" fmla="*/ 4220138 w 7219700"/>
                <a:gd name="connsiteY20" fmla="*/ 258300 h 1031052"/>
                <a:gd name="connsiteX21" fmla="*/ 4956738 w 7219700"/>
                <a:gd name="connsiteY21" fmla="*/ 372600 h 1031052"/>
                <a:gd name="connsiteX22" fmla="*/ 5318688 w 7219700"/>
                <a:gd name="connsiteY22" fmla="*/ 391650 h 1031052"/>
                <a:gd name="connsiteX23" fmla="*/ 5693338 w 7219700"/>
                <a:gd name="connsiteY23" fmla="*/ 436100 h 1031052"/>
                <a:gd name="connsiteX24" fmla="*/ 7191938 w 7219700"/>
                <a:gd name="connsiteY24" fmla="*/ 677400 h 1031052"/>
                <a:gd name="connsiteX0" fmla="*/ 7191938 w 7219700"/>
                <a:gd name="connsiteY0" fmla="*/ 660029 h 1013681"/>
                <a:gd name="connsiteX1" fmla="*/ 4232838 w 7219700"/>
                <a:gd name="connsiteY1" fmla="*/ 44079 h 1013681"/>
                <a:gd name="connsiteX2" fmla="*/ 3775638 w 7219700"/>
                <a:gd name="connsiteY2" fmla="*/ 5979 h 1013681"/>
                <a:gd name="connsiteX3" fmla="*/ 3267638 w 7219700"/>
                <a:gd name="connsiteY3" fmla="*/ 56779 h 1013681"/>
                <a:gd name="connsiteX4" fmla="*/ 2492938 w 7219700"/>
                <a:gd name="connsiteY4" fmla="*/ 272679 h 1013681"/>
                <a:gd name="connsiteX5" fmla="*/ 2105588 w 7219700"/>
                <a:gd name="connsiteY5" fmla="*/ 367929 h 1013681"/>
                <a:gd name="connsiteX6" fmla="*/ 225988 w 7219700"/>
                <a:gd name="connsiteY6" fmla="*/ 609229 h 1013681"/>
                <a:gd name="connsiteX7" fmla="*/ 73588 w 7219700"/>
                <a:gd name="connsiteY7" fmla="*/ 672729 h 1013681"/>
                <a:gd name="connsiteX8" fmla="*/ 587938 w 7219700"/>
                <a:gd name="connsiteY8" fmla="*/ 672729 h 1013681"/>
                <a:gd name="connsiteX9" fmla="*/ 1127688 w 7219700"/>
                <a:gd name="connsiteY9" fmla="*/ 831479 h 1013681"/>
                <a:gd name="connsiteX10" fmla="*/ 1565838 w 7219700"/>
                <a:gd name="connsiteY10" fmla="*/ 1009279 h 1013681"/>
                <a:gd name="connsiteX11" fmla="*/ 2594538 w 7219700"/>
                <a:gd name="connsiteY11" fmla="*/ 952129 h 1013681"/>
                <a:gd name="connsiteX12" fmla="*/ 2619938 w 7219700"/>
                <a:gd name="connsiteY12" fmla="*/ 869579 h 1013681"/>
                <a:gd name="connsiteX13" fmla="*/ 2696138 w 7219700"/>
                <a:gd name="connsiteY13" fmla="*/ 831479 h 1013681"/>
                <a:gd name="connsiteX14" fmla="*/ 2696138 w 7219700"/>
                <a:gd name="connsiteY14" fmla="*/ 748929 h 1013681"/>
                <a:gd name="connsiteX15" fmla="*/ 2785038 w 7219700"/>
                <a:gd name="connsiteY15" fmla="*/ 761629 h 1013681"/>
                <a:gd name="connsiteX16" fmla="*/ 3089838 w 7219700"/>
                <a:gd name="connsiteY16" fmla="*/ 640979 h 1013681"/>
                <a:gd name="connsiteX17" fmla="*/ 3400988 w 7219700"/>
                <a:gd name="connsiteY17" fmla="*/ 615579 h 1013681"/>
                <a:gd name="connsiteX18" fmla="*/ 3432738 w 7219700"/>
                <a:gd name="connsiteY18" fmla="*/ 723529 h 1013681"/>
                <a:gd name="connsiteX19" fmla="*/ 3693088 w 7219700"/>
                <a:gd name="connsiteY19" fmla="*/ 685429 h 1013681"/>
                <a:gd name="connsiteX20" fmla="*/ 4220138 w 7219700"/>
                <a:gd name="connsiteY20" fmla="*/ 240929 h 1013681"/>
                <a:gd name="connsiteX21" fmla="*/ 4956738 w 7219700"/>
                <a:gd name="connsiteY21" fmla="*/ 355229 h 1013681"/>
                <a:gd name="connsiteX22" fmla="*/ 5318688 w 7219700"/>
                <a:gd name="connsiteY22" fmla="*/ 374279 h 1013681"/>
                <a:gd name="connsiteX23" fmla="*/ 5693338 w 7219700"/>
                <a:gd name="connsiteY23" fmla="*/ 418729 h 1013681"/>
                <a:gd name="connsiteX24" fmla="*/ 7191938 w 7219700"/>
                <a:gd name="connsiteY24" fmla="*/ 660029 h 1013681"/>
                <a:gd name="connsiteX0" fmla="*/ 7191938 w 7219700"/>
                <a:gd name="connsiteY0" fmla="*/ 660029 h 1013681"/>
                <a:gd name="connsiteX1" fmla="*/ 4232838 w 7219700"/>
                <a:gd name="connsiteY1" fmla="*/ 44079 h 1013681"/>
                <a:gd name="connsiteX2" fmla="*/ 3775638 w 7219700"/>
                <a:gd name="connsiteY2" fmla="*/ 5979 h 1013681"/>
                <a:gd name="connsiteX3" fmla="*/ 3267638 w 7219700"/>
                <a:gd name="connsiteY3" fmla="*/ 56779 h 1013681"/>
                <a:gd name="connsiteX4" fmla="*/ 2492938 w 7219700"/>
                <a:gd name="connsiteY4" fmla="*/ 272679 h 1013681"/>
                <a:gd name="connsiteX5" fmla="*/ 2105588 w 7219700"/>
                <a:gd name="connsiteY5" fmla="*/ 367929 h 1013681"/>
                <a:gd name="connsiteX6" fmla="*/ 225988 w 7219700"/>
                <a:gd name="connsiteY6" fmla="*/ 609229 h 1013681"/>
                <a:gd name="connsiteX7" fmla="*/ 73588 w 7219700"/>
                <a:gd name="connsiteY7" fmla="*/ 672729 h 1013681"/>
                <a:gd name="connsiteX8" fmla="*/ 587938 w 7219700"/>
                <a:gd name="connsiteY8" fmla="*/ 672729 h 1013681"/>
                <a:gd name="connsiteX9" fmla="*/ 1127688 w 7219700"/>
                <a:gd name="connsiteY9" fmla="*/ 831479 h 1013681"/>
                <a:gd name="connsiteX10" fmla="*/ 1565838 w 7219700"/>
                <a:gd name="connsiteY10" fmla="*/ 1009279 h 1013681"/>
                <a:gd name="connsiteX11" fmla="*/ 2594538 w 7219700"/>
                <a:gd name="connsiteY11" fmla="*/ 952129 h 1013681"/>
                <a:gd name="connsiteX12" fmla="*/ 2619938 w 7219700"/>
                <a:gd name="connsiteY12" fmla="*/ 869579 h 1013681"/>
                <a:gd name="connsiteX13" fmla="*/ 2696138 w 7219700"/>
                <a:gd name="connsiteY13" fmla="*/ 831479 h 1013681"/>
                <a:gd name="connsiteX14" fmla="*/ 2696138 w 7219700"/>
                <a:gd name="connsiteY14" fmla="*/ 748929 h 1013681"/>
                <a:gd name="connsiteX15" fmla="*/ 2785038 w 7219700"/>
                <a:gd name="connsiteY15" fmla="*/ 761629 h 1013681"/>
                <a:gd name="connsiteX16" fmla="*/ 3089838 w 7219700"/>
                <a:gd name="connsiteY16" fmla="*/ 640979 h 1013681"/>
                <a:gd name="connsiteX17" fmla="*/ 3400988 w 7219700"/>
                <a:gd name="connsiteY17" fmla="*/ 615579 h 1013681"/>
                <a:gd name="connsiteX18" fmla="*/ 3432738 w 7219700"/>
                <a:gd name="connsiteY18" fmla="*/ 723529 h 1013681"/>
                <a:gd name="connsiteX19" fmla="*/ 3693088 w 7219700"/>
                <a:gd name="connsiteY19" fmla="*/ 685429 h 1013681"/>
                <a:gd name="connsiteX20" fmla="*/ 4220138 w 7219700"/>
                <a:gd name="connsiteY20" fmla="*/ 240929 h 1013681"/>
                <a:gd name="connsiteX21" fmla="*/ 4956738 w 7219700"/>
                <a:gd name="connsiteY21" fmla="*/ 355229 h 1013681"/>
                <a:gd name="connsiteX22" fmla="*/ 5318688 w 7219700"/>
                <a:gd name="connsiteY22" fmla="*/ 374279 h 1013681"/>
                <a:gd name="connsiteX23" fmla="*/ 5693338 w 7219700"/>
                <a:gd name="connsiteY23" fmla="*/ 418729 h 1013681"/>
                <a:gd name="connsiteX24" fmla="*/ 7191938 w 7219700"/>
                <a:gd name="connsiteY24" fmla="*/ 660029 h 1013681"/>
                <a:gd name="connsiteX0" fmla="*/ 7191938 w 7219700"/>
                <a:gd name="connsiteY0" fmla="*/ 683432 h 1037084"/>
                <a:gd name="connsiteX1" fmla="*/ 4232838 w 7219700"/>
                <a:gd name="connsiteY1" fmla="*/ 67482 h 1037084"/>
                <a:gd name="connsiteX2" fmla="*/ 3768494 w 7219700"/>
                <a:gd name="connsiteY2" fmla="*/ 17476 h 1037084"/>
                <a:gd name="connsiteX3" fmla="*/ 3267638 w 7219700"/>
                <a:gd name="connsiteY3" fmla="*/ 80182 h 1037084"/>
                <a:gd name="connsiteX4" fmla="*/ 2492938 w 7219700"/>
                <a:gd name="connsiteY4" fmla="*/ 296082 h 1037084"/>
                <a:gd name="connsiteX5" fmla="*/ 2105588 w 7219700"/>
                <a:gd name="connsiteY5" fmla="*/ 391332 h 1037084"/>
                <a:gd name="connsiteX6" fmla="*/ 225988 w 7219700"/>
                <a:gd name="connsiteY6" fmla="*/ 632632 h 1037084"/>
                <a:gd name="connsiteX7" fmla="*/ 73588 w 7219700"/>
                <a:gd name="connsiteY7" fmla="*/ 696132 h 1037084"/>
                <a:gd name="connsiteX8" fmla="*/ 587938 w 7219700"/>
                <a:gd name="connsiteY8" fmla="*/ 696132 h 1037084"/>
                <a:gd name="connsiteX9" fmla="*/ 1127688 w 7219700"/>
                <a:gd name="connsiteY9" fmla="*/ 854882 h 1037084"/>
                <a:gd name="connsiteX10" fmla="*/ 1565838 w 7219700"/>
                <a:gd name="connsiteY10" fmla="*/ 1032682 h 1037084"/>
                <a:gd name="connsiteX11" fmla="*/ 2594538 w 7219700"/>
                <a:gd name="connsiteY11" fmla="*/ 975532 h 1037084"/>
                <a:gd name="connsiteX12" fmla="*/ 2619938 w 7219700"/>
                <a:gd name="connsiteY12" fmla="*/ 892982 h 1037084"/>
                <a:gd name="connsiteX13" fmla="*/ 2696138 w 7219700"/>
                <a:gd name="connsiteY13" fmla="*/ 854882 h 1037084"/>
                <a:gd name="connsiteX14" fmla="*/ 2696138 w 7219700"/>
                <a:gd name="connsiteY14" fmla="*/ 772332 h 1037084"/>
                <a:gd name="connsiteX15" fmla="*/ 2785038 w 7219700"/>
                <a:gd name="connsiteY15" fmla="*/ 785032 h 1037084"/>
                <a:gd name="connsiteX16" fmla="*/ 3089838 w 7219700"/>
                <a:gd name="connsiteY16" fmla="*/ 664382 h 1037084"/>
                <a:gd name="connsiteX17" fmla="*/ 3400988 w 7219700"/>
                <a:gd name="connsiteY17" fmla="*/ 638982 h 1037084"/>
                <a:gd name="connsiteX18" fmla="*/ 3432738 w 7219700"/>
                <a:gd name="connsiteY18" fmla="*/ 746932 h 1037084"/>
                <a:gd name="connsiteX19" fmla="*/ 3693088 w 7219700"/>
                <a:gd name="connsiteY19" fmla="*/ 708832 h 1037084"/>
                <a:gd name="connsiteX20" fmla="*/ 4220138 w 7219700"/>
                <a:gd name="connsiteY20" fmla="*/ 264332 h 1037084"/>
                <a:gd name="connsiteX21" fmla="*/ 4956738 w 7219700"/>
                <a:gd name="connsiteY21" fmla="*/ 378632 h 1037084"/>
                <a:gd name="connsiteX22" fmla="*/ 5318688 w 7219700"/>
                <a:gd name="connsiteY22" fmla="*/ 397682 h 1037084"/>
                <a:gd name="connsiteX23" fmla="*/ 5693338 w 7219700"/>
                <a:gd name="connsiteY23" fmla="*/ 442132 h 1037084"/>
                <a:gd name="connsiteX24" fmla="*/ 7191938 w 7219700"/>
                <a:gd name="connsiteY24" fmla="*/ 683432 h 1037084"/>
                <a:gd name="connsiteX0" fmla="*/ 7191938 w 7219700"/>
                <a:gd name="connsiteY0" fmla="*/ 682580 h 1036232"/>
                <a:gd name="connsiteX1" fmla="*/ 4232838 w 7219700"/>
                <a:gd name="connsiteY1" fmla="*/ 66630 h 1036232"/>
                <a:gd name="connsiteX2" fmla="*/ 3768494 w 7219700"/>
                <a:gd name="connsiteY2" fmla="*/ 16624 h 1036232"/>
                <a:gd name="connsiteX3" fmla="*/ 3267638 w 7219700"/>
                <a:gd name="connsiteY3" fmla="*/ 79330 h 1036232"/>
                <a:gd name="connsiteX4" fmla="*/ 2492938 w 7219700"/>
                <a:gd name="connsiteY4" fmla="*/ 295230 h 1036232"/>
                <a:gd name="connsiteX5" fmla="*/ 2105588 w 7219700"/>
                <a:gd name="connsiteY5" fmla="*/ 390480 h 1036232"/>
                <a:gd name="connsiteX6" fmla="*/ 225988 w 7219700"/>
                <a:gd name="connsiteY6" fmla="*/ 631780 h 1036232"/>
                <a:gd name="connsiteX7" fmla="*/ 73588 w 7219700"/>
                <a:gd name="connsiteY7" fmla="*/ 695280 h 1036232"/>
                <a:gd name="connsiteX8" fmla="*/ 587938 w 7219700"/>
                <a:gd name="connsiteY8" fmla="*/ 695280 h 1036232"/>
                <a:gd name="connsiteX9" fmla="*/ 1127688 w 7219700"/>
                <a:gd name="connsiteY9" fmla="*/ 854030 h 1036232"/>
                <a:gd name="connsiteX10" fmla="*/ 1565838 w 7219700"/>
                <a:gd name="connsiteY10" fmla="*/ 1031830 h 1036232"/>
                <a:gd name="connsiteX11" fmla="*/ 2594538 w 7219700"/>
                <a:gd name="connsiteY11" fmla="*/ 974680 h 1036232"/>
                <a:gd name="connsiteX12" fmla="*/ 2619938 w 7219700"/>
                <a:gd name="connsiteY12" fmla="*/ 892130 h 1036232"/>
                <a:gd name="connsiteX13" fmla="*/ 2696138 w 7219700"/>
                <a:gd name="connsiteY13" fmla="*/ 854030 h 1036232"/>
                <a:gd name="connsiteX14" fmla="*/ 2696138 w 7219700"/>
                <a:gd name="connsiteY14" fmla="*/ 771480 h 1036232"/>
                <a:gd name="connsiteX15" fmla="*/ 2785038 w 7219700"/>
                <a:gd name="connsiteY15" fmla="*/ 784180 h 1036232"/>
                <a:gd name="connsiteX16" fmla="*/ 3089838 w 7219700"/>
                <a:gd name="connsiteY16" fmla="*/ 663530 h 1036232"/>
                <a:gd name="connsiteX17" fmla="*/ 3400988 w 7219700"/>
                <a:gd name="connsiteY17" fmla="*/ 638130 h 1036232"/>
                <a:gd name="connsiteX18" fmla="*/ 3432738 w 7219700"/>
                <a:gd name="connsiteY18" fmla="*/ 746080 h 1036232"/>
                <a:gd name="connsiteX19" fmla="*/ 3693088 w 7219700"/>
                <a:gd name="connsiteY19" fmla="*/ 707980 h 1036232"/>
                <a:gd name="connsiteX20" fmla="*/ 4220138 w 7219700"/>
                <a:gd name="connsiteY20" fmla="*/ 263480 h 1036232"/>
                <a:gd name="connsiteX21" fmla="*/ 4956738 w 7219700"/>
                <a:gd name="connsiteY21" fmla="*/ 377780 h 1036232"/>
                <a:gd name="connsiteX22" fmla="*/ 5318688 w 7219700"/>
                <a:gd name="connsiteY22" fmla="*/ 396830 h 1036232"/>
                <a:gd name="connsiteX23" fmla="*/ 5693338 w 7219700"/>
                <a:gd name="connsiteY23" fmla="*/ 441280 h 1036232"/>
                <a:gd name="connsiteX24" fmla="*/ 7191938 w 7219700"/>
                <a:gd name="connsiteY24" fmla="*/ 682580 h 1036232"/>
                <a:gd name="connsiteX0" fmla="*/ 7191938 w 7219700"/>
                <a:gd name="connsiteY0" fmla="*/ 665960 h 1019612"/>
                <a:gd name="connsiteX1" fmla="*/ 4232838 w 7219700"/>
                <a:gd name="connsiteY1" fmla="*/ 50010 h 1019612"/>
                <a:gd name="connsiteX2" fmla="*/ 3768494 w 7219700"/>
                <a:gd name="connsiteY2" fmla="*/ 4 h 1019612"/>
                <a:gd name="connsiteX3" fmla="*/ 3267638 w 7219700"/>
                <a:gd name="connsiteY3" fmla="*/ 62710 h 1019612"/>
                <a:gd name="connsiteX4" fmla="*/ 2492938 w 7219700"/>
                <a:gd name="connsiteY4" fmla="*/ 278610 h 1019612"/>
                <a:gd name="connsiteX5" fmla="*/ 2105588 w 7219700"/>
                <a:gd name="connsiteY5" fmla="*/ 373860 h 1019612"/>
                <a:gd name="connsiteX6" fmla="*/ 225988 w 7219700"/>
                <a:gd name="connsiteY6" fmla="*/ 615160 h 1019612"/>
                <a:gd name="connsiteX7" fmla="*/ 73588 w 7219700"/>
                <a:gd name="connsiteY7" fmla="*/ 678660 h 1019612"/>
                <a:gd name="connsiteX8" fmla="*/ 587938 w 7219700"/>
                <a:gd name="connsiteY8" fmla="*/ 678660 h 1019612"/>
                <a:gd name="connsiteX9" fmla="*/ 1127688 w 7219700"/>
                <a:gd name="connsiteY9" fmla="*/ 837410 h 1019612"/>
                <a:gd name="connsiteX10" fmla="*/ 1565838 w 7219700"/>
                <a:gd name="connsiteY10" fmla="*/ 1015210 h 1019612"/>
                <a:gd name="connsiteX11" fmla="*/ 2594538 w 7219700"/>
                <a:gd name="connsiteY11" fmla="*/ 958060 h 1019612"/>
                <a:gd name="connsiteX12" fmla="*/ 2619938 w 7219700"/>
                <a:gd name="connsiteY12" fmla="*/ 875510 h 1019612"/>
                <a:gd name="connsiteX13" fmla="*/ 2696138 w 7219700"/>
                <a:gd name="connsiteY13" fmla="*/ 837410 h 1019612"/>
                <a:gd name="connsiteX14" fmla="*/ 2696138 w 7219700"/>
                <a:gd name="connsiteY14" fmla="*/ 754860 h 1019612"/>
                <a:gd name="connsiteX15" fmla="*/ 2785038 w 7219700"/>
                <a:gd name="connsiteY15" fmla="*/ 767560 h 1019612"/>
                <a:gd name="connsiteX16" fmla="*/ 3089838 w 7219700"/>
                <a:gd name="connsiteY16" fmla="*/ 646910 h 1019612"/>
                <a:gd name="connsiteX17" fmla="*/ 3400988 w 7219700"/>
                <a:gd name="connsiteY17" fmla="*/ 621510 h 1019612"/>
                <a:gd name="connsiteX18" fmla="*/ 3432738 w 7219700"/>
                <a:gd name="connsiteY18" fmla="*/ 729460 h 1019612"/>
                <a:gd name="connsiteX19" fmla="*/ 3693088 w 7219700"/>
                <a:gd name="connsiteY19" fmla="*/ 691360 h 1019612"/>
                <a:gd name="connsiteX20" fmla="*/ 4220138 w 7219700"/>
                <a:gd name="connsiteY20" fmla="*/ 246860 h 1019612"/>
                <a:gd name="connsiteX21" fmla="*/ 4956738 w 7219700"/>
                <a:gd name="connsiteY21" fmla="*/ 361160 h 1019612"/>
                <a:gd name="connsiteX22" fmla="*/ 5318688 w 7219700"/>
                <a:gd name="connsiteY22" fmla="*/ 380210 h 1019612"/>
                <a:gd name="connsiteX23" fmla="*/ 5693338 w 7219700"/>
                <a:gd name="connsiteY23" fmla="*/ 424660 h 1019612"/>
                <a:gd name="connsiteX24" fmla="*/ 7191938 w 7219700"/>
                <a:gd name="connsiteY24" fmla="*/ 665960 h 1019612"/>
                <a:gd name="connsiteX0" fmla="*/ 7191938 w 7219700"/>
                <a:gd name="connsiteY0" fmla="*/ 665960 h 1019612"/>
                <a:gd name="connsiteX1" fmla="*/ 4232838 w 7219700"/>
                <a:gd name="connsiteY1" fmla="*/ 50010 h 1019612"/>
                <a:gd name="connsiteX2" fmla="*/ 3768494 w 7219700"/>
                <a:gd name="connsiteY2" fmla="*/ 4 h 1019612"/>
                <a:gd name="connsiteX3" fmla="*/ 3267638 w 7219700"/>
                <a:gd name="connsiteY3" fmla="*/ 62710 h 1019612"/>
                <a:gd name="connsiteX4" fmla="*/ 2492938 w 7219700"/>
                <a:gd name="connsiteY4" fmla="*/ 278610 h 1019612"/>
                <a:gd name="connsiteX5" fmla="*/ 2105588 w 7219700"/>
                <a:gd name="connsiteY5" fmla="*/ 373860 h 1019612"/>
                <a:gd name="connsiteX6" fmla="*/ 225988 w 7219700"/>
                <a:gd name="connsiteY6" fmla="*/ 615160 h 1019612"/>
                <a:gd name="connsiteX7" fmla="*/ 73588 w 7219700"/>
                <a:gd name="connsiteY7" fmla="*/ 678660 h 1019612"/>
                <a:gd name="connsiteX8" fmla="*/ 587938 w 7219700"/>
                <a:gd name="connsiteY8" fmla="*/ 678660 h 1019612"/>
                <a:gd name="connsiteX9" fmla="*/ 1127688 w 7219700"/>
                <a:gd name="connsiteY9" fmla="*/ 837410 h 1019612"/>
                <a:gd name="connsiteX10" fmla="*/ 1565838 w 7219700"/>
                <a:gd name="connsiteY10" fmla="*/ 1015210 h 1019612"/>
                <a:gd name="connsiteX11" fmla="*/ 2594538 w 7219700"/>
                <a:gd name="connsiteY11" fmla="*/ 958060 h 1019612"/>
                <a:gd name="connsiteX12" fmla="*/ 2619938 w 7219700"/>
                <a:gd name="connsiteY12" fmla="*/ 875510 h 1019612"/>
                <a:gd name="connsiteX13" fmla="*/ 2696138 w 7219700"/>
                <a:gd name="connsiteY13" fmla="*/ 837410 h 1019612"/>
                <a:gd name="connsiteX14" fmla="*/ 2696138 w 7219700"/>
                <a:gd name="connsiteY14" fmla="*/ 754860 h 1019612"/>
                <a:gd name="connsiteX15" fmla="*/ 2785038 w 7219700"/>
                <a:gd name="connsiteY15" fmla="*/ 767560 h 1019612"/>
                <a:gd name="connsiteX16" fmla="*/ 3089838 w 7219700"/>
                <a:gd name="connsiteY16" fmla="*/ 646910 h 1019612"/>
                <a:gd name="connsiteX17" fmla="*/ 3400988 w 7219700"/>
                <a:gd name="connsiteY17" fmla="*/ 621510 h 1019612"/>
                <a:gd name="connsiteX18" fmla="*/ 3432738 w 7219700"/>
                <a:gd name="connsiteY18" fmla="*/ 729460 h 1019612"/>
                <a:gd name="connsiteX19" fmla="*/ 3693088 w 7219700"/>
                <a:gd name="connsiteY19" fmla="*/ 691360 h 1019612"/>
                <a:gd name="connsiteX20" fmla="*/ 4220138 w 7219700"/>
                <a:gd name="connsiteY20" fmla="*/ 246860 h 1019612"/>
                <a:gd name="connsiteX21" fmla="*/ 4956738 w 7219700"/>
                <a:gd name="connsiteY21" fmla="*/ 361160 h 1019612"/>
                <a:gd name="connsiteX22" fmla="*/ 5318688 w 7219700"/>
                <a:gd name="connsiteY22" fmla="*/ 380210 h 1019612"/>
                <a:gd name="connsiteX23" fmla="*/ 5693338 w 7219700"/>
                <a:gd name="connsiteY23" fmla="*/ 424660 h 1019612"/>
                <a:gd name="connsiteX24" fmla="*/ 7191938 w 7219700"/>
                <a:gd name="connsiteY24" fmla="*/ 665960 h 1019612"/>
                <a:gd name="connsiteX0" fmla="*/ 7191938 w 7219072"/>
                <a:gd name="connsiteY0" fmla="*/ 665972 h 1019624"/>
                <a:gd name="connsiteX1" fmla="*/ 4251888 w 7219072"/>
                <a:gd name="connsiteY1" fmla="*/ 57166 h 1019624"/>
                <a:gd name="connsiteX2" fmla="*/ 3768494 w 7219072"/>
                <a:gd name="connsiteY2" fmla="*/ 16 h 1019624"/>
                <a:gd name="connsiteX3" fmla="*/ 3267638 w 7219072"/>
                <a:gd name="connsiteY3" fmla="*/ 62722 h 1019624"/>
                <a:gd name="connsiteX4" fmla="*/ 2492938 w 7219072"/>
                <a:gd name="connsiteY4" fmla="*/ 278622 h 1019624"/>
                <a:gd name="connsiteX5" fmla="*/ 2105588 w 7219072"/>
                <a:gd name="connsiteY5" fmla="*/ 373872 h 1019624"/>
                <a:gd name="connsiteX6" fmla="*/ 225988 w 7219072"/>
                <a:gd name="connsiteY6" fmla="*/ 615172 h 1019624"/>
                <a:gd name="connsiteX7" fmla="*/ 73588 w 7219072"/>
                <a:gd name="connsiteY7" fmla="*/ 678672 h 1019624"/>
                <a:gd name="connsiteX8" fmla="*/ 587938 w 7219072"/>
                <a:gd name="connsiteY8" fmla="*/ 678672 h 1019624"/>
                <a:gd name="connsiteX9" fmla="*/ 1127688 w 7219072"/>
                <a:gd name="connsiteY9" fmla="*/ 837422 h 1019624"/>
                <a:gd name="connsiteX10" fmla="*/ 1565838 w 7219072"/>
                <a:gd name="connsiteY10" fmla="*/ 1015222 h 1019624"/>
                <a:gd name="connsiteX11" fmla="*/ 2594538 w 7219072"/>
                <a:gd name="connsiteY11" fmla="*/ 958072 h 1019624"/>
                <a:gd name="connsiteX12" fmla="*/ 2619938 w 7219072"/>
                <a:gd name="connsiteY12" fmla="*/ 875522 h 1019624"/>
                <a:gd name="connsiteX13" fmla="*/ 2696138 w 7219072"/>
                <a:gd name="connsiteY13" fmla="*/ 837422 h 1019624"/>
                <a:gd name="connsiteX14" fmla="*/ 2696138 w 7219072"/>
                <a:gd name="connsiteY14" fmla="*/ 754872 h 1019624"/>
                <a:gd name="connsiteX15" fmla="*/ 2785038 w 7219072"/>
                <a:gd name="connsiteY15" fmla="*/ 767572 h 1019624"/>
                <a:gd name="connsiteX16" fmla="*/ 3089838 w 7219072"/>
                <a:gd name="connsiteY16" fmla="*/ 646922 h 1019624"/>
                <a:gd name="connsiteX17" fmla="*/ 3400988 w 7219072"/>
                <a:gd name="connsiteY17" fmla="*/ 621522 h 1019624"/>
                <a:gd name="connsiteX18" fmla="*/ 3432738 w 7219072"/>
                <a:gd name="connsiteY18" fmla="*/ 729472 h 1019624"/>
                <a:gd name="connsiteX19" fmla="*/ 3693088 w 7219072"/>
                <a:gd name="connsiteY19" fmla="*/ 691372 h 1019624"/>
                <a:gd name="connsiteX20" fmla="*/ 4220138 w 7219072"/>
                <a:gd name="connsiteY20" fmla="*/ 246872 h 1019624"/>
                <a:gd name="connsiteX21" fmla="*/ 4956738 w 7219072"/>
                <a:gd name="connsiteY21" fmla="*/ 361172 h 1019624"/>
                <a:gd name="connsiteX22" fmla="*/ 5318688 w 7219072"/>
                <a:gd name="connsiteY22" fmla="*/ 380222 h 1019624"/>
                <a:gd name="connsiteX23" fmla="*/ 5693338 w 7219072"/>
                <a:gd name="connsiteY23" fmla="*/ 424672 h 1019624"/>
                <a:gd name="connsiteX24" fmla="*/ 7191938 w 7219072"/>
                <a:gd name="connsiteY24" fmla="*/ 665972 h 1019624"/>
                <a:gd name="connsiteX0" fmla="*/ 7191938 w 7219072"/>
                <a:gd name="connsiteY0" fmla="*/ 665978 h 1019630"/>
                <a:gd name="connsiteX1" fmla="*/ 4251888 w 7219072"/>
                <a:gd name="connsiteY1" fmla="*/ 57172 h 1019630"/>
                <a:gd name="connsiteX2" fmla="*/ 3768494 w 7219072"/>
                <a:gd name="connsiteY2" fmla="*/ 22 h 1019630"/>
                <a:gd name="connsiteX3" fmla="*/ 3267638 w 7219072"/>
                <a:gd name="connsiteY3" fmla="*/ 62728 h 1019630"/>
                <a:gd name="connsiteX4" fmla="*/ 2492938 w 7219072"/>
                <a:gd name="connsiteY4" fmla="*/ 278628 h 1019630"/>
                <a:gd name="connsiteX5" fmla="*/ 2105588 w 7219072"/>
                <a:gd name="connsiteY5" fmla="*/ 373878 h 1019630"/>
                <a:gd name="connsiteX6" fmla="*/ 225988 w 7219072"/>
                <a:gd name="connsiteY6" fmla="*/ 615178 h 1019630"/>
                <a:gd name="connsiteX7" fmla="*/ 73588 w 7219072"/>
                <a:gd name="connsiteY7" fmla="*/ 678678 h 1019630"/>
                <a:gd name="connsiteX8" fmla="*/ 587938 w 7219072"/>
                <a:gd name="connsiteY8" fmla="*/ 678678 h 1019630"/>
                <a:gd name="connsiteX9" fmla="*/ 1127688 w 7219072"/>
                <a:gd name="connsiteY9" fmla="*/ 837428 h 1019630"/>
                <a:gd name="connsiteX10" fmla="*/ 1565838 w 7219072"/>
                <a:gd name="connsiteY10" fmla="*/ 1015228 h 1019630"/>
                <a:gd name="connsiteX11" fmla="*/ 2594538 w 7219072"/>
                <a:gd name="connsiteY11" fmla="*/ 958078 h 1019630"/>
                <a:gd name="connsiteX12" fmla="*/ 2619938 w 7219072"/>
                <a:gd name="connsiteY12" fmla="*/ 875528 h 1019630"/>
                <a:gd name="connsiteX13" fmla="*/ 2696138 w 7219072"/>
                <a:gd name="connsiteY13" fmla="*/ 837428 h 1019630"/>
                <a:gd name="connsiteX14" fmla="*/ 2696138 w 7219072"/>
                <a:gd name="connsiteY14" fmla="*/ 754878 h 1019630"/>
                <a:gd name="connsiteX15" fmla="*/ 2785038 w 7219072"/>
                <a:gd name="connsiteY15" fmla="*/ 767578 h 1019630"/>
                <a:gd name="connsiteX16" fmla="*/ 3089838 w 7219072"/>
                <a:gd name="connsiteY16" fmla="*/ 646928 h 1019630"/>
                <a:gd name="connsiteX17" fmla="*/ 3400988 w 7219072"/>
                <a:gd name="connsiteY17" fmla="*/ 621528 h 1019630"/>
                <a:gd name="connsiteX18" fmla="*/ 3432738 w 7219072"/>
                <a:gd name="connsiteY18" fmla="*/ 729478 h 1019630"/>
                <a:gd name="connsiteX19" fmla="*/ 3693088 w 7219072"/>
                <a:gd name="connsiteY19" fmla="*/ 691378 h 1019630"/>
                <a:gd name="connsiteX20" fmla="*/ 4220138 w 7219072"/>
                <a:gd name="connsiteY20" fmla="*/ 246878 h 1019630"/>
                <a:gd name="connsiteX21" fmla="*/ 4956738 w 7219072"/>
                <a:gd name="connsiteY21" fmla="*/ 361178 h 1019630"/>
                <a:gd name="connsiteX22" fmla="*/ 5318688 w 7219072"/>
                <a:gd name="connsiteY22" fmla="*/ 380228 h 1019630"/>
                <a:gd name="connsiteX23" fmla="*/ 5693338 w 7219072"/>
                <a:gd name="connsiteY23" fmla="*/ 424678 h 1019630"/>
                <a:gd name="connsiteX24" fmla="*/ 7191938 w 7219072"/>
                <a:gd name="connsiteY24" fmla="*/ 665978 h 1019630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492938 w 7219072"/>
                <a:gd name="connsiteY4" fmla="*/ 278614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492938 w 7219072"/>
                <a:gd name="connsiteY4" fmla="*/ 278614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37506 w 7164640"/>
                <a:gd name="connsiteY0" fmla="*/ 665964 h 1019616"/>
                <a:gd name="connsiteX1" fmla="*/ 4197456 w 7164640"/>
                <a:gd name="connsiteY1" fmla="*/ 57158 h 1019616"/>
                <a:gd name="connsiteX2" fmla="*/ 3714062 w 7164640"/>
                <a:gd name="connsiteY2" fmla="*/ 8 h 1019616"/>
                <a:gd name="connsiteX3" fmla="*/ 3198918 w 7164640"/>
                <a:gd name="connsiteY3" fmla="*/ 60332 h 1019616"/>
                <a:gd name="connsiteX4" fmla="*/ 2509944 w 7164640"/>
                <a:gd name="connsiteY4" fmla="*/ 252420 h 1019616"/>
                <a:gd name="connsiteX5" fmla="*/ 2051156 w 7164640"/>
                <a:gd name="connsiteY5" fmla="*/ 373864 h 1019616"/>
                <a:gd name="connsiteX6" fmla="*/ 171556 w 7164640"/>
                <a:gd name="connsiteY6" fmla="*/ 615164 h 1019616"/>
                <a:gd name="connsiteX7" fmla="*/ 19156 w 7164640"/>
                <a:gd name="connsiteY7" fmla="*/ 678664 h 1019616"/>
                <a:gd name="connsiteX8" fmla="*/ 533506 w 7164640"/>
                <a:gd name="connsiteY8" fmla="*/ 678664 h 1019616"/>
                <a:gd name="connsiteX9" fmla="*/ 1073256 w 7164640"/>
                <a:gd name="connsiteY9" fmla="*/ 837414 h 1019616"/>
                <a:gd name="connsiteX10" fmla="*/ 1511406 w 7164640"/>
                <a:gd name="connsiteY10" fmla="*/ 1015214 h 1019616"/>
                <a:gd name="connsiteX11" fmla="*/ 2540106 w 7164640"/>
                <a:gd name="connsiteY11" fmla="*/ 958064 h 1019616"/>
                <a:gd name="connsiteX12" fmla="*/ 2565506 w 7164640"/>
                <a:gd name="connsiteY12" fmla="*/ 875514 h 1019616"/>
                <a:gd name="connsiteX13" fmla="*/ 2641706 w 7164640"/>
                <a:gd name="connsiteY13" fmla="*/ 837414 h 1019616"/>
                <a:gd name="connsiteX14" fmla="*/ 2641706 w 7164640"/>
                <a:gd name="connsiteY14" fmla="*/ 754864 h 1019616"/>
                <a:gd name="connsiteX15" fmla="*/ 2730606 w 7164640"/>
                <a:gd name="connsiteY15" fmla="*/ 767564 h 1019616"/>
                <a:gd name="connsiteX16" fmla="*/ 3035406 w 7164640"/>
                <a:gd name="connsiteY16" fmla="*/ 646914 h 1019616"/>
                <a:gd name="connsiteX17" fmla="*/ 3346556 w 7164640"/>
                <a:gd name="connsiteY17" fmla="*/ 621514 h 1019616"/>
                <a:gd name="connsiteX18" fmla="*/ 3378306 w 7164640"/>
                <a:gd name="connsiteY18" fmla="*/ 729464 h 1019616"/>
                <a:gd name="connsiteX19" fmla="*/ 3638656 w 7164640"/>
                <a:gd name="connsiteY19" fmla="*/ 691364 h 1019616"/>
                <a:gd name="connsiteX20" fmla="*/ 4165706 w 7164640"/>
                <a:gd name="connsiteY20" fmla="*/ 246864 h 1019616"/>
                <a:gd name="connsiteX21" fmla="*/ 4902306 w 7164640"/>
                <a:gd name="connsiteY21" fmla="*/ 361164 h 1019616"/>
                <a:gd name="connsiteX22" fmla="*/ 5264256 w 7164640"/>
                <a:gd name="connsiteY22" fmla="*/ 380214 h 1019616"/>
                <a:gd name="connsiteX23" fmla="*/ 5638906 w 7164640"/>
                <a:gd name="connsiteY23" fmla="*/ 424664 h 1019616"/>
                <a:gd name="connsiteX24" fmla="*/ 7137506 w 7164640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20820"/>
                <a:gd name="connsiteX1" fmla="*/ 4205871 w 7173055"/>
                <a:gd name="connsiteY1" fmla="*/ 57158 h 1020820"/>
                <a:gd name="connsiteX2" fmla="*/ 3722477 w 7173055"/>
                <a:gd name="connsiteY2" fmla="*/ 8 h 1020820"/>
                <a:gd name="connsiteX3" fmla="*/ 3207333 w 7173055"/>
                <a:gd name="connsiteY3" fmla="*/ 60332 h 1020820"/>
                <a:gd name="connsiteX4" fmla="*/ 2518359 w 7173055"/>
                <a:gd name="connsiteY4" fmla="*/ 252420 h 1020820"/>
                <a:gd name="connsiteX5" fmla="*/ 2059571 w 7173055"/>
                <a:gd name="connsiteY5" fmla="*/ 373864 h 1020820"/>
                <a:gd name="connsiteX6" fmla="*/ 179971 w 7173055"/>
                <a:gd name="connsiteY6" fmla="*/ 615164 h 1020820"/>
                <a:gd name="connsiteX7" fmla="*/ 27571 w 7173055"/>
                <a:gd name="connsiteY7" fmla="*/ 678664 h 1020820"/>
                <a:gd name="connsiteX8" fmla="*/ 665746 w 7173055"/>
                <a:gd name="connsiteY8" fmla="*/ 676283 h 1020820"/>
                <a:gd name="connsiteX9" fmla="*/ 1057858 w 7173055"/>
                <a:gd name="connsiteY9" fmla="*/ 815983 h 1020820"/>
                <a:gd name="connsiteX10" fmla="*/ 1519821 w 7173055"/>
                <a:gd name="connsiteY10" fmla="*/ 1015214 h 1020820"/>
                <a:gd name="connsiteX11" fmla="*/ 2548521 w 7173055"/>
                <a:gd name="connsiteY11" fmla="*/ 958064 h 1020820"/>
                <a:gd name="connsiteX12" fmla="*/ 2573921 w 7173055"/>
                <a:gd name="connsiteY12" fmla="*/ 875514 h 1020820"/>
                <a:gd name="connsiteX13" fmla="*/ 2650121 w 7173055"/>
                <a:gd name="connsiteY13" fmla="*/ 837414 h 1020820"/>
                <a:gd name="connsiteX14" fmla="*/ 2650121 w 7173055"/>
                <a:gd name="connsiteY14" fmla="*/ 754864 h 1020820"/>
                <a:gd name="connsiteX15" fmla="*/ 2739021 w 7173055"/>
                <a:gd name="connsiteY15" fmla="*/ 767564 h 1020820"/>
                <a:gd name="connsiteX16" fmla="*/ 3043821 w 7173055"/>
                <a:gd name="connsiteY16" fmla="*/ 646914 h 1020820"/>
                <a:gd name="connsiteX17" fmla="*/ 3354971 w 7173055"/>
                <a:gd name="connsiteY17" fmla="*/ 621514 h 1020820"/>
                <a:gd name="connsiteX18" fmla="*/ 3386721 w 7173055"/>
                <a:gd name="connsiteY18" fmla="*/ 729464 h 1020820"/>
                <a:gd name="connsiteX19" fmla="*/ 3647071 w 7173055"/>
                <a:gd name="connsiteY19" fmla="*/ 691364 h 1020820"/>
                <a:gd name="connsiteX20" fmla="*/ 4174121 w 7173055"/>
                <a:gd name="connsiteY20" fmla="*/ 246864 h 1020820"/>
                <a:gd name="connsiteX21" fmla="*/ 4910721 w 7173055"/>
                <a:gd name="connsiteY21" fmla="*/ 361164 h 1020820"/>
                <a:gd name="connsiteX22" fmla="*/ 5272671 w 7173055"/>
                <a:gd name="connsiteY22" fmla="*/ 380214 h 1020820"/>
                <a:gd name="connsiteX23" fmla="*/ 5647321 w 7173055"/>
                <a:gd name="connsiteY23" fmla="*/ 424664 h 1020820"/>
                <a:gd name="connsiteX24" fmla="*/ 7145921 w 7173055"/>
                <a:gd name="connsiteY24" fmla="*/ 665964 h 1020820"/>
                <a:gd name="connsiteX0" fmla="*/ 7145921 w 7173055"/>
                <a:gd name="connsiteY0" fmla="*/ 665964 h 1011947"/>
                <a:gd name="connsiteX1" fmla="*/ 4205871 w 7173055"/>
                <a:gd name="connsiteY1" fmla="*/ 57158 h 1011947"/>
                <a:gd name="connsiteX2" fmla="*/ 3722477 w 7173055"/>
                <a:gd name="connsiteY2" fmla="*/ 8 h 1011947"/>
                <a:gd name="connsiteX3" fmla="*/ 3207333 w 7173055"/>
                <a:gd name="connsiteY3" fmla="*/ 60332 h 1011947"/>
                <a:gd name="connsiteX4" fmla="*/ 2518359 w 7173055"/>
                <a:gd name="connsiteY4" fmla="*/ 252420 h 1011947"/>
                <a:gd name="connsiteX5" fmla="*/ 2059571 w 7173055"/>
                <a:gd name="connsiteY5" fmla="*/ 373864 h 1011947"/>
                <a:gd name="connsiteX6" fmla="*/ 179971 w 7173055"/>
                <a:gd name="connsiteY6" fmla="*/ 615164 h 1011947"/>
                <a:gd name="connsiteX7" fmla="*/ 27571 w 7173055"/>
                <a:gd name="connsiteY7" fmla="*/ 678664 h 1011947"/>
                <a:gd name="connsiteX8" fmla="*/ 665746 w 7173055"/>
                <a:gd name="connsiteY8" fmla="*/ 676283 h 1011947"/>
                <a:gd name="connsiteX9" fmla="*/ 1057858 w 7173055"/>
                <a:gd name="connsiteY9" fmla="*/ 815983 h 1011947"/>
                <a:gd name="connsiteX10" fmla="*/ 1526964 w 7173055"/>
                <a:gd name="connsiteY10" fmla="*/ 1005689 h 1011947"/>
                <a:gd name="connsiteX11" fmla="*/ 2548521 w 7173055"/>
                <a:gd name="connsiteY11" fmla="*/ 958064 h 1011947"/>
                <a:gd name="connsiteX12" fmla="*/ 2573921 w 7173055"/>
                <a:gd name="connsiteY12" fmla="*/ 875514 h 1011947"/>
                <a:gd name="connsiteX13" fmla="*/ 2650121 w 7173055"/>
                <a:gd name="connsiteY13" fmla="*/ 837414 h 1011947"/>
                <a:gd name="connsiteX14" fmla="*/ 2650121 w 7173055"/>
                <a:gd name="connsiteY14" fmla="*/ 754864 h 1011947"/>
                <a:gd name="connsiteX15" fmla="*/ 2739021 w 7173055"/>
                <a:gd name="connsiteY15" fmla="*/ 767564 h 1011947"/>
                <a:gd name="connsiteX16" fmla="*/ 3043821 w 7173055"/>
                <a:gd name="connsiteY16" fmla="*/ 646914 h 1011947"/>
                <a:gd name="connsiteX17" fmla="*/ 3354971 w 7173055"/>
                <a:gd name="connsiteY17" fmla="*/ 621514 h 1011947"/>
                <a:gd name="connsiteX18" fmla="*/ 3386721 w 7173055"/>
                <a:gd name="connsiteY18" fmla="*/ 729464 h 1011947"/>
                <a:gd name="connsiteX19" fmla="*/ 3647071 w 7173055"/>
                <a:gd name="connsiteY19" fmla="*/ 691364 h 1011947"/>
                <a:gd name="connsiteX20" fmla="*/ 4174121 w 7173055"/>
                <a:gd name="connsiteY20" fmla="*/ 246864 h 1011947"/>
                <a:gd name="connsiteX21" fmla="*/ 4910721 w 7173055"/>
                <a:gd name="connsiteY21" fmla="*/ 361164 h 1011947"/>
                <a:gd name="connsiteX22" fmla="*/ 5272671 w 7173055"/>
                <a:gd name="connsiteY22" fmla="*/ 380214 h 1011947"/>
                <a:gd name="connsiteX23" fmla="*/ 5647321 w 7173055"/>
                <a:gd name="connsiteY23" fmla="*/ 424664 h 1011947"/>
                <a:gd name="connsiteX24" fmla="*/ 7145921 w 7173055"/>
                <a:gd name="connsiteY24" fmla="*/ 665964 h 1011947"/>
                <a:gd name="connsiteX0" fmla="*/ 7145921 w 7173055"/>
                <a:gd name="connsiteY0" fmla="*/ 665964 h 1016366"/>
                <a:gd name="connsiteX1" fmla="*/ 4205871 w 7173055"/>
                <a:gd name="connsiteY1" fmla="*/ 57158 h 1016366"/>
                <a:gd name="connsiteX2" fmla="*/ 3722477 w 7173055"/>
                <a:gd name="connsiteY2" fmla="*/ 8 h 1016366"/>
                <a:gd name="connsiteX3" fmla="*/ 3207333 w 7173055"/>
                <a:gd name="connsiteY3" fmla="*/ 60332 h 1016366"/>
                <a:gd name="connsiteX4" fmla="*/ 2518359 w 7173055"/>
                <a:gd name="connsiteY4" fmla="*/ 252420 h 1016366"/>
                <a:gd name="connsiteX5" fmla="*/ 2059571 w 7173055"/>
                <a:gd name="connsiteY5" fmla="*/ 373864 h 1016366"/>
                <a:gd name="connsiteX6" fmla="*/ 179971 w 7173055"/>
                <a:gd name="connsiteY6" fmla="*/ 615164 h 1016366"/>
                <a:gd name="connsiteX7" fmla="*/ 27571 w 7173055"/>
                <a:gd name="connsiteY7" fmla="*/ 678664 h 1016366"/>
                <a:gd name="connsiteX8" fmla="*/ 665746 w 7173055"/>
                <a:gd name="connsiteY8" fmla="*/ 676283 h 1016366"/>
                <a:gd name="connsiteX9" fmla="*/ 1057858 w 7173055"/>
                <a:gd name="connsiteY9" fmla="*/ 815983 h 1016366"/>
                <a:gd name="connsiteX10" fmla="*/ 1491246 w 7173055"/>
                <a:gd name="connsiteY10" fmla="*/ 1010452 h 1016366"/>
                <a:gd name="connsiteX11" fmla="*/ 2548521 w 7173055"/>
                <a:gd name="connsiteY11" fmla="*/ 958064 h 1016366"/>
                <a:gd name="connsiteX12" fmla="*/ 2573921 w 7173055"/>
                <a:gd name="connsiteY12" fmla="*/ 875514 h 1016366"/>
                <a:gd name="connsiteX13" fmla="*/ 2650121 w 7173055"/>
                <a:gd name="connsiteY13" fmla="*/ 837414 h 1016366"/>
                <a:gd name="connsiteX14" fmla="*/ 2650121 w 7173055"/>
                <a:gd name="connsiteY14" fmla="*/ 754864 h 1016366"/>
                <a:gd name="connsiteX15" fmla="*/ 2739021 w 7173055"/>
                <a:gd name="connsiteY15" fmla="*/ 767564 h 1016366"/>
                <a:gd name="connsiteX16" fmla="*/ 3043821 w 7173055"/>
                <a:gd name="connsiteY16" fmla="*/ 646914 h 1016366"/>
                <a:gd name="connsiteX17" fmla="*/ 3354971 w 7173055"/>
                <a:gd name="connsiteY17" fmla="*/ 621514 h 1016366"/>
                <a:gd name="connsiteX18" fmla="*/ 3386721 w 7173055"/>
                <a:gd name="connsiteY18" fmla="*/ 729464 h 1016366"/>
                <a:gd name="connsiteX19" fmla="*/ 3647071 w 7173055"/>
                <a:gd name="connsiteY19" fmla="*/ 691364 h 1016366"/>
                <a:gd name="connsiteX20" fmla="*/ 4174121 w 7173055"/>
                <a:gd name="connsiteY20" fmla="*/ 246864 h 1016366"/>
                <a:gd name="connsiteX21" fmla="*/ 4910721 w 7173055"/>
                <a:gd name="connsiteY21" fmla="*/ 361164 h 1016366"/>
                <a:gd name="connsiteX22" fmla="*/ 5272671 w 7173055"/>
                <a:gd name="connsiteY22" fmla="*/ 380214 h 1016366"/>
                <a:gd name="connsiteX23" fmla="*/ 5647321 w 7173055"/>
                <a:gd name="connsiteY23" fmla="*/ 424664 h 1016366"/>
                <a:gd name="connsiteX24" fmla="*/ 7145921 w 7173055"/>
                <a:gd name="connsiteY24" fmla="*/ 665964 h 1016366"/>
                <a:gd name="connsiteX0" fmla="*/ 7145921 w 7173055"/>
                <a:gd name="connsiteY0" fmla="*/ 665964 h 1016366"/>
                <a:gd name="connsiteX1" fmla="*/ 4205871 w 7173055"/>
                <a:gd name="connsiteY1" fmla="*/ 57158 h 1016366"/>
                <a:gd name="connsiteX2" fmla="*/ 3722477 w 7173055"/>
                <a:gd name="connsiteY2" fmla="*/ 8 h 1016366"/>
                <a:gd name="connsiteX3" fmla="*/ 3207333 w 7173055"/>
                <a:gd name="connsiteY3" fmla="*/ 60332 h 1016366"/>
                <a:gd name="connsiteX4" fmla="*/ 2518359 w 7173055"/>
                <a:gd name="connsiteY4" fmla="*/ 252420 h 1016366"/>
                <a:gd name="connsiteX5" fmla="*/ 2059571 w 7173055"/>
                <a:gd name="connsiteY5" fmla="*/ 373864 h 1016366"/>
                <a:gd name="connsiteX6" fmla="*/ 179971 w 7173055"/>
                <a:gd name="connsiteY6" fmla="*/ 615164 h 1016366"/>
                <a:gd name="connsiteX7" fmla="*/ 27571 w 7173055"/>
                <a:gd name="connsiteY7" fmla="*/ 678664 h 1016366"/>
                <a:gd name="connsiteX8" fmla="*/ 665746 w 7173055"/>
                <a:gd name="connsiteY8" fmla="*/ 676283 h 1016366"/>
                <a:gd name="connsiteX9" fmla="*/ 1057858 w 7173055"/>
                <a:gd name="connsiteY9" fmla="*/ 815983 h 1016366"/>
                <a:gd name="connsiteX10" fmla="*/ 1491246 w 7173055"/>
                <a:gd name="connsiteY10" fmla="*/ 1010452 h 1016366"/>
                <a:gd name="connsiteX11" fmla="*/ 2548521 w 7173055"/>
                <a:gd name="connsiteY11" fmla="*/ 958064 h 1016366"/>
                <a:gd name="connsiteX12" fmla="*/ 2573921 w 7173055"/>
                <a:gd name="connsiteY12" fmla="*/ 875514 h 1016366"/>
                <a:gd name="connsiteX13" fmla="*/ 2650121 w 7173055"/>
                <a:gd name="connsiteY13" fmla="*/ 837414 h 1016366"/>
                <a:gd name="connsiteX14" fmla="*/ 2650121 w 7173055"/>
                <a:gd name="connsiteY14" fmla="*/ 754864 h 1016366"/>
                <a:gd name="connsiteX15" fmla="*/ 2739021 w 7173055"/>
                <a:gd name="connsiteY15" fmla="*/ 767564 h 1016366"/>
                <a:gd name="connsiteX16" fmla="*/ 3043821 w 7173055"/>
                <a:gd name="connsiteY16" fmla="*/ 646914 h 1016366"/>
                <a:gd name="connsiteX17" fmla="*/ 3354971 w 7173055"/>
                <a:gd name="connsiteY17" fmla="*/ 621514 h 1016366"/>
                <a:gd name="connsiteX18" fmla="*/ 3386721 w 7173055"/>
                <a:gd name="connsiteY18" fmla="*/ 729464 h 1016366"/>
                <a:gd name="connsiteX19" fmla="*/ 3647071 w 7173055"/>
                <a:gd name="connsiteY19" fmla="*/ 691364 h 1016366"/>
                <a:gd name="connsiteX20" fmla="*/ 4174121 w 7173055"/>
                <a:gd name="connsiteY20" fmla="*/ 246864 h 1016366"/>
                <a:gd name="connsiteX21" fmla="*/ 4910721 w 7173055"/>
                <a:gd name="connsiteY21" fmla="*/ 361164 h 1016366"/>
                <a:gd name="connsiteX22" fmla="*/ 5272671 w 7173055"/>
                <a:gd name="connsiteY22" fmla="*/ 380214 h 1016366"/>
                <a:gd name="connsiteX23" fmla="*/ 5647321 w 7173055"/>
                <a:gd name="connsiteY23" fmla="*/ 424664 h 1016366"/>
                <a:gd name="connsiteX24" fmla="*/ 7145921 w 7173055"/>
                <a:gd name="connsiteY24" fmla="*/ 665964 h 1016366"/>
                <a:gd name="connsiteX0" fmla="*/ 7145921 w 7173055"/>
                <a:gd name="connsiteY0" fmla="*/ 665964 h 1015441"/>
                <a:gd name="connsiteX1" fmla="*/ 4205871 w 7173055"/>
                <a:gd name="connsiteY1" fmla="*/ 57158 h 1015441"/>
                <a:gd name="connsiteX2" fmla="*/ 3722477 w 7173055"/>
                <a:gd name="connsiteY2" fmla="*/ 8 h 1015441"/>
                <a:gd name="connsiteX3" fmla="*/ 3207333 w 7173055"/>
                <a:gd name="connsiteY3" fmla="*/ 60332 h 1015441"/>
                <a:gd name="connsiteX4" fmla="*/ 2518359 w 7173055"/>
                <a:gd name="connsiteY4" fmla="*/ 252420 h 1015441"/>
                <a:gd name="connsiteX5" fmla="*/ 2059571 w 7173055"/>
                <a:gd name="connsiteY5" fmla="*/ 373864 h 1015441"/>
                <a:gd name="connsiteX6" fmla="*/ 179971 w 7173055"/>
                <a:gd name="connsiteY6" fmla="*/ 615164 h 1015441"/>
                <a:gd name="connsiteX7" fmla="*/ 27571 w 7173055"/>
                <a:gd name="connsiteY7" fmla="*/ 678664 h 1015441"/>
                <a:gd name="connsiteX8" fmla="*/ 665746 w 7173055"/>
                <a:gd name="connsiteY8" fmla="*/ 676283 h 1015441"/>
                <a:gd name="connsiteX9" fmla="*/ 1057858 w 7173055"/>
                <a:gd name="connsiteY9" fmla="*/ 815983 h 1015441"/>
                <a:gd name="connsiteX10" fmla="*/ 1491246 w 7173055"/>
                <a:gd name="connsiteY10" fmla="*/ 1010452 h 1015441"/>
                <a:gd name="connsiteX11" fmla="*/ 2255627 w 7173055"/>
                <a:gd name="connsiteY11" fmla="*/ 950920 h 1015441"/>
                <a:gd name="connsiteX12" fmla="*/ 2573921 w 7173055"/>
                <a:gd name="connsiteY12" fmla="*/ 875514 h 1015441"/>
                <a:gd name="connsiteX13" fmla="*/ 2650121 w 7173055"/>
                <a:gd name="connsiteY13" fmla="*/ 837414 h 1015441"/>
                <a:gd name="connsiteX14" fmla="*/ 2650121 w 7173055"/>
                <a:gd name="connsiteY14" fmla="*/ 754864 h 1015441"/>
                <a:gd name="connsiteX15" fmla="*/ 2739021 w 7173055"/>
                <a:gd name="connsiteY15" fmla="*/ 767564 h 1015441"/>
                <a:gd name="connsiteX16" fmla="*/ 3043821 w 7173055"/>
                <a:gd name="connsiteY16" fmla="*/ 646914 h 1015441"/>
                <a:gd name="connsiteX17" fmla="*/ 3354971 w 7173055"/>
                <a:gd name="connsiteY17" fmla="*/ 621514 h 1015441"/>
                <a:gd name="connsiteX18" fmla="*/ 3386721 w 7173055"/>
                <a:gd name="connsiteY18" fmla="*/ 729464 h 1015441"/>
                <a:gd name="connsiteX19" fmla="*/ 3647071 w 7173055"/>
                <a:gd name="connsiteY19" fmla="*/ 691364 h 1015441"/>
                <a:gd name="connsiteX20" fmla="*/ 4174121 w 7173055"/>
                <a:gd name="connsiteY20" fmla="*/ 246864 h 1015441"/>
                <a:gd name="connsiteX21" fmla="*/ 4910721 w 7173055"/>
                <a:gd name="connsiteY21" fmla="*/ 361164 h 1015441"/>
                <a:gd name="connsiteX22" fmla="*/ 5272671 w 7173055"/>
                <a:gd name="connsiteY22" fmla="*/ 380214 h 1015441"/>
                <a:gd name="connsiteX23" fmla="*/ 5647321 w 7173055"/>
                <a:gd name="connsiteY23" fmla="*/ 424664 h 1015441"/>
                <a:gd name="connsiteX24" fmla="*/ 7145921 w 7173055"/>
                <a:gd name="connsiteY24" fmla="*/ 665964 h 1015441"/>
                <a:gd name="connsiteX0" fmla="*/ 7145921 w 7173055"/>
                <a:gd name="connsiteY0" fmla="*/ 665964 h 1015041"/>
                <a:gd name="connsiteX1" fmla="*/ 4205871 w 7173055"/>
                <a:gd name="connsiteY1" fmla="*/ 57158 h 1015041"/>
                <a:gd name="connsiteX2" fmla="*/ 3722477 w 7173055"/>
                <a:gd name="connsiteY2" fmla="*/ 8 h 1015041"/>
                <a:gd name="connsiteX3" fmla="*/ 3207333 w 7173055"/>
                <a:gd name="connsiteY3" fmla="*/ 60332 h 1015041"/>
                <a:gd name="connsiteX4" fmla="*/ 2518359 w 7173055"/>
                <a:gd name="connsiteY4" fmla="*/ 252420 h 1015041"/>
                <a:gd name="connsiteX5" fmla="*/ 2059571 w 7173055"/>
                <a:gd name="connsiteY5" fmla="*/ 373864 h 1015041"/>
                <a:gd name="connsiteX6" fmla="*/ 179971 w 7173055"/>
                <a:gd name="connsiteY6" fmla="*/ 615164 h 1015041"/>
                <a:gd name="connsiteX7" fmla="*/ 27571 w 7173055"/>
                <a:gd name="connsiteY7" fmla="*/ 678664 h 1015041"/>
                <a:gd name="connsiteX8" fmla="*/ 665746 w 7173055"/>
                <a:gd name="connsiteY8" fmla="*/ 676283 h 1015041"/>
                <a:gd name="connsiteX9" fmla="*/ 1057858 w 7173055"/>
                <a:gd name="connsiteY9" fmla="*/ 815983 h 1015041"/>
                <a:gd name="connsiteX10" fmla="*/ 1491246 w 7173055"/>
                <a:gd name="connsiteY10" fmla="*/ 1010452 h 1015041"/>
                <a:gd name="connsiteX11" fmla="*/ 2255627 w 7173055"/>
                <a:gd name="connsiteY11" fmla="*/ 950920 h 1015041"/>
                <a:gd name="connsiteX12" fmla="*/ 2573921 w 7173055"/>
                <a:gd name="connsiteY12" fmla="*/ 875514 h 1015041"/>
                <a:gd name="connsiteX13" fmla="*/ 2650121 w 7173055"/>
                <a:gd name="connsiteY13" fmla="*/ 837414 h 1015041"/>
                <a:gd name="connsiteX14" fmla="*/ 2650121 w 7173055"/>
                <a:gd name="connsiteY14" fmla="*/ 754864 h 1015041"/>
                <a:gd name="connsiteX15" fmla="*/ 2739021 w 7173055"/>
                <a:gd name="connsiteY15" fmla="*/ 767564 h 1015041"/>
                <a:gd name="connsiteX16" fmla="*/ 3043821 w 7173055"/>
                <a:gd name="connsiteY16" fmla="*/ 646914 h 1015041"/>
                <a:gd name="connsiteX17" fmla="*/ 3354971 w 7173055"/>
                <a:gd name="connsiteY17" fmla="*/ 621514 h 1015041"/>
                <a:gd name="connsiteX18" fmla="*/ 3386721 w 7173055"/>
                <a:gd name="connsiteY18" fmla="*/ 729464 h 1015041"/>
                <a:gd name="connsiteX19" fmla="*/ 3647071 w 7173055"/>
                <a:gd name="connsiteY19" fmla="*/ 691364 h 1015041"/>
                <a:gd name="connsiteX20" fmla="*/ 4174121 w 7173055"/>
                <a:gd name="connsiteY20" fmla="*/ 246864 h 1015041"/>
                <a:gd name="connsiteX21" fmla="*/ 4910721 w 7173055"/>
                <a:gd name="connsiteY21" fmla="*/ 361164 h 1015041"/>
                <a:gd name="connsiteX22" fmla="*/ 5272671 w 7173055"/>
                <a:gd name="connsiteY22" fmla="*/ 380214 h 1015041"/>
                <a:gd name="connsiteX23" fmla="*/ 5647321 w 7173055"/>
                <a:gd name="connsiteY23" fmla="*/ 424664 h 1015041"/>
                <a:gd name="connsiteX24" fmla="*/ 7145921 w 7173055"/>
                <a:gd name="connsiteY24" fmla="*/ 665964 h 1015041"/>
                <a:gd name="connsiteX0" fmla="*/ 7145921 w 7173055"/>
                <a:gd name="connsiteY0" fmla="*/ 665964 h 1011317"/>
                <a:gd name="connsiteX1" fmla="*/ 4205871 w 7173055"/>
                <a:gd name="connsiteY1" fmla="*/ 57158 h 1011317"/>
                <a:gd name="connsiteX2" fmla="*/ 3722477 w 7173055"/>
                <a:gd name="connsiteY2" fmla="*/ 8 h 1011317"/>
                <a:gd name="connsiteX3" fmla="*/ 3207333 w 7173055"/>
                <a:gd name="connsiteY3" fmla="*/ 60332 h 1011317"/>
                <a:gd name="connsiteX4" fmla="*/ 2518359 w 7173055"/>
                <a:gd name="connsiteY4" fmla="*/ 252420 h 1011317"/>
                <a:gd name="connsiteX5" fmla="*/ 2059571 w 7173055"/>
                <a:gd name="connsiteY5" fmla="*/ 373864 h 1011317"/>
                <a:gd name="connsiteX6" fmla="*/ 179971 w 7173055"/>
                <a:gd name="connsiteY6" fmla="*/ 615164 h 1011317"/>
                <a:gd name="connsiteX7" fmla="*/ 27571 w 7173055"/>
                <a:gd name="connsiteY7" fmla="*/ 678664 h 1011317"/>
                <a:gd name="connsiteX8" fmla="*/ 665746 w 7173055"/>
                <a:gd name="connsiteY8" fmla="*/ 676283 h 1011317"/>
                <a:gd name="connsiteX9" fmla="*/ 1057858 w 7173055"/>
                <a:gd name="connsiteY9" fmla="*/ 815983 h 1011317"/>
                <a:gd name="connsiteX10" fmla="*/ 1491246 w 7173055"/>
                <a:gd name="connsiteY10" fmla="*/ 1010452 h 1011317"/>
                <a:gd name="connsiteX11" fmla="*/ 2255627 w 7173055"/>
                <a:gd name="connsiteY11" fmla="*/ 950920 h 1011317"/>
                <a:gd name="connsiteX12" fmla="*/ 2573921 w 7173055"/>
                <a:gd name="connsiteY12" fmla="*/ 875514 h 1011317"/>
                <a:gd name="connsiteX13" fmla="*/ 2650121 w 7173055"/>
                <a:gd name="connsiteY13" fmla="*/ 837414 h 1011317"/>
                <a:gd name="connsiteX14" fmla="*/ 2650121 w 7173055"/>
                <a:gd name="connsiteY14" fmla="*/ 754864 h 1011317"/>
                <a:gd name="connsiteX15" fmla="*/ 2739021 w 7173055"/>
                <a:gd name="connsiteY15" fmla="*/ 767564 h 1011317"/>
                <a:gd name="connsiteX16" fmla="*/ 3043821 w 7173055"/>
                <a:gd name="connsiteY16" fmla="*/ 646914 h 1011317"/>
                <a:gd name="connsiteX17" fmla="*/ 3354971 w 7173055"/>
                <a:gd name="connsiteY17" fmla="*/ 621514 h 1011317"/>
                <a:gd name="connsiteX18" fmla="*/ 3386721 w 7173055"/>
                <a:gd name="connsiteY18" fmla="*/ 729464 h 1011317"/>
                <a:gd name="connsiteX19" fmla="*/ 3647071 w 7173055"/>
                <a:gd name="connsiteY19" fmla="*/ 691364 h 1011317"/>
                <a:gd name="connsiteX20" fmla="*/ 4174121 w 7173055"/>
                <a:gd name="connsiteY20" fmla="*/ 246864 h 1011317"/>
                <a:gd name="connsiteX21" fmla="*/ 4910721 w 7173055"/>
                <a:gd name="connsiteY21" fmla="*/ 361164 h 1011317"/>
                <a:gd name="connsiteX22" fmla="*/ 5272671 w 7173055"/>
                <a:gd name="connsiteY22" fmla="*/ 380214 h 1011317"/>
                <a:gd name="connsiteX23" fmla="*/ 5647321 w 7173055"/>
                <a:gd name="connsiteY23" fmla="*/ 424664 h 1011317"/>
                <a:gd name="connsiteX24" fmla="*/ 7145921 w 7173055"/>
                <a:gd name="connsiteY24" fmla="*/ 665964 h 1011317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98528 w 7173055"/>
                <a:gd name="connsiteY13" fmla="*/ 889803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723940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9733 w 7173055"/>
                <a:gd name="connsiteY18" fmla="*/ 669139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8783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8783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87552 w 7173055"/>
                <a:gd name="connsiteY20" fmla="*/ 643739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1839 w 7173055"/>
                <a:gd name="connsiteY20" fmla="*/ 643739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44"/>
                <a:gd name="connsiteY0" fmla="*/ 665964 h 1011259"/>
                <a:gd name="connsiteX1" fmla="*/ 4205871 w 7173044"/>
                <a:gd name="connsiteY1" fmla="*/ 57158 h 1011259"/>
                <a:gd name="connsiteX2" fmla="*/ 3722477 w 7173044"/>
                <a:gd name="connsiteY2" fmla="*/ 8 h 1011259"/>
                <a:gd name="connsiteX3" fmla="*/ 3207333 w 7173044"/>
                <a:gd name="connsiteY3" fmla="*/ 60332 h 1011259"/>
                <a:gd name="connsiteX4" fmla="*/ 2518359 w 7173044"/>
                <a:gd name="connsiteY4" fmla="*/ 252420 h 1011259"/>
                <a:gd name="connsiteX5" fmla="*/ 2059571 w 7173044"/>
                <a:gd name="connsiteY5" fmla="*/ 373864 h 1011259"/>
                <a:gd name="connsiteX6" fmla="*/ 179971 w 7173044"/>
                <a:gd name="connsiteY6" fmla="*/ 615164 h 1011259"/>
                <a:gd name="connsiteX7" fmla="*/ 27571 w 7173044"/>
                <a:gd name="connsiteY7" fmla="*/ 678664 h 1011259"/>
                <a:gd name="connsiteX8" fmla="*/ 665746 w 7173044"/>
                <a:gd name="connsiteY8" fmla="*/ 676283 h 1011259"/>
                <a:gd name="connsiteX9" fmla="*/ 1057858 w 7173044"/>
                <a:gd name="connsiteY9" fmla="*/ 815983 h 1011259"/>
                <a:gd name="connsiteX10" fmla="*/ 1491246 w 7173044"/>
                <a:gd name="connsiteY10" fmla="*/ 1010452 h 1011259"/>
                <a:gd name="connsiteX11" fmla="*/ 2255627 w 7173044"/>
                <a:gd name="connsiteY11" fmla="*/ 950920 h 1011259"/>
                <a:gd name="connsiteX12" fmla="*/ 2533440 w 7173044"/>
                <a:gd name="connsiteY12" fmla="*/ 944570 h 1011259"/>
                <a:gd name="connsiteX13" fmla="*/ 2581860 w 7173044"/>
                <a:gd name="connsiteY13" fmla="*/ 875515 h 1011259"/>
                <a:gd name="connsiteX14" fmla="*/ 2650121 w 7173044"/>
                <a:gd name="connsiteY14" fmla="*/ 837414 h 1011259"/>
                <a:gd name="connsiteX15" fmla="*/ 2664409 w 7173044"/>
                <a:gd name="connsiteY15" fmla="*/ 754864 h 1011259"/>
                <a:gd name="connsiteX16" fmla="*/ 2753308 w 7173044"/>
                <a:gd name="connsiteY16" fmla="*/ 743752 h 1011259"/>
                <a:gd name="connsiteX17" fmla="*/ 3024771 w 7173044"/>
                <a:gd name="connsiteY17" fmla="*/ 644533 h 1011259"/>
                <a:gd name="connsiteX18" fmla="*/ 3371640 w 7173044"/>
                <a:gd name="connsiteY18" fmla="*/ 619132 h 1011259"/>
                <a:gd name="connsiteX19" fmla="*/ 3389102 w 7173044"/>
                <a:gd name="connsiteY19" fmla="*/ 719939 h 1011259"/>
                <a:gd name="connsiteX20" fmla="*/ 3704220 w 7173044"/>
                <a:gd name="connsiteY20" fmla="*/ 638977 h 1011259"/>
                <a:gd name="connsiteX21" fmla="*/ 4190789 w 7173044"/>
                <a:gd name="connsiteY21" fmla="*/ 239721 h 1011259"/>
                <a:gd name="connsiteX22" fmla="*/ 4910721 w 7173044"/>
                <a:gd name="connsiteY22" fmla="*/ 361164 h 1011259"/>
                <a:gd name="connsiteX23" fmla="*/ 5270290 w 7173044"/>
                <a:gd name="connsiteY23" fmla="*/ 370689 h 1011259"/>
                <a:gd name="connsiteX24" fmla="*/ 5647321 w 7173044"/>
                <a:gd name="connsiteY24" fmla="*/ 424664 h 1011259"/>
                <a:gd name="connsiteX25" fmla="*/ 7145921 w 7173044"/>
                <a:gd name="connsiteY25" fmla="*/ 665964 h 1011259"/>
                <a:gd name="connsiteX0" fmla="*/ 7145921 w 7173037"/>
                <a:gd name="connsiteY0" fmla="*/ 665964 h 1011259"/>
                <a:gd name="connsiteX1" fmla="*/ 4205871 w 7173037"/>
                <a:gd name="connsiteY1" fmla="*/ 57158 h 1011259"/>
                <a:gd name="connsiteX2" fmla="*/ 3722477 w 7173037"/>
                <a:gd name="connsiteY2" fmla="*/ 8 h 1011259"/>
                <a:gd name="connsiteX3" fmla="*/ 3207333 w 7173037"/>
                <a:gd name="connsiteY3" fmla="*/ 60332 h 1011259"/>
                <a:gd name="connsiteX4" fmla="*/ 2518359 w 7173037"/>
                <a:gd name="connsiteY4" fmla="*/ 252420 h 1011259"/>
                <a:gd name="connsiteX5" fmla="*/ 2059571 w 7173037"/>
                <a:gd name="connsiteY5" fmla="*/ 373864 h 1011259"/>
                <a:gd name="connsiteX6" fmla="*/ 179971 w 7173037"/>
                <a:gd name="connsiteY6" fmla="*/ 615164 h 1011259"/>
                <a:gd name="connsiteX7" fmla="*/ 27571 w 7173037"/>
                <a:gd name="connsiteY7" fmla="*/ 678664 h 1011259"/>
                <a:gd name="connsiteX8" fmla="*/ 665746 w 7173037"/>
                <a:gd name="connsiteY8" fmla="*/ 676283 h 1011259"/>
                <a:gd name="connsiteX9" fmla="*/ 1057858 w 7173037"/>
                <a:gd name="connsiteY9" fmla="*/ 815983 h 1011259"/>
                <a:gd name="connsiteX10" fmla="*/ 1491246 w 7173037"/>
                <a:gd name="connsiteY10" fmla="*/ 1010452 h 1011259"/>
                <a:gd name="connsiteX11" fmla="*/ 2255627 w 7173037"/>
                <a:gd name="connsiteY11" fmla="*/ 950920 h 1011259"/>
                <a:gd name="connsiteX12" fmla="*/ 2533440 w 7173037"/>
                <a:gd name="connsiteY12" fmla="*/ 944570 h 1011259"/>
                <a:gd name="connsiteX13" fmla="*/ 2581860 w 7173037"/>
                <a:gd name="connsiteY13" fmla="*/ 875515 h 1011259"/>
                <a:gd name="connsiteX14" fmla="*/ 2650121 w 7173037"/>
                <a:gd name="connsiteY14" fmla="*/ 837414 h 1011259"/>
                <a:gd name="connsiteX15" fmla="*/ 2664409 w 7173037"/>
                <a:gd name="connsiteY15" fmla="*/ 754864 h 1011259"/>
                <a:gd name="connsiteX16" fmla="*/ 2753308 w 7173037"/>
                <a:gd name="connsiteY16" fmla="*/ 743752 h 1011259"/>
                <a:gd name="connsiteX17" fmla="*/ 3024771 w 7173037"/>
                <a:gd name="connsiteY17" fmla="*/ 644533 h 1011259"/>
                <a:gd name="connsiteX18" fmla="*/ 3371640 w 7173037"/>
                <a:gd name="connsiteY18" fmla="*/ 619132 h 1011259"/>
                <a:gd name="connsiteX19" fmla="*/ 3389102 w 7173037"/>
                <a:gd name="connsiteY19" fmla="*/ 719939 h 1011259"/>
                <a:gd name="connsiteX20" fmla="*/ 3704220 w 7173037"/>
                <a:gd name="connsiteY20" fmla="*/ 638977 h 1011259"/>
                <a:gd name="connsiteX21" fmla="*/ 4190789 w 7173037"/>
                <a:gd name="connsiteY21" fmla="*/ 239721 h 1011259"/>
                <a:gd name="connsiteX22" fmla="*/ 4910721 w 7173037"/>
                <a:gd name="connsiteY22" fmla="*/ 361164 h 1011259"/>
                <a:gd name="connsiteX23" fmla="*/ 5272671 w 7173037"/>
                <a:gd name="connsiteY23" fmla="*/ 375451 h 1011259"/>
                <a:gd name="connsiteX24" fmla="*/ 5647321 w 7173037"/>
                <a:gd name="connsiteY24" fmla="*/ 424664 h 1011259"/>
                <a:gd name="connsiteX25" fmla="*/ 7145921 w 7173037"/>
                <a:gd name="connsiteY25" fmla="*/ 665964 h 1011259"/>
                <a:gd name="connsiteX0" fmla="*/ 7145921 w 7172684"/>
                <a:gd name="connsiteY0" fmla="*/ 665964 h 1011259"/>
                <a:gd name="connsiteX1" fmla="*/ 4205871 w 7172684"/>
                <a:gd name="connsiteY1" fmla="*/ 57158 h 1011259"/>
                <a:gd name="connsiteX2" fmla="*/ 3722477 w 7172684"/>
                <a:gd name="connsiteY2" fmla="*/ 8 h 1011259"/>
                <a:gd name="connsiteX3" fmla="*/ 3207333 w 7172684"/>
                <a:gd name="connsiteY3" fmla="*/ 60332 h 1011259"/>
                <a:gd name="connsiteX4" fmla="*/ 2518359 w 7172684"/>
                <a:gd name="connsiteY4" fmla="*/ 252420 h 1011259"/>
                <a:gd name="connsiteX5" fmla="*/ 2059571 w 7172684"/>
                <a:gd name="connsiteY5" fmla="*/ 373864 h 1011259"/>
                <a:gd name="connsiteX6" fmla="*/ 179971 w 7172684"/>
                <a:gd name="connsiteY6" fmla="*/ 615164 h 1011259"/>
                <a:gd name="connsiteX7" fmla="*/ 27571 w 7172684"/>
                <a:gd name="connsiteY7" fmla="*/ 678664 h 1011259"/>
                <a:gd name="connsiteX8" fmla="*/ 665746 w 7172684"/>
                <a:gd name="connsiteY8" fmla="*/ 676283 h 1011259"/>
                <a:gd name="connsiteX9" fmla="*/ 1057858 w 7172684"/>
                <a:gd name="connsiteY9" fmla="*/ 815983 h 1011259"/>
                <a:gd name="connsiteX10" fmla="*/ 1491246 w 7172684"/>
                <a:gd name="connsiteY10" fmla="*/ 1010452 h 1011259"/>
                <a:gd name="connsiteX11" fmla="*/ 2255627 w 7172684"/>
                <a:gd name="connsiteY11" fmla="*/ 950920 h 1011259"/>
                <a:gd name="connsiteX12" fmla="*/ 2533440 w 7172684"/>
                <a:gd name="connsiteY12" fmla="*/ 944570 h 1011259"/>
                <a:gd name="connsiteX13" fmla="*/ 2581860 w 7172684"/>
                <a:gd name="connsiteY13" fmla="*/ 875515 h 1011259"/>
                <a:gd name="connsiteX14" fmla="*/ 2650121 w 7172684"/>
                <a:gd name="connsiteY14" fmla="*/ 837414 h 1011259"/>
                <a:gd name="connsiteX15" fmla="*/ 2664409 w 7172684"/>
                <a:gd name="connsiteY15" fmla="*/ 754864 h 1011259"/>
                <a:gd name="connsiteX16" fmla="*/ 2753308 w 7172684"/>
                <a:gd name="connsiteY16" fmla="*/ 743752 h 1011259"/>
                <a:gd name="connsiteX17" fmla="*/ 3024771 w 7172684"/>
                <a:gd name="connsiteY17" fmla="*/ 644533 h 1011259"/>
                <a:gd name="connsiteX18" fmla="*/ 3371640 w 7172684"/>
                <a:gd name="connsiteY18" fmla="*/ 619132 h 1011259"/>
                <a:gd name="connsiteX19" fmla="*/ 3389102 w 7172684"/>
                <a:gd name="connsiteY19" fmla="*/ 719939 h 1011259"/>
                <a:gd name="connsiteX20" fmla="*/ 3704220 w 7172684"/>
                <a:gd name="connsiteY20" fmla="*/ 638977 h 1011259"/>
                <a:gd name="connsiteX21" fmla="*/ 4190789 w 7172684"/>
                <a:gd name="connsiteY21" fmla="*/ 239721 h 1011259"/>
                <a:gd name="connsiteX22" fmla="*/ 4910721 w 7172684"/>
                <a:gd name="connsiteY22" fmla="*/ 361164 h 1011259"/>
                <a:gd name="connsiteX23" fmla="*/ 5272671 w 7172684"/>
                <a:gd name="connsiteY23" fmla="*/ 375451 h 1011259"/>
                <a:gd name="connsiteX24" fmla="*/ 5640177 w 7172684"/>
                <a:gd name="connsiteY24" fmla="*/ 417521 h 1011259"/>
                <a:gd name="connsiteX25" fmla="*/ 7145921 w 7172684"/>
                <a:gd name="connsiteY25" fmla="*/ 665964 h 1011259"/>
                <a:gd name="connsiteX0" fmla="*/ 7145921 w 7171576"/>
                <a:gd name="connsiteY0" fmla="*/ 665964 h 1011259"/>
                <a:gd name="connsiteX1" fmla="*/ 4205871 w 7171576"/>
                <a:gd name="connsiteY1" fmla="*/ 57158 h 1011259"/>
                <a:gd name="connsiteX2" fmla="*/ 3722477 w 7171576"/>
                <a:gd name="connsiteY2" fmla="*/ 8 h 1011259"/>
                <a:gd name="connsiteX3" fmla="*/ 3207333 w 7171576"/>
                <a:gd name="connsiteY3" fmla="*/ 60332 h 1011259"/>
                <a:gd name="connsiteX4" fmla="*/ 2518359 w 7171576"/>
                <a:gd name="connsiteY4" fmla="*/ 252420 h 1011259"/>
                <a:gd name="connsiteX5" fmla="*/ 2059571 w 7171576"/>
                <a:gd name="connsiteY5" fmla="*/ 373864 h 1011259"/>
                <a:gd name="connsiteX6" fmla="*/ 179971 w 7171576"/>
                <a:gd name="connsiteY6" fmla="*/ 615164 h 1011259"/>
                <a:gd name="connsiteX7" fmla="*/ 27571 w 7171576"/>
                <a:gd name="connsiteY7" fmla="*/ 678664 h 1011259"/>
                <a:gd name="connsiteX8" fmla="*/ 665746 w 7171576"/>
                <a:gd name="connsiteY8" fmla="*/ 676283 h 1011259"/>
                <a:gd name="connsiteX9" fmla="*/ 1057858 w 7171576"/>
                <a:gd name="connsiteY9" fmla="*/ 815983 h 1011259"/>
                <a:gd name="connsiteX10" fmla="*/ 1491246 w 7171576"/>
                <a:gd name="connsiteY10" fmla="*/ 1010452 h 1011259"/>
                <a:gd name="connsiteX11" fmla="*/ 2255627 w 7171576"/>
                <a:gd name="connsiteY11" fmla="*/ 950920 h 1011259"/>
                <a:gd name="connsiteX12" fmla="*/ 2533440 w 7171576"/>
                <a:gd name="connsiteY12" fmla="*/ 944570 h 1011259"/>
                <a:gd name="connsiteX13" fmla="*/ 2581860 w 7171576"/>
                <a:gd name="connsiteY13" fmla="*/ 875515 h 1011259"/>
                <a:gd name="connsiteX14" fmla="*/ 2650121 w 7171576"/>
                <a:gd name="connsiteY14" fmla="*/ 837414 h 1011259"/>
                <a:gd name="connsiteX15" fmla="*/ 2664409 w 7171576"/>
                <a:gd name="connsiteY15" fmla="*/ 754864 h 1011259"/>
                <a:gd name="connsiteX16" fmla="*/ 2753308 w 7171576"/>
                <a:gd name="connsiteY16" fmla="*/ 743752 h 1011259"/>
                <a:gd name="connsiteX17" fmla="*/ 3024771 w 7171576"/>
                <a:gd name="connsiteY17" fmla="*/ 644533 h 1011259"/>
                <a:gd name="connsiteX18" fmla="*/ 3371640 w 7171576"/>
                <a:gd name="connsiteY18" fmla="*/ 619132 h 1011259"/>
                <a:gd name="connsiteX19" fmla="*/ 3389102 w 7171576"/>
                <a:gd name="connsiteY19" fmla="*/ 719939 h 1011259"/>
                <a:gd name="connsiteX20" fmla="*/ 3704220 w 7171576"/>
                <a:gd name="connsiteY20" fmla="*/ 638977 h 1011259"/>
                <a:gd name="connsiteX21" fmla="*/ 4190789 w 7171576"/>
                <a:gd name="connsiteY21" fmla="*/ 239721 h 1011259"/>
                <a:gd name="connsiteX22" fmla="*/ 4910721 w 7171576"/>
                <a:gd name="connsiteY22" fmla="*/ 361164 h 1011259"/>
                <a:gd name="connsiteX23" fmla="*/ 5272671 w 7171576"/>
                <a:gd name="connsiteY23" fmla="*/ 375451 h 1011259"/>
                <a:gd name="connsiteX24" fmla="*/ 5640177 w 7171576"/>
                <a:gd name="connsiteY24" fmla="*/ 417521 h 1011259"/>
                <a:gd name="connsiteX25" fmla="*/ 7145921 w 7171576"/>
                <a:gd name="connsiteY25" fmla="*/ 665964 h 1011259"/>
                <a:gd name="connsiteX0" fmla="*/ 7145921 w 7171576"/>
                <a:gd name="connsiteY0" fmla="*/ 665964 h 1011259"/>
                <a:gd name="connsiteX1" fmla="*/ 4205871 w 7171576"/>
                <a:gd name="connsiteY1" fmla="*/ 57158 h 1011259"/>
                <a:gd name="connsiteX2" fmla="*/ 3722477 w 7171576"/>
                <a:gd name="connsiteY2" fmla="*/ 8 h 1011259"/>
                <a:gd name="connsiteX3" fmla="*/ 3207333 w 7171576"/>
                <a:gd name="connsiteY3" fmla="*/ 60332 h 1011259"/>
                <a:gd name="connsiteX4" fmla="*/ 2518359 w 7171576"/>
                <a:gd name="connsiteY4" fmla="*/ 252420 h 1011259"/>
                <a:gd name="connsiteX5" fmla="*/ 2059571 w 7171576"/>
                <a:gd name="connsiteY5" fmla="*/ 373864 h 1011259"/>
                <a:gd name="connsiteX6" fmla="*/ 179971 w 7171576"/>
                <a:gd name="connsiteY6" fmla="*/ 615164 h 1011259"/>
                <a:gd name="connsiteX7" fmla="*/ 27571 w 7171576"/>
                <a:gd name="connsiteY7" fmla="*/ 678664 h 1011259"/>
                <a:gd name="connsiteX8" fmla="*/ 665746 w 7171576"/>
                <a:gd name="connsiteY8" fmla="*/ 676283 h 1011259"/>
                <a:gd name="connsiteX9" fmla="*/ 1057858 w 7171576"/>
                <a:gd name="connsiteY9" fmla="*/ 815983 h 1011259"/>
                <a:gd name="connsiteX10" fmla="*/ 1491246 w 7171576"/>
                <a:gd name="connsiteY10" fmla="*/ 1010452 h 1011259"/>
                <a:gd name="connsiteX11" fmla="*/ 2255627 w 7171576"/>
                <a:gd name="connsiteY11" fmla="*/ 950920 h 1011259"/>
                <a:gd name="connsiteX12" fmla="*/ 2533440 w 7171576"/>
                <a:gd name="connsiteY12" fmla="*/ 944570 h 1011259"/>
                <a:gd name="connsiteX13" fmla="*/ 2581860 w 7171576"/>
                <a:gd name="connsiteY13" fmla="*/ 875515 h 1011259"/>
                <a:gd name="connsiteX14" fmla="*/ 2650121 w 7171576"/>
                <a:gd name="connsiteY14" fmla="*/ 837414 h 1011259"/>
                <a:gd name="connsiteX15" fmla="*/ 2664409 w 7171576"/>
                <a:gd name="connsiteY15" fmla="*/ 754864 h 1011259"/>
                <a:gd name="connsiteX16" fmla="*/ 2753308 w 7171576"/>
                <a:gd name="connsiteY16" fmla="*/ 743752 h 1011259"/>
                <a:gd name="connsiteX17" fmla="*/ 3024771 w 7171576"/>
                <a:gd name="connsiteY17" fmla="*/ 644533 h 1011259"/>
                <a:gd name="connsiteX18" fmla="*/ 3371640 w 7171576"/>
                <a:gd name="connsiteY18" fmla="*/ 619132 h 1011259"/>
                <a:gd name="connsiteX19" fmla="*/ 3389102 w 7171576"/>
                <a:gd name="connsiteY19" fmla="*/ 719939 h 1011259"/>
                <a:gd name="connsiteX20" fmla="*/ 3704220 w 7171576"/>
                <a:gd name="connsiteY20" fmla="*/ 638977 h 1011259"/>
                <a:gd name="connsiteX21" fmla="*/ 4190789 w 7171576"/>
                <a:gd name="connsiteY21" fmla="*/ 239721 h 1011259"/>
                <a:gd name="connsiteX22" fmla="*/ 4910721 w 7171576"/>
                <a:gd name="connsiteY22" fmla="*/ 361164 h 1011259"/>
                <a:gd name="connsiteX23" fmla="*/ 5272671 w 7171576"/>
                <a:gd name="connsiteY23" fmla="*/ 375451 h 1011259"/>
                <a:gd name="connsiteX24" fmla="*/ 5640177 w 7171576"/>
                <a:gd name="connsiteY24" fmla="*/ 417521 h 1011259"/>
                <a:gd name="connsiteX25" fmla="*/ 7145921 w 7171576"/>
                <a:gd name="connsiteY25" fmla="*/ 665964 h 1011259"/>
                <a:gd name="connsiteX0" fmla="*/ 7145921 w 7145924"/>
                <a:gd name="connsiteY0" fmla="*/ 665964 h 1011259"/>
                <a:gd name="connsiteX1" fmla="*/ 4205871 w 7145924"/>
                <a:gd name="connsiteY1" fmla="*/ 57158 h 1011259"/>
                <a:gd name="connsiteX2" fmla="*/ 3722477 w 7145924"/>
                <a:gd name="connsiteY2" fmla="*/ 8 h 1011259"/>
                <a:gd name="connsiteX3" fmla="*/ 3207333 w 7145924"/>
                <a:gd name="connsiteY3" fmla="*/ 60332 h 1011259"/>
                <a:gd name="connsiteX4" fmla="*/ 2518359 w 7145924"/>
                <a:gd name="connsiteY4" fmla="*/ 252420 h 1011259"/>
                <a:gd name="connsiteX5" fmla="*/ 2059571 w 7145924"/>
                <a:gd name="connsiteY5" fmla="*/ 373864 h 1011259"/>
                <a:gd name="connsiteX6" fmla="*/ 179971 w 7145924"/>
                <a:gd name="connsiteY6" fmla="*/ 615164 h 1011259"/>
                <a:gd name="connsiteX7" fmla="*/ 27571 w 7145924"/>
                <a:gd name="connsiteY7" fmla="*/ 678664 h 1011259"/>
                <a:gd name="connsiteX8" fmla="*/ 665746 w 7145924"/>
                <a:gd name="connsiteY8" fmla="*/ 676283 h 1011259"/>
                <a:gd name="connsiteX9" fmla="*/ 1057858 w 7145924"/>
                <a:gd name="connsiteY9" fmla="*/ 815983 h 1011259"/>
                <a:gd name="connsiteX10" fmla="*/ 1491246 w 7145924"/>
                <a:gd name="connsiteY10" fmla="*/ 1010452 h 1011259"/>
                <a:gd name="connsiteX11" fmla="*/ 2255627 w 7145924"/>
                <a:gd name="connsiteY11" fmla="*/ 950920 h 1011259"/>
                <a:gd name="connsiteX12" fmla="*/ 2533440 w 7145924"/>
                <a:gd name="connsiteY12" fmla="*/ 944570 h 1011259"/>
                <a:gd name="connsiteX13" fmla="*/ 2581860 w 7145924"/>
                <a:gd name="connsiteY13" fmla="*/ 875515 h 1011259"/>
                <a:gd name="connsiteX14" fmla="*/ 2650121 w 7145924"/>
                <a:gd name="connsiteY14" fmla="*/ 837414 h 1011259"/>
                <a:gd name="connsiteX15" fmla="*/ 2664409 w 7145924"/>
                <a:gd name="connsiteY15" fmla="*/ 754864 h 1011259"/>
                <a:gd name="connsiteX16" fmla="*/ 2753308 w 7145924"/>
                <a:gd name="connsiteY16" fmla="*/ 743752 h 1011259"/>
                <a:gd name="connsiteX17" fmla="*/ 3024771 w 7145924"/>
                <a:gd name="connsiteY17" fmla="*/ 644533 h 1011259"/>
                <a:gd name="connsiteX18" fmla="*/ 3371640 w 7145924"/>
                <a:gd name="connsiteY18" fmla="*/ 619132 h 1011259"/>
                <a:gd name="connsiteX19" fmla="*/ 3389102 w 7145924"/>
                <a:gd name="connsiteY19" fmla="*/ 719939 h 1011259"/>
                <a:gd name="connsiteX20" fmla="*/ 3704220 w 7145924"/>
                <a:gd name="connsiteY20" fmla="*/ 638977 h 1011259"/>
                <a:gd name="connsiteX21" fmla="*/ 4190789 w 7145924"/>
                <a:gd name="connsiteY21" fmla="*/ 239721 h 1011259"/>
                <a:gd name="connsiteX22" fmla="*/ 4910721 w 7145924"/>
                <a:gd name="connsiteY22" fmla="*/ 361164 h 1011259"/>
                <a:gd name="connsiteX23" fmla="*/ 5272671 w 7145924"/>
                <a:gd name="connsiteY23" fmla="*/ 375451 h 1011259"/>
                <a:gd name="connsiteX24" fmla="*/ 5640177 w 7145924"/>
                <a:gd name="connsiteY24" fmla="*/ 417521 h 1011259"/>
                <a:gd name="connsiteX25" fmla="*/ 7145921 w 7145924"/>
                <a:gd name="connsiteY25" fmla="*/ 665964 h 1011259"/>
                <a:gd name="connsiteX0" fmla="*/ 7145921 w 7145925"/>
                <a:gd name="connsiteY0" fmla="*/ 691855 h 1025243"/>
                <a:gd name="connsiteX1" fmla="*/ 4205871 w 7145925"/>
                <a:gd name="connsiteY1" fmla="*/ 71142 h 1025243"/>
                <a:gd name="connsiteX2" fmla="*/ 3722477 w 7145925"/>
                <a:gd name="connsiteY2" fmla="*/ 13992 h 1025243"/>
                <a:gd name="connsiteX3" fmla="*/ 3207333 w 7145925"/>
                <a:gd name="connsiteY3" fmla="*/ 74316 h 1025243"/>
                <a:gd name="connsiteX4" fmla="*/ 2518359 w 7145925"/>
                <a:gd name="connsiteY4" fmla="*/ 266404 h 1025243"/>
                <a:gd name="connsiteX5" fmla="*/ 2059571 w 7145925"/>
                <a:gd name="connsiteY5" fmla="*/ 387848 h 1025243"/>
                <a:gd name="connsiteX6" fmla="*/ 179971 w 7145925"/>
                <a:gd name="connsiteY6" fmla="*/ 629148 h 1025243"/>
                <a:gd name="connsiteX7" fmla="*/ 27571 w 7145925"/>
                <a:gd name="connsiteY7" fmla="*/ 692648 h 1025243"/>
                <a:gd name="connsiteX8" fmla="*/ 665746 w 7145925"/>
                <a:gd name="connsiteY8" fmla="*/ 690267 h 1025243"/>
                <a:gd name="connsiteX9" fmla="*/ 1057858 w 7145925"/>
                <a:gd name="connsiteY9" fmla="*/ 829967 h 1025243"/>
                <a:gd name="connsiteX10" fmla="*/ 1491246 w 7145925"/>
                <a:gd name="connsiteY10" fmla="*/ 1024436 h 1025243"/>
                <a:gd name="connsiteX11" fmla="*/ 2255627 w 7145925"/>
                <a:gd name="connsiteY11" fmla="*/ 964904 h 1025243"/>
                <a:gd name="connsiteX12" fmla="*/ 2533440 w 7145925"/>
                <a:gd name="connsiteY12" fmla="*/ 958554 h 1025243"/>
                <a:gd name="connsiteX13" fmla="*/ 2581860 w 7145925"/>
                <a:gd name="connsiteY13" fmla="*/ 889499 h 1025243"/>
                <a:gd name="connsiteX14" fmla="*/ 2650121 w 7145925"/>
                <a:gd name="connsiteY14" fmla="*/ 851398 h 1025243"/>
                <a:gd name="connsiteX15" fmla="*/ 2664409 w 7145925"/>
                <a:gd name="connsiteY15" fmla="*/ 768848 h 1025243"/>
                <a:gd name="connsiteX16" fmla="*/ 2753308 w 7145925"/>
                <a:gd name="connsiteY16" fmla="*/ 757736 h 1025243"/>
                <a:gd name="connsiteX17" fmla="*/ 3024771 w 7145925"/>
                <a:gd name="connsiteY17" fmla="*/ 658517 h 1025243"/>
                <a:gd name="connsiteX18" fmla="*/ 3371640 w 7145925"/>
                <a:gd name="connsiteY18" fmla="*/ 633116 h 1025243"/>
                <a:gd name="connsiteX19" fmla="*/ 3389102 w 7145925"/>
                <a:gd name="connsiteY19" fmla="*/ 733923 h 1025243"/>
                <a:gd name="connsiteX20" fmla="*/ 3704220 w 7145925"/>
                <a:gd name="connsiteY20" fmla="*/ 652961 h 1025243"/>
                <a:gd name="connsiteX21" fmla="*/ 4190789 w 7145925"/>
                <a:gd name="connsiteY21" fmla="*/ 253705 h 1025243"/>
                <a:gd name="connsiteX22" fmla="*/ 4910721 w 7145925"/>
                <a:gd name="connsiteY22" fmla="*/ 375148 h 1025243"/>
                <a:gd name="connsiteX23" fmla="*/ 5272671 w 7145925"/>
                <a:gd name="connsiteY23" fmla="*/ 389435 h 1025243"/>
                <a:gd name="connsiteX24" fmla="*/ 5640177 w 7145925"/>
                <a:gd name="connsiteY24" fmla="*/ 431505 h 1025243"/>
                <a:gd name="connsiteX25" fmla="*/ 7145921 w 7145925"/>
                <a:gd name="connsiteY25" fmla="*/ 691855 h 1025243"/>
                <a:gd name="connsiteX0" fmla="*/ 7145921 w 7145925"/>
                <a:gd name="connsiteY0" fmla="*/ 677898 h 1011286"/>
                <a:gd name="connsiteX1" fmla="*/ 4205871 w 7145925"/>
                <a:gd name="connsiteY1" fmla="*/ 57185 h 1011286"/>
                <a:gd name="connsiteX2" fmla="*/ 3722477 w 7145925"/>
                <a:gd name="connsiteY2" fmla="*/ 35 h 1011286"/>
                <a:gd name="connsiteX3" fmla="*/ 3207333 w 7145925"/>
                <a:gd name="connsiteY3" fmla="*/ 60359 h 1011286"/>
                <a:gd name="connsiteX4" fmla="*/ 2518359 w 7145925"/>
                <a:gd name="connsiteY4" fmla="*/ 252447 h 1011286"/>
                <a:gd name="connsiteX5" fmla="*/ 2059571 w 7145925"/>
                <a:gd name="connsiteY5" fmla="*/ 373891 h 1011286"/>
                <a:gd name="connsiteX6" fmla="*/ 179971 w 7145925"/>
                <a:gd name="connsiteY6" fmla="*/ 615191 h 1011286"/>
                <a:gd name="connsiteX7" fmla="*/ 27571 w 7145925"/>
                <a:gd name="connsiteY7" fmla="*/ 678691 h 1011286"/>
                <a:gd name="connsiteX8" fmla="*/ 665746 w 7145925"/>
                <a:gd name="connsiteY8" fmla="*/ 676310 h 1011286"/>
                <a:gd name="connsiteX9" fmla="*/ 1057858 w 7145925"/>
                <a:gd name="connsiteY9" fmla="*/ 816010 h 1011286"/>
                <a:gd name="connsiteX10" fmla="*/ 1491246 w 7145925"/>
                <a:gd name="connsiteY10" fmla="*/ 1010479 h 1011286"/>
                <a:gd name="connsiteX11" fmla="*/ 2255627 w 7145925"/>
                <a:gd name="connsiteY11" fmla="*/ 950947 h 1011286"/>
                <a:gd name="connsiteX12" fmla="*/ 2533440 w 7145925"/>
                <a:gd name="connsiteY12" fmla="*/ 944597 h 1011286"/>
                <a:gd name="connsiteX13" fmla="*/ 2581860 w 7145925"/>
                <a:gd name="connsiteY13" fmla="*/ 875542 h 1011286"/>
                <a:gd name="connsiteX14" fmla="*/ 2650121 w 7145925"/>
                <a:gd name="connsiteY14" fmla="*/ 837441 h 1011286"/>
                <a:gd name="connsiteX15" fmla="*/ 2664409 w 7145925"/>
                <a:gd name="connsiteY15" fmla="*/ 754891 h 1011286"/>
                <a:gd name="connsiteX16" fmla="*/ 2753308 w 7145925"/>
                <a:gd name="connsiteY16" fmla="*/ 743779 h 1011286"/>
                <a:gd name="connsiteX17" fmla="*/ 3024771 w 7145925"/>
                <a:gd name="connsiteY17" fmla="*/ 644560 h 1011286"/>
                <a:gd name="connsiteX18" fmla="*/ 3371640 w 7145925"/>
                <a:gd name="connsiteY18" fmla="*/ 619159 h 1011286"/>
                <a:gd name="connsiteX19" fmla="*/ 3389102 w 7145925"/>
                <a:gd name="connsiteY19" fmla="*/ 719966 h 1011286"/>
                <a:gd name="connsiteX20" fmla="*/ 3704220 w 7145925"/>
                <a:gd name="connsiteY20" fmla="*/ 639004 h 1011286"/>
                <a:gd name="connsiteX21" fmla="*/ 4190789 w 7145925"/>
                <a:gd name="connsiteY21" fmla="*/ 239748 h 1011286"/>
                <a:gd name="connsiteX22" fmla="*/ 4910721 w 7145925"/>
                <a:gd name="connsiteY22" fmla="*/ 361191 h 1011286"/>
                <a:gd name="connsiteX23" fmla="*/ 5272671 w 7145925"/>
                <a:gd name="connsiteY23" fmla="*/ 375478 h 1011286"/>
                <a:gd name="connsiteX24" fmla="*/ 5640177 w 7145925"/>
                <a:gd name="connsiteY24" fmla="*/ 417548 h 1011286"/>
                <a:gd name="connsiteX25" fmla="*/ 7145921 w 7145925"/>
                <a:gd name="connsiteY25" fmla="*/ 677898 h 10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45925" h="1011286">
                  <a:moveTo>
                    <a:pt x="7145921" y="677898"/>
                  </a:moveTo>
                  <a:cubicBezTo>
                    <a:pt x="7149757" y="658320"/>
                    <a:pt x="4455770" y="109837"/>
                    <a:pt x="4205871" y="57185"/>
                  </a:cubicBezTo>
                  <a:cubicBezTo>
                    <a:pt x="3955972" y="4533"/>
                    <a:pt x="3888900" y="-494"/>
                    <a:pt x="3722477" y="35"/>
                  </a:cubicBezTo>
                  <a:cubicBezTo>
                    <a:pt x="3556054" y="564"/>
                    <a:pt x="3408019" y="18290"/>
                    <a:pt x="3207333" y="60359"/>
                  </a:cubicBezTo>
                  <a:cubicBezTo>
                    <a:pt x="3006647" y="102428"/>
                    <a:pt x="2726322" y="190667"/>
                    <a:pt x="2518359" y="252447"/>
                  </a:cubicBezTo>
                  <a:cubicBezTo>
                    <a:pt x="2310396" y="314227"/>
                    <a:pt x="2265946" y="332484"/>
                    <a:pt x="2059571" y="373891"/>
                  </a:cubicBezTo>
                  <a:cubicBezTo>
                    <a:pt x="1853196" y="415298"/>
                    <a:pt x="301945" y="592966"/>
                    <a:pt x="179971" y="615191"/>
                  </a:cubicBezTo>
                  <a:cubicBezTo>
                    <a:pt x="57997" y="637416"/>
                    <a:pt x="-53391" y="668505"/>
                    <a:pt x="27571" y="678691"/>
                  </a:cubicBezTo>
                  <a:cubicBezTo>
                    <a:pt x="108533" y="688877"/>
                    <a:pt x="494032" y="653424"/>
                    <a:pt x="665746" y="676310"/>
                  </a:cubicBezTo>
                  <a:cubicBezTo>
                    <a:pt x="837460" y="699196"/>
                    <a:pt x="948850" y="736503"/>
                    <a:pt x="1057858" y="816010"/>
                  </a:cubicBezTo>
                  <a:cubicBezTo>
                    <a:pt x="1166866" y="895517"/>
                    <a:pt x="1301143" y="1002276"/>
                    <a:pt x="1491246" y="1010479"/>
                  </a:cubicBezTo>
                  <a:cubicBezTo>
                    <a:pt x="1681349" y="1018682"/>
                    <a:pt x="2081928" y="961927"/>
                    <a:pt x="2255627" y="950947"/>
                  </a:cubicBezTo>
                  <a:cubicBezTo>
                    <a:pt x="2429326" y="939967"/>
                    <a:pt x="2479068" y="957165"/>
                    <a:pt x="2533440" y="944597"/>
                  </a:cubicBezTo>
                  <a:cubicBezTo>
                    <a:pt x="2587812" y="932029"/>
                    <a:pt x="2559043" y="909145"/>
                    <a:pt x="2581860" y="875542"/>
                  </a:cubicBezTo>
                  <a:cubicBezTo>
                    <a:pt x="2603688" y="843396"/>
                    <a:pt x="2636363" y="857550"/>
                    <a:pt x="2650121" y="837441"/>
                  </a:cubicBezTo>
                  <a:cubicBezTo>
                    <a:pt x="2663879" y="817332"/>
                    <a:pt x="2647211" y="770501"/>
                    <a:pt x="2664409" y="754891"/>
                  </a:cubicBezTo>
                  <a:cubicBezTo>
                    <a:pt x="2681607" y="739281"/>
                    <a:pt x="2693248" y="762168"/>
                    <a:pt x="2753308" y="743779"/>
                  </a:cubicBezTo>
                  <a:cubicBezTo>
                    <a:pt x="2813368" y="725391"/>
                    <a:pt x="2921716" y="665330"/>
                    <a:pt x="3024771" y="644560"/>
                  </a:cubicBezTo>
                  <a:cubicBezTo>
                    <a:pt x="3127826" y="623790"/>
                    <a:pt x="3280358" y="619291"/>
                    <a:pt x="3371640" y="619159"/>
                  </a:cubicBezTo>
                  <a:cubicBezTo>
                    <a:pt x="3381959" y="642839"/>
                    <a:pt x="3367010" y="707927"/>
                    <a:pt x="3389102" y="719966"/>
                  </a:cubicBezTo>
                  <a:cubicBezTo>
                    <a:pt x="3454056" y="717717"/>
                    <a:pt x="3599182" y="740472"/>
                    <a:pt x="3704220" y="639004"/>
                  </a:cubicBezTo>
                  <a:cubicBezTo>
                    <a:pt x="3809258" y="537536"/>
                    <a:pt x="4116978" y="260610"/>
                    <a:pt x="4190789" y="239748"/>
                  </a:cubicBezTo>
                  <a:cubicBezTo>
                    <a:pt x="4233504" y="227675"/>
                    <a:pt x="4754220" y="348094"/>
                    <a:pt x="4910721" y="361191"/>
                  </a:cubicBezTo>
                  <a:cubicBezTo>
                    <a:pt x="5067222" y="374288"/>
                    <a:pt x="5149904" y="364895"/>
                    <a:pt x="5272671" y="375478"/>
                  </a:cubicBezTo>
                  <a:cubicBezTo>
                    <a:pt x="5395438" y="386061"/>
                    <a:pt x="5327969" y="367145"/>
                    <a:pt x="5640177" y="417548"/>
                  </a:cubicBezTo>
                  <a:cubicBezTo>
                    <a:pt x="5952385" y="467951"/>
                    <a:pt x="7142085" y="697476"/>
                    <a:pt x="7145921" y="677898"/>
                  </a:cubicBezTo>
                  <a:close/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C43D9B0D-EFF8-4424-A5E8-6A127F21C31E}"/>
                </a:ext>
              </a:extLst>
            </p:cNvPr>
            <p:cNvSpPr/>
            <p:nvPr/>
          </p:nvSpPr>
          <p:spPr>
            <a:xfrm>
              <a:off x="2843212" y="2618141"/>
              <a:ext cx="7134226" cy="932303"/>
            </a:xfrm>
            <a:custGeom>
              <a:avLst/>
              <a:gdLst>
                <a:gd name="connsiteX0" fmla="*/ 6386513 w 6412769"/>
                <a:gd name="connsiteY0" fmla="*/ 974667 h 974667"/>
                <a:gd name="connsiteX1" fmla="*/ 6362700 w 6412769"/>
                <a:gd name="connsiteY1" fmla="*/ 879417 h 974667"/>
                <a:gd name="connsiteX2" fmla="*/ 6248400 w 6412769"/>
                <a:gd name="connsiteY2" fmla="*/ 779404 h 974667"/>
                <a:gd name="connsiteX3" fmla="*/ 4552950 w 6412769"/>
                <a:gd name="connsiteY3" fmla="*/ 74554 h 974667"/>
                <a:gd name="connsiteX4" fmla="*/ 4391025 w 6412769"/>
                <a:gd name="connsiteY4" fmla="*/ 45979 h 974667"/>
                <a:gd name="connsiteX5" fmla="*/ 3876675 w 6412769"/>
                <a:gd name="connsiteY5" fmla="*/ 298392 h 974667"/>
                <a:gd name="connsiteX6" fmla="*/ 3600450 w 6412769"/>
                <a:gd name="connsiteY6" fmla="*/ 293629 h 974667"/>
                <a:gd name="connsiteX7" fmla="*/ 3395663 w 6412769"/>
                <a:gd name="connsiteY7" fmla="*/ 526992 h 974667"/>
                <a:gd name="connsiteX8" fmla="*/ 3000375 w 6412769"/>
                <a:gd name="connsiteY8" fmla="*/ 531754 h 974667"/>
                <a:gd name="connsiteX9" fmla="*/ 2728913 w 6412769"/>
                <a:gd name="connsiteY9" fmla="*/ 403167 h 974667"/>
                <a:gd name="connsiteX10" fmla="*/ 2319338 w 6412769"/>
                <a:gd name="connsiteY10" fmla="*/ 417454 h 974667"/>
                <a:gd name="connsiteX11" fmla="*/ 1928813 w 6412769"/>
                <a:gd name="connsiteY11" fmla="*/ 484129 h 974667"/>
                <a:gd name="connsiteX12" fmla="*/ 1738313 w 6412769"/>
                <a:gd name="connsiteY12" fmla="*/ 550804 h 974667"/>
                <a:gd name="connsiteX13" fmla="*/ 1428750 w 6412769"/>
                <a:gd name="connsiteY13" fmla="*/ 469842 h 974667"/>
                <a:gd name="connsiteX14" fmla="*/ 1176338 w 6412769"/>
                <a:gd name="connsiteY14" fmla="*/ 217429 h 974667"/>
                <a:gd name="connsiteX15" fmla="*/ 709613 w 6412769"/>
                <a:gd name="connsiteY15" fmla="*/ 79317 h 974667"/>
                <a:gd name="connsiteX16" fmla="*/ 0 w 6412769"/>
                <a:gd name="connsiteY16" fmla="*/ 2412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447801 w 7150957"/>
                <a:gd name="connsiteY15" fmla="*/ 79317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447801 w 7150957"/>
                <a:gd name="connsiteY15" fmla="*/ 79317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665538 w 7150957"/>
                <a:gd name="connsiteY8" fmla="*/ 5444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219576 w 7150957"/>
                <a:gd name="connsiteY7" fmla="*/ 558742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62364"/>
                <a:gd name="connsiteY0" fmla="*/ 928688 h 928688"/>
                <a:gd name="connsiteX1" fmla="*/ 7100888 w 7162364"/>
                <a:gd name="connsiteY1" fmla="*/ 833438 h 928688"/>
                <a:gd name="connsiteX2" fmla="*/ 6986588 w 7162364"/>
                <a:gd name="connsiteY2" fmla="*/ 733425 h 928688"/>
                <a:gd name="connsiteX3" fmla="*/ 5129213 w 7162364"/>
                <a:gd name="connsiteY3" fmla="*/ 0 h 928688"/>
                <a:gd name="connsiteX4" fmla="*/ 4624388 w 7162364"/>
                <a:gd name="connsiteY4" fmla="*/ 252413 h 928688"/>
                <a:gd name="connsiteX5" fmla="*/ 4341813 w 7162364"/>
                <a:gd name="connsiteY5" fmla="*/ 254000 h 928688"/>
                <a:gd name="connsiteX6" fmla="*/ 4152901 w 7162364"/>
                <a:gd name="connsiteY6" fmla="*/ 465138 h 928688"/>
                <a:gd name="connsiteX7" fmla="*/ 3732213 w 7162364"/>
                <a:gd name="connsiteY7" fmla="*/ 473075 h 928688"/>
                <a:gd name="connsiteX8" fmla="*/ 3467101 w 7162364"/>
                <a:gd name="connsiteY8" fmla="*/ 357188 h 928688"/>
                <a:gd name="connsiteX9" fmla="*/ 3057526 w 7162364"/>
                <a:gd name="connsiteY9" fmla="*/ 371475 h 928688"/>
                <a:gd name="connsiteX10" fmla="*/ 2714626 w 7162364"/>
                <a:gd name="connsiteY10" fmla="*/ 431800 h 928688"/>
                <a:gd name="connsiteX11" fmla="*/ 2505076 w 7162364"/>
                <a:gd name="connsiteY11" fmla="*/ 504825 h 928688"/>
                <a:gd name="connsiteX12" fmla="*/ 2166938 w 7162364"/>
                <a:gd name="connsiteY12" fmla="*/ 423863 h 928688"/>
                <a:gd name="connsiteX13" fmla="*/ 1914526 w 7162364"/>
                <a:gd name="connsiteY13" fmla="*/ 171450 h 928688"/>
                <a:gd name="connsiteX14" fmla="*/ 1328738 w 7162364"/>
                <a:gd name="connsiteY14" fmla="*/ 42863 h 928688"/>
                <a:gd name="connsiteX15" fmla="*/ 0 w 7162364"/>
                <a:gd name="connsiteY15" fmla="*/ 919163 h 928688"/>
                <a:gd name="connsiteX0" fmla="*/ 7124701 w 7162364"/>
                <a:gd name="connsiteY0" fmla="*/ 943786 h 943786"/>
                <a:gd name="connsiteX1" fmla="*/ 7100888 w 7162364"/>
                <a:gd name="connsiteY1" fmla="*/ 848536 h 943786"/>
                <a:gd name="connsiteX2" fmla="*/ 6986588 w 7162364"/>
                <a:gd name="connsiteY2" fmla="*/ 748523 h 943786"/>
                <a:gd name="connsiteX3" fmla="*/ 5129213 w 7162364"/>
                <a:gd name="connsiteY3" fmla="*/ 15098 h 943786"/>
                <a:gd name="connsiteX4" fmla="*/ 4624388 w 7162364"/>
                <a:gd name="connsiteY4" fmla="*/ 267511 h 943786"/>
                <a:gd name="connsiteX5" fmla="*/ 4341813 w 7162364"/>
                <a:gd name="connsiteY5" fmla="*/ 269098 h 943786"/>
                <a:gd name="connsiteX6" fmla="*/ 4152901 w 7162364"/>
                <a:gd name="connsiteY6" fmla="*/ 480236 h 943786"/>
                <a:gd name="connsiteX7" fmla="*/ 3732213 w 7162364"/>
                <a:gd name="connsiteY7" fmla="*/ 488173 h 943786"/>
                <a:gd name="connsiteX8" fmla="*/ 3467101 w 7162364"/>
                <a:gd name="connsiteY8" fmla="*/ 372286 h 943786"/>
                <a:gd name="connsiteX9" fmla="*/ 3057526 w 7162364"/>
                <a:gd name="connsiteY9" fmla="*/ 386573 h 943786"/>
                <a:gd name="connsiteX10" fmla="*/ 2714626 w 7162364"/>
                <a:gd name="connsiteY10" fmla="*/ 446898 h 943786"/>
                <a:gd name="connsiteX11" fmla="*/ 2505076 w 7162364"/>
                <a:gd name="connsiteY11" fmla="*/ 519923 h 943786"/>
                <a:gd name="connsiteX12" fmla="*/ 2166938 w 7162364"/>
                <a:gd name="connsiteY12" fmla="*/ 438961 h 943786"/>
                <a:gd name="connsiteX13" fmla="*/ 1914526 w 7162364"/>
                <a:gd name="connsiteY13" fmla="*/ 186548 h 943786"/>
                <a:gd name="connsiteX14" fmla="*/ 1328738 w 7162364"/>
                <a:gd name="connsiteY14" fmla="*/ 57961 h 943786"/>
                <a:gd name="connsiteX15" fmla="*/ 0 w 7162364"/>
                <a:gd name="connsiteY15" fmla="*/ 934261 h 943786"/>
                <a:gd name="connsiteX0" fmla="*/ 7124701 w 7162364"/>
                <a:gd name="connsiteY0" fmla="*/ 928821 h 928821"/>
                <a:gd name="connsiteX1" fmla="*/ 7100888 w 7162364"/>
                <a:gd name="connsiteY1" fmla="*/ 833571 h 928821"/>
                <a:gd name="connsiteX2" fmla="*/ 6986588 w 7162364"/>
                <a:gd name="connsiteY2" fmla="*/ 733558 h 928821"/>
                <a:gd name="connsiteX3" fmla="*/ 5129213 w 7162364"/>
                <a:gd name="connsiteY3" fmla="*/ 133 h 928821"/>
                <a:gd name="connsiteX4" fmla="*/ 4624388 w 7162364"/>
                <a:gd name="connsiteY4" fmla="*/ 252546 h 928821"/>
                <a:gd name="connsiteX5" fmla="*/ 4341813 w 7162364"/>
                <a:gd name="connsiteY5" fmla="*/ 254133 h 928821"/>
                <a:gd name="connsiteX6" fmla="*/ 4152901 w 7162364"/>
                <a:gd name="connsiteY6" fmla="*/ 465271 h 928821"/>
                <a:gd name="connsiteX7" fmla="*/ 3732213 w 7162364"/>
                <a:gd name="connsiteY7" fmla="*/ 473208 h 928821"/>
                <a:gd name="connsiteX8" fmla="*/ 3467101 w 7162364"/>
                <a:gd name="connsiteY8" fmla="*/ 357321 h 928821"/>
                <a:gd name="connsiteX9" fmla="*/ 3057526 w 7162364"/>
                <a:gd name="connsiteY9" fmla="*/ 371608 h 928821"/>
                <a:gd name="connsiteX10" fmla="*/ 2714626 w 7162364"/>
                <a:gd name="connsiteY10" fmla="*/ 431933 h 928821"/>
                <a:gd name="connsiteX11" fmla="*/ 2505076 w 7162364"/>
                <a:gd name="connsiteY11" fmla="*/ 504958 h 928821"/>
                <a:gd name="connsiteX12" fmla="*/ 2166938 w 7162364"/>
                <a:gd name="connsiteY12" fmla="*/ 423996 h 928821"/>
                <a:gd name="connsiteX13" fmla="*/ 1914526 w 7162364"/>
                <a:gd name="connsiteY13" fmla="*/ 171583 h 928821"/>
                <a:gd name="connsiteX14" fmla="*/ 1328738 w 7162364"/>
                <a:gd name="connsiteY14" fmla="*/ 42996 h 928821"/>
                <a:gd name="connsiteX15" fmla="*/ 0 w 7162364"/>
                <a:gd name="connsiteY15" fmla="*/ 919296 h 928821"/>
                <a:gd name="connsiteX0" fmla="*/ 7124701 w 7162364"/>
                <a:gd name="connsiteY0" fmla="*/ 928821 h 928821"/>
                <a:gd name="connsiteX1" fmla="*/ 7100888 w 7162364"/>
                <a:gd name="connsiteY1" fmla="*/ 833571 h 928821"/>
                <a:gd name="connsiteX2" fmla="*/ 6986588 w 7162364"/>
                <a:gd name="connsiteY2" fmla="*/ 733558 h 928821"/>
                <a:gd name="connsiteX3" fmla="*/ 5129213 w 7162364"/>
                <a:gd name="connsiteY3" fmla="*/ 133 h 928821"/>
                <a:gd name="connsiteX4" fmla="*/ 4624388 w 7162364"/>
                <a:gd name="connsiteY4" fmla="*/ 252546 h 928821"/>
                <a:gd name="connsiteX5" fmla="*/ 4341813 w 7162364"/>
                <a:gd name="connsiteY5" fmla="*/ 254133 h 928821"/>
                <a:gd name="connsiteX6" fmla="*/ 4152901 w 7162364"/>
                <a:gd name="connsiteY6" fmla="*/ 465271 h 928821"/>
                <a:gd name="connsiteX7" fmla="*/ 3732213 w 7162364"/>
                <a:gd name="connsiteY7" fmla="*/ 473208 h 928821"/>
                <a:gd name="connsiteX8" fmla="*/ 3467101 w 7162364"/>
                <a:gd name="connsiteY8" fmla="*/ 357321 h 928821"/>
                <a:gd name="connsiteX9" fmla="*/ 3057526 w 7162364"/>
                <a:gd name="connsiteY9" fmla="*/ 371608 h 928821"/>
                <a:gd name="connsiteX10" fmla="*/ 2714626 w 7162364"/>
                <a:gd name="connsiteY10" fmla="*/ 431933 h 928821"/>
                <a:gd name="connsiteX11" fmla="*/ 2505076 w 7162364"/>
                <a:gd name="connsiteY11" fmla="*/ 504958 h 928821"/>
                <a:gd name="connsiteX12" fmla="*/ 2166938 w 7162364"/>
                <a:gd name="connsiteY12" fmla="*/ 423996 h 928821"/>
                <a:gd name="connsiteX13" fmla="*/ 1914526 w 7162364"/>
                <a:gd name="connsiteY13" fmla="*/ 171583 h 928821"/>
                <a:gd name="connsiteX14" fmla="*/ 1328738 w 7162364"/>
                <a:gd name="connsiteY14" fmla="*/ 42996 h 928821"/>
                <a:gd name="connsiteX15" fmla="*/ 0 w 7162364"/>
                <a:gd name="connsiteY15" fmla="*/ 919296 h 928821"/>
                <a:gd name="connsiteX0" fmla="*/ 7124701 w 7162364"/>
                <a:gd name="connsiteY0" fmla="*/ 928709 h 928709"/>
                <a:gd name="connsiteX1" fmla="*/ 7100888 w 7162364"/>
                <a:gd name="connsiteY1" fmla="*/ 833459 h 928709"/>
                <a:gd name="connsiteX2" fmla="*/ 6986588 w 7162364"/>
                <a:gd name="connsiteY2" fmla="*/ 733446 h 928709"/>
                <a:gd name="connsiteX3" fmla="*/ 5129213 w 7162364"/>
                <a:gd name="connsiteY3" fmla="*/ 21 h 928709"/>
                <a:gd name="connsiteX4" fmla="*/ 4624388 w 7162364"/>
                <a:gd name="connsiteY4" fmla="*/ 252434 h 928709"/>
                <a:gd name="connsiteX5" fmla="*/ 4341813 w 7162364"/>
                <a:gd name="connsiteY5" fmla="*/ 254021 h 928709"/>
                <a:gd name="connsiteX6" fmla="*/ 4152901 w 7162364"/>
                <a:gd name="connsiteY6" fmla="*/ 465159 h 928709"/>
                <a:gd name="connsiteX7" fmla="*/ 3732213 w 7162364"/>
                <a:gd name="connsiteY7" fmla="*/ 473096 h 928709"/>
                <a:gd name="connsiteX8" fmla="*/ 3467101 w 7162364"/>
                <a:gd name="connsiteY8" fmla="*/ 357209 h 928709"/>
                <a:gd name="connsiteX9" fmla="*/ 3057526 w 7162364"/>
                <a:gd name="connsiteY9" fmla="*/ 371496 h 928709"/>
                <a:gd name="connsiteX10" fmla="*/ 2714626 w 7162364"/>
                <a:gd name="connsiteY10" fmla="*/ 431821 h 928709"/>
                <a:gd name="connsiteX11" fmla="*/ 2505076 w 7162364"/>
                <a:gd name="connsiteY11" fmla="*/ 504846 h 928709"/>
                <a:gd name="connsiteX12" fmla="*/ 2166938 w 7162364"/>
                <a:gd name="connsiteY12" fmla="*/ 423884 h 928709"/>
                <a:gd name="connsiteX13" fmla="*/ 1914526 w 7162364"/>
                <a:gd name="connsiteY13" fmla="*/ 171471 h 928709"/>
                <a:gd name="connsiteX14" fmla="*/ 1328738 w 7162364"/>
                <a:gd name="connsiteY14" fmla="*/ 42884 h 928709"/>
                <a:gd name="connsiteX15" fmla="*/ 0 w 7162364"/>
                <a:gd name="connsiteY15" fmla="*/ 919184 h 928709"/>
                <a:gd name="connsiteX0" fmla="*/ 7124701 w 7162364"/>
                <a:gd name="connsiteY0" fmla="*/ 928709 h 928709"/>
                <a:gd name="connsiteX1" fmla="*/ 7100888 w 7162364"/>
                <a:gd name="connsiteY1" fmla="*/ 833459 h 928709"/>
                <a:gd name="connsiteX2" fmla="*/ 6986588 w 7162364"/>
                <a:gd name="connsiteY2" fmla="*/ 733446 h 928709"/>
                <a:gd name="connsiteX3" fmla="*/ 5129213 w 7162364"/>
                <a:gd name="connsiteY3" fmla="*/ 21 h 928709"/>
                <a:gd name="connsiteX4" fmla="*/ 4624388 w 7162364"/>
                <a:gd name="connsiteY4" fmla="*/ 252434 h 928709"/>
                <a:gd name="connsiteX5" fmla="*/ 4341813 w 7162364"/>
                <a:gd name="connsiteY5" fmla="*/ 254021 h 928709"/>
                <a:gd name="connsiteX6" fmla="*/ 4152901 w 7162364"/>
                <a:gd name="connsiteY6" fmla="*/ 465159 h 928709"/>
                <a:gd name="connsiteX7" fmla="*/ 3732213 w 7162364"/>
                <a:gd name="connsiteY7" fmla="*/ 473096 h 928709"/>
                <a:gd name="connsiteX8" fmla="*/ 3467101 w 7162364"/>
                <a:gd name="connsiteY8" fmla="*/ 357209 h 928709"/>
                <a:gd name="connsiteX9" fmla="*/ 3057526 w 7162364"/>
                <a:gd name="connsiteY9" fmla="*/ 371496 h 928709"/>
                <a:gd name="connsiteX10" fmla="*/ 2714626 w 7162364"/>
                <a:gd name="connsiteY10" fmla="*/ 431821 h 928709"/>
                <a:gd name="connsiteX11" fmla="*/ 2505076 w 7162364"/>
                <a:gd name="connsiteY11" fmla="*/ 504846 h 928709"/>
                <a:gd name="connsiteX12" fmla="*/ 2166938 w 7162364"/>
                <a:gd name="connsiteY12" fmla="*/ 423884 h 928709"/>
                <a:gd name="connsiteX13" fmla="*/ 1914526 w 7162364"/>
                <a:gd name="connsiteY13" fmla="*/ 171471 h 928709"/>
                <a:gd name="connsiteX14" fmla="*/ 1328738 w 7162364"/>
                <a:gd name="connsiteY14" fmla="*/ 42884 h 928709"/>
                <a:gd name="connsiteX15" fmla="*/ 0 w 7162364"/>
                <a:gd name="connsiteY15" fmla="*/ 919184 h 928709"/>
                <a:gd name="connsiteX0" fmla="*/ 7124701 w 7157775"/>
                <a:gd name="connsiteY0" fmla="*/ 932675 h 932675"/>
                <a:gd name="connsiteX1" fmla="*/ 7100888 w 7157775"/>
                <a:gd name="connsiteY1" fmla="*/ 837425 h 932675"/>
                <a:gd name="connsiteX2" fmla="*/ 6450013 w 7157775"/>
                <a:gd name="connsiteY2" fmla="*/ 470712 h 932675"/>
                <a:gd name="connsiteX3" fmla="*/ 5129213 w 7157775"/>
                <a:gd name="connsiteY3" fmla="*/ 3987 h 932675"/>
                <a:gd name="connsiteX4" fmla="*/ 4624388 w 7157775"/>
                <a:gd name="connsiteY4" fmla="*/ 256400 h 932675"/>
                <a:gd name="connsiteX5" fmla="*/ 4341813 w 7157775"/>
                <a:gd name="connsiteY5" fmla="*/ 257987 h 932675"/>
                <a:gd name="connsiteX6" fmla="*/ 4152901 w 7157775"/>
                <a:gd name="connsiteY6" fmla="*/ 469125 h 932675"/>
                <a:gd name="connsiteX7" fmla="*/ 3732213 w 7157775"/>
                <a:gd name="connsiteY7" fmla="*/ 477062 h 932675"/>
                <a:gd name="connsiteX8" fmla="*/ 3467101 w 7157775"/>
                <a:gd name="connsiteY8" fmla="*/ 361175 h 932675"/>
                <a:gd name="connsiteX9" fmla="*/ 3057526 w 7157775"/>
                <a:gd name="connsiteY9" fmla="*/ 375462 h 932675"/>
                <a:gd name="connsiteX10" fmla="*/ 2714626 w 7157775"/>
                <a:gd name="connsiteY10" fmla="*/ 435787 h 932675"/>
                <a:gd name="connsiteX11" fmla="*/ 2505076 w 7157775"/>
                <a:gd name="connsiteY11" fmla="*/ 508812 h 932675"/>
                <a:gd name="connsiteX12" fmla="*/ 2166938 w 7157775"/>
                <a:gd name="connsiteY12" fmla="*/ 427850 h 932675"/>
                <a:gd name="connsiteX13" fmla="*/ 1914526 w 7157775"/>
                <a:gd name="connsiteY13" fmla="*/ 175437 h 932675"/>
                <a:gd name="connsiteX14" fmla="*/ 1328738 w 7157775"/>
                <a:gd name="connsiteY14" fmla="*/ 46850 h 932675"/>
                <a:gd name="connsiteX15" fmla="*/ 0 w 7157775"/>
                <a:gd name="connsiteY15" fmla="*/ 923150 h 932675"/>
                <a:gd name="connsiteX0" fmla="*/ 7124701 w 7157775"/>
                <a:gd name="connsiteY0" fmla="*/ 928889 h 928889"/>
                <a:gd name="connsiteX1" fmla="*/ 7100888 w 7157775"/>
                <a:gd name="connsiteY1" fmla="*/ 833639 h 928889"/>
                <a:gd name="connsiteX2" fmla="*/ 6450013 w 7157775"/>
                <a:gd name="connsiteY2" fmla="*/ 466926 h 928889"/>
                <a:gd name="connsiteX3" fmla="*/ 5129213 w 7157775"/>
                <a:gd name="connsiteY3" fmla="*/ 201 h 928889"/>
                <a:gd name="connsiteX4" fmla="*/ 4624388 w 7157775"/>
                <a:gd name="connsiteY4" fmla="*/ 252614 h 928889"/>
                <a:gd name="connsiteX5" fmla="*/ 4341813 w 7157775"/>
                <a:gd name="connsiteY5" fmla="*/ 254201 h 928889"/>
                <a:gd name="connsiteX6" fmla="*/ 4152901 w 7157775"/>
                <a:gd name="connsiteY6" fmla="*/ 465339 h 928889"/>
                <a:gd name="connsiteX7" fmla="*/ 3732213 w 7157775"/>
                <a:gd name="connsiteY7" fmla="*/ 473276 h 928889"/>
                <a:gd name="connsiteX8" fmla="*/ 3467101 w 7157775"/>
                <a:gd name="connsiteY8" fmla="*/ 357389 h 928889"/>
                <a:gd name="connsiteX9" fmla="*/ 3057526 w 7157775"/>
                <a:gd name="connsiteY9" fmla="*/ 371676 h 928889"/>
                <a:gd name="connsiteX10" fmla="*/ 2714626 w 7157775"/>
                <a:gd name="connsiteY10" fmla="*/ 432001 h 928889"/>
                <a:gd name="connsiteX11" fmla="*/ 2505076 w 7157775"/>
                <a:gd name="connsiteY11" fmla="*/ 505026 h 928889"/>
                <a:gd name="connsiteX12" fmla="*/ 2166938 w 7157775"/>
                <a:gd name="connsiteY12" fmla="*/ 424064 h 928889"/>
                <a:gd name="connsiteX13" fmla="*/ 1914526 w 7157775"/>
                <a:gd name="connsiteY13" fmla="*/ 171651 h 928889"/>
                <a:gd name="connsiteX14" fmla="*/ 1328738 w 7157775"/>
                <a:gd name="connsiteY14" fmla="*/ 43064 h 928889"/>
                <a:gd name="connsiteX15" fmla="*/ 0 w 7157775"/>
                <a:gd name="connsiteY15" fmla="*/ 919364 h 928889"/>
                <a:gd name="connsiteX0" fmla="*/ 7124701 w 7157775"/>
                <a:gd name="connsiteY0" fmla="*/ 928986 h 928986"/>
                <a:gd name="connsiteX1" fmla="*/ 7100888 w 7157775"/>
                <a:gd name="connsiteY1" fmla="*/ 833736 h 928986"/>
                <a:gd name="connsiteX2" fmla="*/ 6450013 w 7157775"/>
                <a:gd name="connsiteY2" fmla="*/ 467023 h 928986"/>
                <a:gd name="connsiteX3" fmla="*/ 5129213 w 7157775"/>
                <a:gd name="connsiteY3" fmla="*/ 298 h 928986"/>
                <a:gd name="connsiteX4" fmla="*/ 4624388 w 7157775"/>
                <a:gd name="connsiteY4" fmla="*/ 252711 h 928986"/>
                <a:gd name="connsiteX5" fmla="*/ 4341813 w 7157775"/>
                <a:gd name="connsiteY5" fmla="*/ 254298 h 928986"/>
                <a:gd name="connsiteX6" fmla="*/ 4152901 w 7157775"/>
                <a:gd name="connsiteY6" fmla="*/ 465436 h 928986"/>
                <a:gd name="connsiteX7" fmla="*/ 3732213 w 7157775"/>
                <a:gd name="connsiteY7" fmla="*/ 473373 h 928986"/>
                <a:gd name="connsiteX8" fmla="*/ 3467101 w 7157775"/>
                <a:gd name="connsiteY8" fmla="*/ 357486 h 928986"/>
                <a:gd name="connsiteX9" fmla="*/ 3057526 w 7157775"/>
                <a:gd name="connsiteY9" fmla="*/ 371773 h 928986"/>
                <a:gd name="connsiteX10" fmla="*/ 2714626 w 7157775"/>
                <a:gd name="connsiteY10" fmla="*/ 432098 h 928986"/>
                <a:gd name="connsiteX11" fmla="*/ 2505076 w 7157775"/>
                <a:gd name="connsiteY11" fmla="*/ 505123 h 928986"/>
                <a:gd name="connsiteX12" fmla="*/ 2166938 w 7157775"/>
                <a:gd name="connsiteY12" fmla="*/ 424161 h 928986"/>
                <a:gd name="connsiteX13" fmla="*/ 1914526 w 7157775"/>
                <a:gd name="connsiteY13" fmla="*/ 171748 h 928986"/>
                <a:gd name="connsiteX14" fmla="*/ 1328738 w 7157775"/>
                <a:gd name="connsiteY14" fmla="*/ 43161 h 928986"/>
                <a:gd name="connsiteX15" fmla="*/ 0 w 7157775"/>
                <a:gd name="connsiteY15" fmla="*/ 919461 h 928986"/>
                <a:gd name="connsiteX0" fmla="*/ 7124701 w 7157775"/>
                <a:gd name="connsiteY0" fmla="*/ 929427 h 929427"/>
                <a:gd name="connsiteX1" fmla="*/ 7100888 w 7157775"/>
                <a:gd name="connsiteY1" fmla="*/ 834177 h 929427"/>
                <a:gd name="connsiteX2" fmla="*/ 6450013 w 7157775"/>
                <a:gd name="connsiteY2" fmla="*/ 467464 h 929427"/>
                <a:gd name="connsiteX3" fmla="*/ 5129213 w 7157775"/>
                <a:gd name="connsiteY3" fmla="*/ 739 h 929427"/>
                <a:gd name="connsiteX4" fmla="*/ 4624388 w 7157775"/>
                <a:gd name="connsiteY4" fmla="*/ 253152 h 929427"/>
                <a:gd name="connsiteX5" fmla="*/ 4341813 w 7157775"/>
                <a:gd name="connsiteY5" fmla="*/ 254739 h 929427"/>
                <a:gd name="connsiteX6" fmla="*/ 4152901 w 7157775"/>
                <a:gd name="connsiteY6" fmla="*/ 465877 h 929427"/>
                <a:gd name="connsiteX7" fmla="*/ 3732213 w 7157775"/>
                <a:gd name="connsiteY7" fmla="*/ 473814 h 929427"/>
                <a:gd name="connsiteX8" fmla="*/ 3467101 w 7157775"/>
                <a:gd name="connsiteY8" fmla="*/ 357927 h 929427"/>
                <a:gd name="connsiteX9" fmla="*/ 3057526 w 7157775"/>
                <a:gd name="connsiteY9" fmla="*/ 372214 h 929427"/>
                <a:gd name="connsiteX10" fmla="*/ 2714626 w 7157775"/>
                <a:gd name="connsiteY10" fmla="*/ 432539 h 929427"/>
                <a:gd name="connsiteX11" fmla="*/ 2505076 w 7157775"/>
                <a:gd name="connsiteY11" fmla="*/ 505564 h 929427"/>
                <a:gd name="connsiteX12" fmla="*/ 2166938 w 7157775"/>
                <a:gd name="connsiteY12" fmla="*/ 424602 h 929427"/>
                <a:gd name="connsiteX13" fmla="*/ 1914526 w 7157775"/>
                <a:gd name="connsiteY13" fmla="*/ 172189 h 929427"/>
                <a:gd name="connsiteX14" fmla="*/ 1328738 w 7157775"/>
                <a:gd name="connsiteY14" fmla="*/ 43602 h 929427"/>
                <a:gd name="connsiteX15" fmla="*/ 0 w 7157775"/>
                <a:gd name="connsiteY15" fmla="*/ 919902 h 929427"/>
                <a:gd name="connsiteX0" fmla="*/ 7124701 w 7157775"/>
                <a:gd name="connsiteY0" fmla="*/ 929598 h 929598"/>
                <a:gd name="connsiteX1" fmla="*/ 7100888 w 7157775"/>
                <a:gd name="connsiteY1" fmla="*/ 834348 h 929598"/>
                <a:gd name="connsiteX2" fmla="*/ 6450013 w 7157775"/>
                <a:gd name="connsiteY2" fmla="*/ 467635 h 929598"/>
                <a:gd name="connsiteX3" fmla="*/ 5129213 w 7157775"/>
                <a:gd name="connsiteY3" fmla="*/ 910 h 929598"/>
                <a:gd name="connsiteX4" fmla="*/ 4624388 w 7157775"/>
                <a:gd name="connsiteY4" fmla="*/ 253323 h 929598"/>
                <a:gd name="connsiteX5" fmla="*/ 4341813 w 7157775"/>
                <a:gd name="connsiteY5" fmla="*/ 254910 h 929598"/>
                <a:gd name="connsiteX6" fmla="*/ 4152901 w 7157775"/>
                <a:gd name="connsiteY6" fmla="*/ 466048 h 929598"/>
                <a:gd name="connsiteX7" fmla="*/ 3732213 w 7157775"/>
                <a:gd name="connsiteY7" fmla="*/ 473985 h 929598"/>
                <a:gd name="connsiteX8" fmla="*/ 3467101 w 7157775"/>
                <a:gd name="connsiteY8" fmla="*/ 358098 h 929598"/>
                <a:gd name="connsiteX9" fmla="*/ 3057526 w 7157775"/>
                <a:gd name="connsiteY9" fmla="*/ 372385 h 929598"/>
                <a:gd name="connsiteX10" fmla="*/ 2714626 w 7157775"/>
                <a:gd name="connsiteY10" fmla="*/ 432710 h 929598"/>
                <a:gd name="connsiteX11" fmla="*/ 2505076 w 7157775"/>
                <a:gd name="connsiteY11" fmla="*/ 505735 h 929598"/>
                <a:gd name="connsiteX12" fmla="*/ 2166938 w 7157775"/>
                <a:gd name="connsiteY12" fmla="*/ 424773 h 929598"/>
                <a:gd name="connsiteX13" fmla="*/ 1914526 w 7157775"/>
                <a:gd name="connsiteY13" fmla="*/ 172360 h 929598"/>
                <a:gd name="connsiteX14" fmla="*/ 1328738 w 7157775"/>
                <a:gd name="connsiteY14" fmla="*/ 43773 h 929598"/>
                <a:gd name="connsiteX15" fmla="*/ 0 w 7157775"/>
                <a:gd name="connsiteY15" fmla="*/ 920073 h 929598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24701"/>
                <a:gd name="connsiteY0" fmla="*/ 929921 h 929921"/>
                <a:gd name="connsiteX1" fmla="*/ 7018338 w 7124701"/>
                <a:gd name="connsiteY1" fmla="*/ 764821 h 929921"/>
                <a:gd name="connsiteX2" fmla="*/ 6450013 w 7124701"/>
                <a:gd name="connsiteY2" fmla="*/ 467958 h 929921"/>
                <a:gd name="connsiteX3" fmla="*/ 5129213 w 7124701"/>
                <a:gd name="connsiteY3" fmla="*/ 1233 h 929921"/>
                <a:gd name="connsiteX4" fmla="*/ 4624388 w 7124701"/>
                <a:gd name="connsiteY4" fmla="*/ 253646 h 929921"/>
                <a:gd name="connsiteX5" fmla="*/ 4341813 w 7124701"/>
                <a:gd name="connsiteY5" fmla="*/ 255233 h 929921"/>
                <a:gd name="connsiteX6" fmla="*/ 4152901 w 7124701"/>
                <a:gd name="connsiteY6" fmla="*/ 466371 h 929921"/>
                <a:gd name="connsiteX7" fmla="*/ 3732213 w 7124701"/>
                <a:gd name="connsiteY7" fmla="*/ 474308 h 929921"/>
                <a:gd name="connsiteX8" fmla="*/ 3467101 w 7124701"/>
                <a:gd name="connsiteY8" fmla="*/ 358421 h 929921"/>
                <a:gd name="connsiteX9" fmla="*/ 3057526 w 7124701"/>
                <a:gd name="connsiteY9" fmla="*/ 372708 h 929921"/>
                <a:gd name="connsiteX10" fmla="*/ 2714626 w 7124701"/>
                <a:gd name="connsiteY10" fmla="*/ 433033 h 929921"/>
                <a:gd name="connsiteX11" fmla="*/ 2505076 w 7124701"/>
                <a:gd name="connsiteY11" fmla="*/ 506058 h 929921"/>
                <a:gd name="connsiteX12" fmla="*/ 2166938 w 7124701"/>
                <a:gd name="connsiteY12" fmla="*/ 425096 h 929921"/>
                <a:gd name="connsiteX13" fmla="*/ 1914526 w 7124701"/>
                <a:gd name="connsiteY13" fmla="*/ 172683 h 929921"/>
                <a:gd name="connsiteX14" fmla="*/ 1328738 w 7124701"/>
                <a:gd name="connsiteY14" fmla="*/ 44096 h 929921"/>
                <a:gd name="connsiteX15" fmla="*/ 0 w 7124701"/>
                <a:gd name="connsiteY15" fmla="*/ 920396 h 929921"/>
                <a:gd name="connsiteX0" fmla="*/ 7124701 w 7124701"/>
                <a:gd name="connsiteY0" fmla="*/ 929921 h 929921"/>
                <a:gd name="connsiteX1" fmla="*/ 7018338 w 7124701"/>
                <a:gd name="connsiteY1" fmla="*/ 764821 h 929921"/>
                <a:gd name="connsiteX2" fmla="*/ 6450013 w 7124701"/>
                <a:gd name="connsiteY2" fmla="*/ 467958 h 929921"/>
                <a:gd name="connsiteX3" fmla="*/ 5129213 w 7124701"/>
                <a:gd name="connsiteY3" fmla="*/ 1233 h 929921"/>
                <a:gd name="connsiteX4" fmla="*/ 4624388 w 7124701"/>
                <a:gd name="connsiteY4" fmla="*/ 253646 h 929921"/>
                <a:gd name="connsiteX5" fmla="*/ 4341813 w 7124701"/>
                <a:gd name="connsiteY5" fmla="*/ 255233 h 929921"/>
                <a:gd name="connsiteX6" fmla="*/ 4152901 w 7124701"/>
                <a:gd name="connsiteY6" fmla="*/ 466371 h 929921"/>
                <a:gd name="connsiteX7" fmla="*/ 3732213 w 7124701"/>
                <a:gd name="connsiteY7" fmla="*/ 474308 h 929921"/>
                <a:gd name="connsiteX8" fmla="*/ 3467101 w 7124701"/>
                <a:gd name="connsiteY8" fmla="*/ 358421 h 929921"/>
                <a:gd name="connsiteX9" fmla="*/ 3057526 w 7124701"/>
                <a:gd name="connsiteY9" fmla="*/ 372708 h 929921"/>
                <a:gd name="connsiteX10" fmla="*/ 2714626 w 7124701"/>
                <a:gd name="connsiteY10" fmla="*/ 433033 h 929921"/>
                <a:gd name="connsiteX11" fmla="*/ 2505076 w 7124701"/>
                <a:gd name="connsiteY11" fmla="*/ 506058 h 929921"/>
                <a:gd name="connsiteX12" fmla="*/ 2166938 w 7124701"/>
                <a:gd name="connsiteY12" fmla="*/ 425096 h 929921"/>
                <a:gd name="connsiteX13" fmla="*/ 1914526 w 7124701"/>
                <a:gd name="connsiteY13" fmla="*/ 172683 h 929921"/>
                <a:gd name="connsiteX14" fmla="*/ 1328738 w 7124701"/>
                <a:gd name="connsiteY14" fmla="*/ 44096 h 929921"/>
                <a:gd name="connsiteX15" fmla="*/ 0 w 7124701"/>
                <a:gd name="connsiteY15" fmla="*/ 920396 h 929921"/>
                <a:gd name="connsiteX0" fmla="*/ 7134226 w 7134226"/>
                <a:gd name="connsiteY0" fmla="*/ 936803 h 939184"/>
                <a:gd name="connsiteX1" fmla="*/ 7027863 w 7134226"/>
                <a:gd name="connsiteY1" fmla="*/ 771703 h 939184"/>
                <a:gd name="connsiteX2" fmla="*/ 6459538 w 7134226"/>
                <a:gd name="connsiteY2" fmla="*/ 474840 h 939184"/>
                <a:gd name="connsiteX3" fmla="*/ 5138738 w 7134226"/>
                <a:gd name="connsiteY3" fmla="*/ 8115 h 939184"/>
                <a:gd name="connsiteX4" fmla="*/ 4633913 w 7134226"/>
                <a:gd name="connsiteY4" fmla="*/ 260528 h 939184"/>
                <a:gd name="connsiteX5" fmla="*/ 4351338 w 7134226"/>
                <a:gd name="connsiteY5" fmla="*/ 262115 h 939184"/>
                <a:gd name="connsiteX6" fmla="*/ 4162426 w 7134226"/>
                <a:gd name="connsiteY6" fmla="*/ 473253 h 939184"/>
                <a:gd name="connsiteX7" fmla="*/ 3741738 w 7134226"/>
                <a:gd name="connsiteY7" fmla="*/ 481190 h 939184"/>
                <a:gd name="connsiteX8" fmla="*/ 3476626 w 7134226"/>
                <a:gd name="connsiteY8" fmla="*/ 365303 h 939184"/>
                <a:gd name="connsiteX9" fmla="*/ 3067051 w 7134226"/>
                <a:gd name="connsiteY9" fmla="*/ 379590 h 939184"/>
                <a:gd name="connsiteX10" fmla="*/ 2724151 w 7134226"/>
                <a:gd name="connsiteY10" fmla="*/ 439915 h 939184"/>
                <a:gd name="connsiteX11" fmla="*/ 2514601 w 7134226"/>
                <a:gd name="connsiteY11" fmla="*/ 512940 h 939184"/>
                <a:gd name="connsiteX12" fmla="*/ 2176463 w 7134226"/>
                <a:gd name="connsiteY12" fmla="*/ 431978 h 939184"/>
                <a:gd name="connsiteX13" fmla="*/ 1924051 w 7134226"/>
                <a:gd name="connsiteY13" fmla="*/ 179565 h 939184"/>
                <a:gd name="connsiteX14" fmla="*/ 1338263 w 7134226"/>
                <a:gd name="connsiteY14" fmla="*/ 50978 h 939184"/>
                <a:gd name="connsiteX15" fmla="*/ 0 w 7134226"/>
                <a:gd name="connsiteY15" fmla="*/ 939184 h 939184"/>
                <a:gd name="connsiteX0" fmla="*/ 7134226 w 7134226"/>
                <a:gd name="connsiteY0" fmla="*/ 929922 h 932303"/>
                <a:gd name="connsiteX1" fmla="*/ 7027863 w 7134226"/>
                <a:gd name="connsiteY1" fmla="*/ 764822 h 932303"/>
                <a:gd name="connsiteX2" fmla="*/ 6459538 w 7134226"/>
                <a:gd name="connsiteY2" fmla="*/ 467959 h 932303"/>
                <a:gd name="connsiteX3" fmla="*/ 5138738 w 7134226"/>
                <a:gd name="connsiteY3" fmla="*/ 1234 h 932303"/>
                <a:gd name="connsiteX4" fmla="*/ 4633913 w 7134226"/>
                <a:gd name="connsiteY4" fmla="*/ 253647 h 932303"/>
                <a:gd name="connsiteX5" fmla="*/ 4351338 w 7134226"/>
                <a:gd name="connsiteY5" fmla="*/ 255234 h 932303"/>
                <a:gd name="connsiteX6" fmla="*/ 4162426 w 7134226"/>
                <a:gd name="connsiteY6" fmla="*/ 466372 h 932303"/>
                <a:gd name="connsiteX7" fmla="*/ 3741738 w 7134226"/>
                <a:gd name="connsiteY7" fmla="*/ 474309 h 932303"/>
                <a:gd name="connsiteX8" fmla="*/ 3476626 w 7134226"/>
                <a:gd name="connsiteY8" fmla="*/ 358422 h 932303"/>
                <a:gd name="connsiteX9" fmla="*/ 3067051 w 7134226"/>
                <a:gd name="connsiteY9" fmla="*/ 372709 h 932303"/>
                <a:gd name="connsiteX10" fmla="*/ 2724151 w 7134226"/>
                <a:gd name="connsiteY10" fmla="*/ 433034 h 932303"/>
                <a:gd name="connsiteX11" fmla="*/ 2514601 w 7134226"/>
                <a:gd name="connsiteY11" fmla="*/ 506059 h 932303"/>
                <a:gd name="connsiteX12" fmla="*/ 2176463 w 7134226"/>
                <a:gd name="connsiteY12" fmla="*/ 425097 h 932303"/>
                <a:gd name="connsiteX13" fmla="*/ 1924051 w 7134226"/>
                <a:gd name="connsiteY13" fmla="*/ 172684 h 932303"/>
                <a:gd name="connsiteX14" fmla="*/ 1338263 w 7134226"/>
                <a:gd name="connsiteY14" fmla="*/ 44097 h 932303"/>
                <a:gd name="connsiteX15" fmla="*/ 0 w 7134226"/>
                <a:gd name="connsiteY15" fmla="*/ 932303 h 932303"/>
                <a:gd name="connsiteX0" fmla="*/ 7134226 w 7134226"/>
                <a:gd name="connsiteY0" fmla="*/ 929922 h 932303"/>
                <a:gd name="connsiteX1" fmla="*/ 7027863 w 7134226"/>
                <a:gd name="connsiteY1" fmla="*/ 764822 h 932303"/>
                <a:gd name="connsiteX2" fmla="*/ 6459538 w 7134226"/>
                <a:gd name="connsiteY2" fmla="*/ 467959 h 932303"/>
                <a:gd name="connsiteX3" fmla="*/ 5138738 w 7134226"/>
                <a:gd name="connsiteY3" fmla="*/ 1234 h 932303"/>
                <a:gd name="connsiteX4" fmla="*/ 4633913 w 7134226"/>
                <a:gd name="connsiteY4" fmla="*/ 253647 h 932303"/>
                <a:gd name="connsiteX5" fmla="*/ 4351338 w 7134226"/>
                <a:gd name="connsiteY5" fmla="*/ 255234 h 932303"/>
                <a:gd name="connsiteX6" fmla="*/ 4162426 w 7134226"/>
                <a:gd name="connsiteY6" fmla="*/ 466372 h 932303"/>
                <a:gd name="connsiteX7" fmla="*/ 3741738 w 7134226"/>
                <a:gd name="connsiteY7" fmla="*/ 474309 h 932303"/>
                <a:gd name="connsiteX8" fmla="*/ 3476626 w 7134226"/>
                <a:gd name="connsiteY8" fmla="*/ 358422 h 932303"/>
                <a:gd name="connsiteX9" fmla="*/ 3067051 w 7134226"/>
                <a:gd name="connsiteY9" fmla="*/ 372709 h 932303"/>
                <a:gd name="connsiteX10" fmla="*/ 2724151 w 7134226"/>
                <a:gd name="connsiteY10" fmla="*/ 433034 h 932303"/>
                <a:gd name="connsiteX11" fmla="*/ 2514601 w 7134226"/>
                <a:gd name="connsiteY11" fmla="*/ 506059 h 932303"/>
                <a:gd name="connsiteX12" fmla="*/ 2176463 w 7134226"/>
                <a:gd name="connsiteY12" fmla="*/ 425097 h 932303"/>
                <a:gd name="connsiteX13" fmla="*/ 1924051 w 7134226"/>
                <a:gd name="connsiteY13" fmla="*/ 172684 h 932303"/>
                <a:gd name="connsiteX14" fmla="*/ 1338263 w 7134226"/>
                <a:gd name="connsiteY14" fmla="*/ 44097 h 932303"/>
                <a:gd name="connsiteX15" fmla="*/ 0 w 7134226"/>
                <a:gd name="connsiteY15" fmla="*/ 932303 h 93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34226" h="932303">
                  <a:moveTo>
                    <a:pt x="7134226" y="929922"/>
                  </a:moveTo>
                  <a:cubicBezTo>
                    <a:pt x="7133829" y="898569"/>
                    <a:pt x="7140311" y="841816"/>
                    <a:pt x="7027863" y="764822"/>
                  </a:cubicBezTo>
                  <a:cubicBezTo>
                    <a:pt x="6915415" y="687828"/>
                    <a:pt x="6774392" y="595224"/>
                    <a:pt x="6459538" y="467959"/>
                  </a:cubicBezTo>
                  <a:cubicBezTo>
                    <a:pt x="6144684" y="340694"/>
                    <a:pt x="5412778" y="45314"/>
                    <a:pt x="5138738" y="1234"/>
                  </a:cubicBezTo>
                  <a:cubicBezTo>
                    <a:pt x="5023061" y="-17373"/>
                    <a:pt x="4746096" y="179564"/>
                    <a:pt x="4633913" y="253647"/>
                  </a:cubicBezTo>
                  <a:cubicBezTo>
                    <a:pt x="4505855" y="270580"/>
                    <a:pt x="4429919" y="219780"/>
                    <a:pt x="4351338" y="255234"/>
                  </a:cubicBezTo>
                  <a:cubicBezTo>
                    <a:pt x="4272757" y="290688"/>
                    <a:pt x="4263497" y="428801"/>
                    <a:pt x="4162426" y="466372"/>
                  </a:cubicBezTo>
                  <a:cubicBezTo>
                    <a:pt x="4039130" y="481718"/>
                    <a:pt x="3875088" y="485951"/>
                    <a:pt x="3741738" y="474309"/>
                  </a:cubicBezTo>
                  <a:cubicBezTo>
                    <a:pt x="3627438" y="456317"/>
                    <a:pt x="3589074" y="375355"/>
                    <a:pt x="3476626" y="358422"/>
                  </a:cubicBezTo>
                  <a:cubicBezTo>
                    <a:pt x="3364178" y="341489"/>
                    <a:pt x="3192463" y="360274"/>
                    <a:pt x="3067051" y="372709"/>
                  </a:cubicBezTo>
                  <a:cubicBezTo>
                    <a:pt x="2941639" y="385144"/>
                    <a:pt x="2816226" y="410809"/>
                    <a:pt x="2724151" y="433034"/>
                  </a:cubicBezTo>
                  <a:cubicBezTo>
                    <a:pt x="2632076" y="455259"/>
                    <a:pt x="2605882" y="507382"/>
                    <a:pt x="2514601" y="506059"/>
                  </a:cubicBezTo>
                  <a:cubicBezTo>
                    <a:pt x="2423320" y="504736"/>
                    <a:pt x="2274888" y="480660"/>
                    <a:pt x="2176463" y="425097"/>
                  </a:cubicBezTo>
                  <a:cubicBezTo>
                    <a:pt x="2078038" y="369535"/>
                    <a:pt x="2116139" y="293334"/>
                    <a:pt x="1924051" y="172684"/>
                  </a:cubicBezTo>
                  <a:cubicBezTo>
                    <a:pt x="1731963" y="52034"/>
                    <a:pt x="1573213" y="31794"/>
                    <a:pt x="1338263" y="44097"/>
                  </a:cubicBezTo>
                  <a:cubicBezTo>
                    <a:pt x="1103313" y="56400"/>
                    <a:pt x="18653" y="308019"/>
                    <a:pt x="0" y="93230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B3FA51B0-A9C1-40BC-9FE7-63FA85626E24}"/>
                </a:ext>
              </a:extLst>
            </p:cNvPr>
            <p:cNvSpPr/>
            <p:nvPr/>
          </p:nvSpPr>
          <p:spPr>
            <a:xfrm flipV="1">
              <a:off x="3104804" y="4075214"/>
              <a:ext cx="354010" cy="1449229"/>
            </a:xfrm>
            <a:custGeom>
              <a:avLst/>
              <a:gdLst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472218 h 1484791"/>
                <a:gd name="connsiteX1" fmla="*/ 122729 w 409576"/>
                <a:gd name="connsiteY1" fmla="*/ 1053118 h 1484791"/>
                <a:gd name="connsiteX2" fmla="*/ 809 w 409576"/>
                <a:gd name="connsiteY2" fmla="*/ 702598 h 1484791"/>
                <a:gd name="connsiteX3" fmla="*/ 191309 w 409576"/>
                <a:gd name="connsiteY3" fmla="*/ 169198 h 1484791"/>
                <a:gd name="connsiteX4" fmla="*/ 206549 w 409576"/>
                <a:gd name="connsiteY4" fmla="*/ 1558 h 1484791"/>
                <a:gd name="connsiteX5" fmla="*/ 397049 w 409576"/>
                <a:gd name="connsiteY5" fmla="*/ 1558 h 1484791"/>
                <a:gd name="connsiteX6" fmla="*/ 374189 w 409576"/>
                <a:gd name="connsiteY6" fmla="*/ 748318 h 1484791"/>
                <a:gd name="connsiteX7" fmla="*/ 397049 w 409576"/>
                <a:gd name="connsiteY7" fmla="*/ 1319818 h 1484791"/>
                <a:gd name="connsiteX8" fmla="*/ 122729 w 409576"/>
                <a:gd name="connsiteY8" fmla="*/ 1472218 h 1484791"/>
                <a:gd name="connsiteX0" fmla="*/ 122729 w 409576"/>
                <a:gd name="connsiteY0" fmla="*/ 1484947 h 1497520"/>
                <a:gd name="connsiteX1" fmla="*/ 122729 w 409576"/>
                <a:gd name="connsiteY1" fmla="*/ 1065847 h 1497520"/>
                <a:gd name="connsiteX2" fmla="*/ 809 w 409576"/>
                <a:gd name="connsiteY2" fmla="*/ 715327 h 1497520"/>
                <a:gd name="connsiteX3" fmla="*/ 191309 w 409576"/>
                <a:gd name="connsiteY3" fmla="*/ 181927 h 1497520"/>
                <a:gd name="connsiteX4" fmla="*/ 204168 w 409576"/>
                <a:gd name="connsiteY4" fmla="*/ 0 h 1497520"/>
                <a:gd name="connsiteX5" fmla="*/ 397049 w 409576"/>
                <a:gd name="connsiteY5" fmla="*/ 14287 h 1497520"/>
                <a:gd name="connsiteX6" fmla="*/ 374189 w 409576"/>
                <a:gd name="connsiteY6" fmla="*/ 761047 h 1497520"/>
                <a:gd name="connsiteX7" fmla="*/ 397049 w 409576"/>
                <a:gd name="connsiteY7" fmla="*/ 1332547 h 1497520"/>
                <a:gd name="connsiteX8" fmla="*/ 122729 w 409576"/>
                <a:gd name="connsiteY8" fmla="*/ 1484947 h 1497520"/>
                <a:gd name="connsiteX0" fmla="*/ 122729 w 409576"/>
                <a:gd name="connsiteY0" fmla="*/ 1470660 h 1483233"/>
                <a:gd name="connsiteX1" fmla="*/ 122729 w 409576"/>
                <a:gd name="connsiteY1" fmla="*/ 1051560 h 1483233"/>
                <a:gd name="connsiteX2" fmla="*/ 809 w 409576"/>
                <a:gd name="connsiteY2" fmla="*/ 701040 h 1483233"/>
                <a:gd name="connsiteX3" fmla="*/ 191309 w 409576"/>
                <a:gd name="connsiteY3" fmla="*/ 167640 h 1483233"/>
                <a:gd name="connsiteX4" fmla="*/ 192262 w 409576"/>
                <a:gd name="connsiteY4" fmla="*/ 9525 h 1483233"/>
                <a:gd name="connsiteX5" fmla="*/ 397049 w 409576"/>
                <a:gd name="connsiteY5" fmla="*/ 0 h 1483233"/>
                <a:gd name="connsiteX6" fmla="*/ 374189 w 409576"/>
                <a:gd name="connsiteY6" fmla="*/ 746760 h 1483233"/>
                <a:gd name="connsiteX7" fmla="*/ 397049 w 409576"/>
                <a:gd name="connsiteY7" fmla="*/ 1318260 h 1483233"/>
                <a:gd name="connsiteX8" fmla="*/ 122729 w 409576"/>
                <a:gd name="connsiteY8" fmla="*/ 1470660 h 1483233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50 w 411827"/>
                <a:gd name="connsiteY0" fmla="*/ 1461135 h 1473708"/>
                <a:gd name="connsiteX1" fmla="*/ 122750 w 411827"/>
                <a:gd name="connsiteY1" fmla="*/ 1042035 h 1473708"/>
                <a:gd name="connsiteX2" fmla="*/ 830 w 411827"/>
                <a:gd name="connsiteY2" fmla="*/ 691515 h 1473708"/>
                <a:gd name="connsiteX3" fmla="*/ 192283 w 411827"/>
                <a:gd name="connsiteY3" fmla="*/ 0 h 1473708"/>
                <a:gd name="connsiteX4" fmla="*/ 404213 w 411827"/>
                <a:gd name="connsiteY4" fmla="*/ 9525 h 1473708"/>
                <a:gd name="connsiteX5" fmla="*/ 374210 w 411827"/>
                <a:gd name="connsiteY5" fmla="*/ 737235 h 1473708"/>
                <a:gd name="connsiteX6" fmla="*/ 397070 w 411827"/>
                <a:gd name="connsiteY6" fmla="*/ 1308735 h 1473708"/>
                <a:gd name="connsiteX7" fmla="*/ 122750 w 411827"/>
                <a:gd name="connsiteY7" fmla="*/ 1461135 h 1473708"/>
                <a:gd name="connsiteX0" fmla="*/ 66138 w 355215"/>
                <a:gd name="connsiteY0" fmla="*/ 1461135 h 1473708"/>
                <a:gd name="connsiteX1" fmla="*/ 66138 w 355215"/>
                <a:gd name="connsiteY1" fmla="*/ 1042035 h 1473708"/>
                <a:gd name="connsiteX2" fmla="*/ 1368 w 355215"/>
                <a:gd name="connsiteY2" fmla="*/ 608171 h 1473708"/>
                <a:gd name="connsiteX3" fmla="*/ 135671 w 355215"/>
                <a:gd name="connsiteY3" fmla="*/ 0 h 1473708"/>
                <a:gd name="connsiteX4" fmla="*/ 347601 w 355215"/>
                <a:gd name="connsiteY4" fmla="*/ 9525 h 1473708"/>
                <a:gd name="connsiteX5" fmla="*/ 317598 w 355215"/>
                <a:gd name="connsiteY5" fmla="*/ 737235 h 1473708"/>
                <a:gd name="connsiteX6" fmla="*/ 340458 w 355215"/>
                <a:gd name="connsiteY6" fmla="*/ 1308735 h 1473708"/>
                <a:gd name="connsiteX7" fmla="*/ 66138 w 355215"/>
                <a:gd name="connsiteY7" fmla="*/ 1461135 h 1473708"/>
                <a:gd name="connsiteX0" fmla="*/ 64846 w 353923"/>
                <a:gd name="connsiteY0" fmla="*/ 1461135 h 1473708"/>
                <a:gd name="connsiteX1" fmla="*/ 64846 w 353923"/>
                <a:gd name="connsiteY1" fmla="*/ 1042035 h 1473708"/>
                <a:gd name="connsiteX2" fmla="*/ 76 w 353923"/>
                <a:gd name="connsiteY2" fmla="*/ 608171 h 1473708"/>
                <a:gd name="connsiteX3" fmla="*/ 134379 w 353923"/>
                <a:gd name="connsiteY3" fmla="*/ 0 h 1473708"/>
                <a:gd name="connsiteX4" fmla="*/ 346309 w 353923"/>
                <a:gd name="connsiteY4" fmla="*/ 9525 h 1473708"/>
                <a:gd name="connsiteX5" fmla="*/ 316306 w 353923"/>
                <a:gd name="connsiteY5" fmla="*/ 737235 h 1473708"/>
                <a:gd name="connsiteX6" fmla="*/ 339166 w 353923"/>
                <a:gd name="connsiteY6" fmla="*/ 1308735 h 1473708"/>
                <a:gd name="connsiteX7" fmla="*/ 64846 w 353923"/>
                <a:gd name="connsiteY7" fmla="*/ 1461135 h 1473708"/>
                <a:gd name="connsiteX0" fmla="*/ 64995 w 354072"/>
                <a:gd name="connsiteY0" fmla="*/ 1461135 h 1473708"/>
                <a:gd name="connsiteX1" fmla="*/ 64995 w 354072"/>
                <a:gd name="connsiteY1" fmla="*/ 1042035 h 1473708"/>
                <a:gd name="connsiteX2" fmla="*/ 225 w 354072"/>
                <a:gd name="connsiteY2" fmla="*/ 608171 h 1473708"/>
                <a:gd name="connsiteX3" fmla="*/ 90714 w 354072"/>
                <a:gd name="connsiteY3" fmla="*/ 102393 h 1473708"/>
                <a:gd name="connsiteX4" fmla="*/ 134528 w 354072"/>
                <a:gd name="connsiteY4" fmla="*/ 0 h 1473708"/>
                <a:gd name="connsiteX5" fmla="*/ 346458 w 354072"/>
                <a:gd name="connsiteY5" fmla="*/ 9525 h 1473708"/>
                <a:gd name="connsiteX6" fmla="*/ 316455 w 354072"/>
                <a:gd name="connsiteY6" fmla="*/ 737235 h 1473708"/>
                <a:gd name="connsiteX7" fmla="*/ 339315 w 354072"/>
                <a:gd name="connsiteY7" fmla="*/ 1308735 h 1473708"/>
                <a:gd name="connsiteX8" fmla="*/ 64995 w 354072"/>
                <a:gd name="connsiteY8" fmla="*/ 1461135 h 1473708"/>
                <a:gd name="connsiteX0" fmla="*/ 65337 w 354414"/>
                <a:gd name="connsiteY0" fmla="*/ 1461135 h 1473708"/>
                <a:gd name="connsiteX1" fmla="*/ 65337 w 354414"/>
                <a:gd name="connsiteY1" fmla="*/ 1042035 h 1473708"/>
                <a:gd name="connsiteX2" fmla="*/ 567 w 354414"/>
                <a:gd name="connsiteY2" fmla="*/ 608171 h 1473708"/>
                <a:gd name="connsiteX3" fmla="*/ 107725 w 354414"/>
                <a:gd name="connsiteY3" fmla="*/ 104774 h 1473708"/>
                <a:gd name="connsiteX4" fmla="*/ 134870 w 354414"/>
                <a:gd name="connsiteY4" fmla="*/ 0 h 1473708"/>
                <a:gd name="connsiteX5" fmla="*/ 346800 w 354414"/>
                <a:gd name="connsiteY5" fmla="*/ 9525 h 1473708"/>
                <a:gd name="connsiteX6" fmla="*/ 316797 w 354414"/>
                <a:gd name="connsiteY6" fmla="*/ 737235 h 1473708"/>
                <a:gd name="connsiteX7" fmla="*/ 339657 w 354414"/>
                <a:gd name="connsiteY7" fmla="*/ 1308735 h 1473708"/>
                <a:gd name="connsiteX8" fmla="*/ 65337 w 354414"/>
                <a:gd name="connsiteY8" fmla="*/ 1461135 h 1473708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66741 h 1479314"/>
                <a:gd name="connsiteX1" fmla="*/ 65337 w 354414"/>
                <a:gd name="connsiteY1" fmla="*/ 1047641 h 1479314"/>
                <a:gd name="connsiteX2" fmla="*/ 567 w 354414"/>
                <a:gd name="connsiteY2" fmla="*/ 613777 h 1479314"/>
                <a:gd name="connsiteX3" fmla="*/ 107725 w 354414"/>
                <a:gd name="connsiteY3" fmla="*/ 110380 h 1479314"/>
                <a:gd name="connsiteX4" fmla="*/ 127726 w 354414"/>
                <a:gd name="connsiteY4" fmla="*/ 844 h 1479314"/>
                <a:gd name="connsiteX5" fmla="*/ 346800 w 354414"/>
                <a:gd name="connsiteY5" fmla="*/ 15131 h 1479314"/>
                <a:gd name="connsiteX6" fmla="*/ 316797 w 354414"/>
                <a:gd name="connsiteY6" fmla="*/ 742841 h 1479314"/>
                <a:gd name="connsiteX7" fmla="*/ 339657 w 354414"/>
                <a:gd name="connsiteY7" fmla="*/ 1314341 h 1479314"/>
                <a:gd name="connsiteX8" fmla="*/ 65337 w 354414"/>
                <a:gd name="connsiteY8" fmla="*/ 1466741 h 1479314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27726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61924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175 w 354252"/>
                <a:gd name="connsiteY0" fmla="*/ 1465897 h 1478470"/>
                <a:gd name="connsiteX1" fmla="*/ 65175 w 354252"/>
                <a:gd name="connsiteY1" fmla="*/ 1046797 h 1478470"/>
                <a:gd name="connsiteX2" fmla="*/ 405 w 354252"/>
                <a:gd name="connsiteY2" fmla="*/ 612933 h 1478470"/>
                <a:gd name="connsiteX3" fmla="*/ 100419 w 354252"/>
                <a:gd name="connsiteY3" fmla="*/ 161924 h 1478470"/>
                <a:gd name="connsiteX4" fmla="*/ 115658 w 354252"/>
                <a:gd name="connsiteY4" fmla="*/ 0 h 1478470"/>
                <a:gd name="connsiteX5" fmla="*/ 346638 w 354252"/>
                <a:gd name="connsiteY5" fmla="*/ 14287 h 1478470"/>
                <a:gd name="connsiteX6" fmla="*/ 316635 w 354252"/>
                <a:gd name="connsiteY6" fmla="*/ 741997 h 1478470"/>
                <a:gd name="connsiteX7" fmla="*/ 339495 w 354252"/>
                <a:gd name="connsiteY7" fmla="*/ 1313497 h 1478470"/>
                <a:gd name="connsiteX8" fmla="*/ 65175 w 354252"/>
                <a:gd name="connsiteY8" fmla="*/ 1465897 h 1478470"/>
                <a:gd name="connsiteX0" fmla="*/ 65175 w 354252"/>
                <a:gd name="connsiteY0" fmla="*/ 1456372 h 1468945"/>
                <a:gd name="connsiteX1" fmla="*/ 65175 w 354252"/>
                <a:gd name="connsiteY1" fmla="*/ 1037272 h 1468945"/>
                <a:gd name="connsiteX2" fmla="*/ 405 w 354252"/>
                <a:gd name="connsiteY2" fmla="*/ 603408 h 1468945"/>
                <a:gd name="connsiteX3" fmla="*/ 100419 w 354252"/>
                <a:gd name="connsiteY3" fmla="*/ 152399 h 1468945"/>
                <a:gd name="connsiteX4" fmla="*/ 118039 w 354252"/>
                <a:gd name="connsiteY4" fmla="*/ 0 h 1468945"/>
                <a:gd name="connsiteX5" fmla="*/ 346638 w 354252"/>
                <a:gd name="connsiteY5" fmla="*/ 4762 h 1468945"/>
                <a:gd name="connsiteX6" fmla="*/ 316635 w 354252"/>
                <a:gd name="connsiteY6" fmla="*/ 732472 h 1468945"/>
                <a:gd name="connsiteX7" fmla="*/ 339495 w 354252"/>
                <a:gd name="connsiteY7" fmla="*/ 1303972 h 1468945"/>
                <a:gd name="connsiteX8" fmla="*/ 65175 w 354252"/>
                <a:gd name="connsiteY8" fmla="*/ 1456372 h 1468945"/>
                <a:gd name="connsiteX0" fmla="*/ 65175 w 352113"/>
                <a:gd name="connsiteY0" fmla="*/ 1456372 h 1468945"/>
                <a:gd name="connsiteX1" fmla="*/ 65175 w 352113"/>
                <a:gd name="connsiteY1" fmla="*/ 1037272 h 1468945"/>
                <a:gd name="connsiteX2" fmla="*/ 405 w 352113"/>
                <a:gd name="connsiteY2" fmla="*/ 603408 h 1468945"/>
                <a:gd name="connsiteX3" fmla="*/ 100419 w 352113"/>
                <a:gd name="connsiteY3" fmla="*/ 152399 h 1468945"/>
                <a:gd name="connsiteX4" fmla="*/ 118039 w 352113"/>
                <a:gd name="connsiteY4" fmla="*/ 0 h 1468945"/>
                <a:gd name="connsiteX5" fmla="*/ 344257 w 352113"/>
                <a:gd name="connsiteY5" fmla="*/ 9525 h 1468945"/>
                <a:gd name="connsiteX6" fmla="*/ 316635 w 352113"/>
                <a:gd name="connsiteY6" fmla="*/ 732472 h 1468945"/>
                <a:gd name="connsiteX7" fmla="*/ 339495 w 352113"/>
                <a:gd name="connsiteY7" fmla="*/ 1303972 h 1468945"/>
                <a:gd name="connsiteX8" fmla="*/ 65175 w 352113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3606"/>
                <a:gd name="connsiteX1" fmla="*/ 65175 w 352022"/>
                <a:gd name="connsiteY1" fmla="*/ 1037272 h 1463606"/>
                <a:gd name="connsiteX2" fmla="*/ 405 w 352022"/>
                <a:gd name="connsiteY2" fmla="*/ 603408 h 1463606"/>
                <a:gd name="connsiteX3" fmla="*/ 100419 w 352022"/>
                <a:gd name="connsiteY3" fmla="*/ 152399 h 1463606"/>
                <a:gd name="connsiteX4" fmla="*/ 118039 w 352022"/>
                <a:gd name="connsiteY4" fmla="*/ 0 h 1463606"/>
                <a:gd name="connsiteX5" fmla="*/ 344257 w 352022"/>
                <a:gd name="connsiteY5" fmla="*/ 9525 h 1463606"/>
                <a:gd name="connsiteX6" fmla="*/ 316635 w 352022"/>
                <a:gd name="connsiteY6" fmla="*/ 732472 h 1463606"/>
                <a:gd name="connsiteX7" fmla="*/ 339495 w 352022"/>
                <a:gd name="connsiteY7" fmla="*/ 1303972 h 1463606"/>
                <a:gd name="connsiteX8" fmla="*/ 65175 w 352022"/>
                <a:gd name="connsiteY8" fmla="*/ 1456372 h 1463606"/>
                <a:gd name="connsiteX0" fmla="*/ 65175 w 354071"/>
                <a:gd name="connsiteY0" fmla="*/ 1456372 h 1462545"/>
                <a:gd name="connsiteX1" fmla="*/ 65175 w 354071"/>
                <a:gd name="connsiteY1" fmla="*/ 1037272 h 1462545"/>
                <a:gd name="connsiteX2" fmla="*/ 405 w 354071"/>
                <a:gd name="connsiteY2" fmla="*/ 603408 h 1462545"/>
                <a:gd name="connsiteX3" fmla="*/ 100419 w 354071"/>
                <a:gd name="connsiteY3" fmla="*/ 152399 h 1462545"/>
                <a:gd name="connsiteX4" fmla="*/ 118039 w 354071"/>
                <a:gd name="connsiteY4" fmla="*/ 0 h 1462545"/>
                <a:gd name="connsiteX5" fmla="*/ 344257 w 354071"/>
                <a:gd name="connsiteY5" fmla="*/ 9525 h 1462545"/>
                <a:gd name="connsiteX6" fmla="*/ 316635 w 354071"/>
                <a:gd name="connsiteY6" fmla="*/ 732472 h 1462545"/>
                <a:gd name="connsiteX7" fmla="*/ 341876 w 354071"/>
                <a:gd name="connsiteY7" fmla="*/ 1289685 h 1462545"/>
                <a:gd name="connsiteX8" fmla="*/ 65175 w 354071"/>
                <a:gd name="connsiteY8" fmla="*/ 1456372 h 1462545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999172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1027747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7495 w 354010"/>
                <a:gd name="connsiteY0" fmla="*/ 1446847 h 1446847"/>
                <a:gd name="connsiteX1" fmla="*/ 67495 w 354010"/>
                <a:gd name="connsiteY1" fmla="*/ 1027747 h 1446847"/>
                <a:gd name="connsiteX2" fmla="*/ 344 w 354010"/>
                <a:gd name="connsiteY2" fmla="*/ 603408 h 1446847"/>
                <a:gd name="connsiteX3" fmla="*/ 100358 w 354010"/>
                <a:gd name="connsiteY3" fmla="*/ 152399 h 1446847"/>
                <a:gd name="connsiteX4" fmla="*/ 117978 w 354010"/>
                <a:gd name="connsiteY4" fmla="*/ 0 h 1446847"/>
                <a:gd name="connsiteX5" fmla="*/ 344196 w 354010"/>
                <a:gd name="connsiteY5" fmla="*/ 9525 h 1446847"/>
                <a:gd name="connsiteX6" fmla="*/ 316574 w 354010"/>
                <a:gd name="connsiteY6" fmla="*/ 732472 h 1446847"/>
                <a:gd name="connsiteX7" fmla="*/ 341815 w 354010"/>
                <a:gd name="connsiteY7" fmla="*/ 1289685 h 1446847"/>
                <a:gd name="connsiteX8" fmla="*/ 67495 w 354010"/>
                <a:gd name="connsiteY8" fmla="*/ 1446847 h 1446847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17978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4466 h 1444466"/>
                <a:gd name="connsiteX1" fmla="*/ 67495 w 354010"/>
                <a:gd name="connsiteY1" fmla="*/ 1025366 h 1444466"/>
                <a:gd name="connsiteX2" fmla="*/ 344 w 354010"/>
                <a:gd name="connsiteY2" fmla="*/ 601027 h 1444466"/>
                <a:gd name="connsiteX3" fmla="*/ 100358 w 354010"/>
                <a:gd name="connsiteY3" fmla="*/ 150018 h 1444466"/>
                <a:gd name="connsiteX4" fmla="*/ 122741 w 354010"/>
                <a:gd name="connsiteY4" fmla="*/ 0 h 1444466"/>
                <a:gd name="connsiteX5" fmla="*/ 344196 w 354010"/>
                <a:gd name="connsiteY5" fmla="*/ 7144 h 1444466"/>
                <a:gd name="connsiteX6" fmla="*/ 316574 w 354010"/>
                <a:gd name="connsiteY6" fmla="*/ 730091 h 1444466"/>
                <a:gd name="connsiteX7" fmla="*/ 341815 w 354010"/>
                <a:gd name="connsiteY7" fmla="*/ 1287304 h 1444466"/>
                <a:gd name="connsiteX8" fmla="*/ 67495 w 354010"/>
                <a:gd name="connsiteY8" fmla="*/ 1444466 h 1444466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20360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9229 h 1449229"/>
                <a:gd name="connsiteX1" fmla="*/ 67495 w 354010"/>
                <a:gd name="connsiteY1" fmla="*/ 1030129 h 1449229"/>
                <a:gd name="connsiteX2" fmla="*/ 344 w 354010"/>
                <a:gd name="connsiteY2" fmla="*/ 605790 h 1449229"/>
                <a:gd name="connsiteX3" fmla="*/ 100358 w 354010"/>
                <a:gd name="connsiteY3" fmla="*/ 154781 h 1449229"/>
                <a:gd name="connsiteX4" fmla="*/ 113216 w 354010"/>
                <a:gd name="connsiteY4" fmla="*/ 0 h 1449229"/>
                <a:gd name="connsiteX5" fmla="*/ 344196 w 354010"/>
                <a:gd name="connsiteY5" fmla="*/ 11907 h 1449229"/>
                <a:gd name="connsiteX6" fmla="*/ 316574 w 354010"/>
                <a:gd name="connsiteY6" fmla="*/ 734854 h 1449229"/>
                <a:gd name="connsiteX7" fmla="*/ 341815 w 354010"/>
                <a:gd name="connsiteY7" fmla="*/ 1292067 h 1449229"/>
                <a:gd name="connsiteX8" fmla="*/ 67495 w 354010"/>
                <a:gd name="connsiteY8" fmla="*/ 1449229 h 144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010" h="1449229">
                  <a:moveTo>
                    <a:pt x="67495" y="1449229"/>
                  </a:moveTo>
                  <a:cubicBezTo>
                    <a:pt x="47571" y="1350010"/>
                    <a:pt x="78687" y="1170702"/>
                    <a:pt x="67495" y="1030129"/>
                  </a:cubicBezTo>
                  <a:cubicBezTo>
                    <a:pt x="56303" y="889556"/>
                    <a:pt x="-5133" y="751681"/>
                    <a:pt x="344" y="605790"/>
                  </a:cubicBezTo>
                  <a:cubicBezTo>
                    <a:pt x="5821" y="459899"/>
                    <a:pt x="81546" y="255746"/>
                    <a:pt x="100358" y="154781"/>
                  </a:cubicBezTo>
                  <a:cubicBezTo>
                    <a:pt x="119170" y="53816"/>
                    <a:pt x="111072" y="58340"/>
                    <a:pt x="113216" y="0"/>
                  </a:cubicBezTo>
                  <a:lnTo>
                    <a:pt x="344196" y="11907"/>
                  </a:lnTo>
                  <a:cubicBezTo>
                    <a:pt x="353086" y="169704"/>
                    <a:pt x="316574" y="515144"/>
                    <a:pt x="316574" y="734854"/>
                  </a:cubicBezTo>
                  <a:cubicBezTo>
                    <a:pt x="316574" y="954564"/>
                    <a:pt x="379915" y="1173957"/>
                    <a:pt x="341815" y="1292067"/>
                  </a:cubicBezTo>
                  <a:cubicBezTo>
                    <a:pt x="267996" y="1324452"/>
                    <a:pt x="163618" y="1379379"/>
                    <a:pt x="67495" y="14492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008DCA-B365-4FE8-B700-CE76C83F04AA}"/>
              </a:ext>
            </a:extLst>
          </p:cNvPr>
          <p:cNvCxnSpPr>
            <a:cxnSpLocks/>
          </p:cNvCxnSpPr>
          <p:nvPr/>
        </p:nvCxnSpPr>
        <p:spPr>
          <a:xfrm>
            <a:off x="3961490" y="3393667"/>
            <a:ext cx="338137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605BE4E-12B8-43ED-A69D-E051FDC48D49}"/>
              </a:ext>
            </a:extLst>
          </p:cNvPr>
          <p:cNvCxnSpPr>
            <a:cxnSpLocks/>
          </p:cNvCxnSpPr>
          <p:nvPr/>
        </p:nvCxnSpPr>
        <p:spPr>
          <a:xfrm flipV="1">
            <a:off x="4018700" y="3149503"/>
            <a:ext cx="0" cy="303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/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/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31377BB6-D0B8-4370-AEEA-AE9886AC80C0}"/>
              </a:ext>
            </a:extLst>
          </p:cNvPr>
          <p:cNvSpPr/>
          <p:nvPr/>
        </p:nvSpPr>
        <p:spPr>
          <a:xfrm>
            <a:off x="3998220" y="33726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77FFA1-6DC6-45BD-82B9-6572ACC5B322}"/>
              </a:ext>
            </a:extLst>
          </p:cNvPr>
          <p:cNvSpPr/>
          <p:nvPr/>
        </p:nvSpPr>
        <p:spPr>
          <a:xfrm>
            <a:off x="4130558" y="3406814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C22E1FE-E592-44C8-85D1-70281DCE134B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037244" y="3411717"/>
            <a:ext cx="138299" cy="968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561A950-9B25-4727-81EB-1E5200ABC13D}"/>
              </a:ext>
            </a:extLst>
          </p:cNvPr>
          <p:cNvSpPr/>
          <p:nvPr/>
        </p:nvSpPr>
        <p:spPr>
          <a:xfrm>
            <a:off x="4295451" y="1881549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Fan </a:t>
            </a:r>
            <a:r>
              <a:rPr lang="de-DE" sz="900" dirty="0" err="1">
                <a:solidFill>
                  <a:srgbClr val="C00000"/>
                </a:solidFill>
              </a:rPr>
              <a:t>cowl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8A435C-8DCA-4A57-9086-86056843C235}"/>
              </a:ext>
            </a:extLst>
          </p:cNvPr>
          <p:cNvSpPr/>
          <p:nvPr/>
        </p:nvSpPr>
        <p:spPr>
          <a:xfrm>
            <a:off x="5124578" y="2626773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</a:t>
            </a:r>
            <a:r>
              <a:rPr lang="de-DE" sz="9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cowl</a:t>
            </a:r>
            <a:endParaRPr 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465F8E-CA86-48B2-AC70-B6ED4B6BB176}"/>
              </a:ext>
            </a:extLst>
          </p:cNvPr>
          <p:cNvSpPr/>
          <p:nvPr/>
        </p:nvSpPr>
        <p:spPr>
          <a:xfrm>
            <a:off x="5124578" y="3165826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accent1">
                    <a:lumMod val="75000"/>
                  </a:schemeClr>
                </a:solidFill>
              </a:rPr>
              <a:t>Center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</a:rPr>
              <a:t>cowl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78FC3DA-CBEC-45E8-8E29-AC88452E9FD4}"/>
              </a:ext>
            </a:extLst>
          </p:cNvPr>
          <p:cNvSpPr/>
          <p:nvPr/>
        </p:nvSpPr>
        <p:spPr>
          <a:xfrm rot="16200000">
            <a:off x="3659072" y="2391255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Fan blades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37B071-FD94-4F28-BD30-340766DB6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/>
          <a:stretch/>
        </p:blipFill>
        <p:spPr>
          <a:xfrm>
            <a:off x="3001632" y="1517650"/>
            <a:ext cx="6417701" cy="3603226"/>
          </a:xfrm>
          <a:prstGeom prst="rect">
            <a:avLst/>
          </a:prstGeom>
        </p:spPr>
      </p:pic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97421E6-5840-4A16-8A2E-AD9925EFE9B3}"/>
              </a:ext>
            </a:extLst>
          </p:cNvPr>
          <p:cNvSpPr/>
          <p:nvPr/>
        </p:nvSpPr>
        <p:spPr>
          <a:xfrm>
            <a:off x="4010570" y="2215158"/>
            <a:ext cx="210709" cy="862591"/>
          </a:xfrm>
          <a:custGeom>
            <a:avLst/>
            <a:gdLst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472218 h 1484791"/>
              <a:gd name="connsiteX1" fmla="*/ 122729 w 409576"/>
              <a:gd name="connsiteY1" fmla="*/ 1053118 h 1484791"/>
              <a:gd name="connsiteX2" fmla="*/ 809 w 409576"/>
              <a:gd name="connsiteY2" fmla="*/ 702598 h 1484791"/>
              <a:gd name="connsiteX3" fmla="*/ 191309 w 409576"/>
              <a:gd name="connsiteY3" fmla="*/ 169198 h 1484791"/>
              <a:gd name="connsiteX4" fmla="*/ 206549 w 409576"/>
              <a:gd name="connsiteY4" fmla="*/ 1558 h 1484791"/>
              <a:gd name="connsiteX5" fmla="*/ 397049 w 409576"/>
              <a:gd name="connsiteY5" fmla="*/ 1558 h 1484791"/>
              <a:gd name="connsiteX6" fmla="*/ 374189 w 409576"/>
              <a:gd name="connsiteY6" fmla="*/ 748318 h 1484791"/>
              <a:gd name="connsiteX7" fmla="*/ 397049 w 409576"/>
              <a:gd name="connsiteY7" fmla="*/ 1319818 h 1484791"/>
              <a:gd name="connsiteX8" fmla="*/ 122729 w 409576"/>
              <a:gd name="connsiteY8" fmla="*/ 1472218 h 1484791"/>
              <a:gd name="connsiteX0" fmla="*/ 122729 w 409576"/>
              <a:gd name="connsiteY0" fmla="*/ 1484947 h 1497520"/>
              <a:gd name="connsiteX1" fmla="*/ 122729 w 409576"/>
              <a:gd name="connsiteY1" fmla="*/ 1065847 h 1497520"/>
              <a:gd name="connsiteX2" fmla="*/ 809 w 409576"/>
              <a:gd name="connsiteY2" fmla="*/ 715327 h 1497520"/>
              <a:gd name="connsiteX3" fmla="*/ 191309 w 409576"/>
              <a:gd name="connsiteY3" fmla="*/ 181927 h 1497520"/>
              <a:gd name="connsiteX4" fmla="*/ 204168 w 409576"/>
              <a:gd name="connsiteY4" fmla="*/ 0 h 1497520"/>
              <a:gd name="connsiteX5" fmla="*/ 397049 w 409576"/>
              <a:gd name="connsiteY5" fmla="*/ 14287 h 1497520"/>
              <a:gd name="connsiteX6" fmla="*/ 374189 w 409576"/>
              <a:gd name="connsiteY6" fmla="*/ 761047 h 1497520"/>
              <a:gd name="connsiteX7" fmla="*/ 397049 w 409576"/>
              <a:gd name="connsiteY7" fmla="*/ 1332547 h 1497520"/>
              <a:gd name="connsiteX8" fmla="*/ 122729 w 409576"/>
              <a:gd name="connsiteY8" fmla="*/ 1484947 h 1497520"/>
              <a:gd name="connsiteX0" fmla="*/ 122729 w 409576"/>
              <a:gd name="connsiteY0" fmla="*/ 1470660 h 1483233"/>
              <a:gd name="connsiteX1" fmla="*/ 122729 w 409576"/>
              <a:gd name="connsiteY1" fmla="*/ 1051560 h 1483233"/>
              <a:gd name="connsiteX2" fmla="*/ 809 w 409576"/>
              <a:gd name="connsiteY2" fmla="*/ 701040 h 1483233"/>
              <a:gd name="connsiteX3" fmla="*/ 191309 w 409576"/>
              <a:gd name="connsiteY3" fmla="*/ 167640 h 1483233"/>
              <a:gd name="connsiteX4" fmla="*/ 192262 w 409576"/>
              <a:gd name="connsiteY4" fmla="*/ 9525 h 1483233"/>
              <a:gd name="connsiteX5" fmla="*/ 397049 w 409576"/>
              <a:gd name="connsiteY5" fmla="*/ 0 h 1483233"/>
              <a:gd name="connsiteX6" fmla="*/ 374189 w 409576"/>
              <a:gd name="connsiteY6" fmla="*/ 746760 h 1483233"/>
              <a:gd name="connsiteX7" fmla="*/ 397049 w 409576"/>
              <a:gd name="connsiteY7" fmla="*/ 1318260 h 1483233"/>
              <a:gd name="connsiteX8" fmla="*/ 122729 w 409576"/>
              <a:gd name="connsiteY8" fmla="*/ 1470660 h 1483233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50 w 411827"/>
              <a:gd name="connsiteY0" fmla="*/ 1461135 h 1473708"/>
              <a:gd name="connsiteX1" fmla="*/ 122750 w 411827"/>
              <a:gd name="connsiteY1" fmla="*/ 1042035 h 1473708"/>
              <a:gd name="connsiteX2" fmla="*/ 830 w 411827"/>
              <a:gd name="connsiteY2" fmla="*/ 691515 h 1473708"/>
              <a:gd name="connsiteX3" fmla="*/ 192283 w 411827"/>
              <a:gd name="connsiteY3" fmla="*/ 0 h 1473708"/>
              <a:gd name="connsiteX4" fmla="*/ 404213 w 411827"/>
              <a:gd name="connsiteY4" fmla="*/ 9525 h 1473708"/>
              <a:gd name="connsiteX5" fmla="*/ 374210 w 411827"/>
              <a:gd name="connsiteY5" fmla="*/ 737235 h 1473708"/>
              <a:gd name="connsiteX6" fmla="*/ 397070 w 411827"/>
              <a:gd name="connsiteY6" fmla="*/ 1308735 h 1473708"/>
              <a:gd name="connsiteX7" fmla="*/ 122750 w 411827"/>
              <a:gd name="connsiteY7" fmla="*/ 1461135 h 1473708"/>
              <a:gd name="connsiteX0" fmla="*/ 66138 w 355215"/>
              <a:gd name="connsiteY0" fmla="*/ 1461135 h 1473708"/>
              <a:gd name="connsiteX1" fmla="*/ 66138 w 355215"/>
              <a:gd name="connsiteY1" fmla="*/ 1042035 h 1473708"/>
              <a:gd name="connsiteX2" fmla="*/ 1368 w 355215"/>
              <a:gd name="connsiteY2" fmla="*/ 608171 h 1473708"/>
              <a:gd name="connsiteX3" fmla="*/ 135671 w 355215"/>
              <a:gd name="connsiteY3" fmla="*/ 0 h 1473708"/>
              <a:gd name="connsiteX4" fmla="*/ 347601 w 355215"/>
              <a:gd name="connsiteY4" fmla="*/ 9525 h 1473708"/>
              <a:gd name="connsiteX5" fmla="*/ 317598 w 355215"/>
              <a:gd name="connsiteY5" fmla="*/ 737235 h 1473708"/>
              <a:gd name="connsiteX6" fmla="*/ 340458 w 355215"/>
              <a:gd name="connsiteY6" fmla="*/ 1308735 h 1473708"/>
              <a:gd name="connsiteX7" fmla="*/ 66138 w 355215"/>
              <a:gd name="connsiteY7" fmla="*/ 1461135 h 1473708"/>
              <a:gd name="connsiteX0" fmla="*/ 64846 w 353923"/>
              <a:gd name="connsiteY0" fmla="*/ 1461135 h 1473708"/>
              <a:gd name="connsiteX1" fmla="*/ 64846 w 353923"/>
              <a:gd name="connsiteY1" fmla="*/ 1042035 h 1473708"/>
              <a:gd name="connsiteX2" fmla="*/ 76 w 353923"/>
              <a:gd name="connsiteY2" fmla="*/ 608171 h 1473708"/>
              <a:gd name="connsiteX3" fmla="*/ 134379 w 353923"/>
              <a:gd name="connsiteY3" fmla="*/ 0 h 1473708"/>
              <a:gd name="connsiteX4" fmla="*/ 346309 w 353923"/>
              <a:gd name="connsiteY4" fmla="*/ 9525 h 1473708"/>
              <a:gd name="connsiteX5" fmla="*/ 316306 w 353923"/>
              <a:gd name="connsiteY5" fmla="*/ 737235 h 1473708"/>
              <a:gd name="connsiteX6" fmla="*/ 339166 w 353923"/>
              <a:gd name="connsiteY6" fmla="*/ 1308735 h 1473708"/>
              <a:gd name="connsiteX7" fmla="*/ 64846 w 353923"/>
              <a:gd name="connsiteY7" fmla="*/ 1461135 h 1473708"/>
              <a:gd name="connsiteX0" fmla="*/ 64995 w 354072"/>
              <a:gd name="connsiteY0" fmla="*/ 1461135 h 1473708"/>
              <a:gd name="connsiteX1" fmla="*/ 64995 w 354072"/>
              <a:gd name="connsiteY1" fmla="*/ 1042035 h 1473708"/>
              <a:gd name="connsiteX2" fmla="*/ 225 w 354072"/>
              <a:gd name="connsiteY2" fmla="*/ 608171 h 1473708"/>
              <a:gd name="connsiteX3" fmla="*/ 90714 w 354072"/>
              <a:gd name="connsiteY3" fmla="*/ 102393 h 1473708"/>
              <a:gd name="connsiteX4" fmla="*/ 134528 w 354072"/>
              <a:gd name="connsiteY4" fmla="*/ 0 h 1473708"/>
              <a:gd name="connsiteX5" fmla="*/ 346458 w 354072"/>
              <a:gd name="connsiteY5" fmla="*/ 9525 h 1473708"/>
              <a:gd name="connsiteX6" fmla="*/ 316455 w 354072"/>
              <a:gd name="connsiteY6" fmla="*/ 737235 h 1473708"/>
              <a:gd name="connsiteX7" fmla="*/ 339315 w 354072"/>
              <a:gd name="connsiteY7" fmla="*/ 1308735 h 1473708"/>
              <a:gd name="connsiteX8" fmla="*/ 64995 w 354072"/>
              <a:gd name="connsiteY8" fmla="*/ 1461135 h 1473708"/>
              <a:gd name="connsiteX0" fmla="*/ 65337 w 354414"/>
              <a:gd name="connsiteY0" fmla="*/ 1461135 h 1473708"/>
              <a:gd name="connsiteX1" fmla="*/ 65337 w 354414"/>
              <a:gd name="connsiteY1" fmla="*/ 1042035 h 1473708"/>
              <a:gd name="connsiteX2" fmla="*/ 567 w 354414"/>
              <a:gd name="connsiteY2" fmla="*/ 608171 h 1473708"/>
              <a:gd name="connsiteX3" fmla="*/ 107725 w 354414"/>
              <a:gd name="connsiteY3" fmla="*/ 104774 h 1473708"/>
              <a:gd name="connsiteX4" fmla="*/ 134870 w 354414"/>
              <a:gd name="connsiteY4" fmla="*/ 0 h 1473708"/>
              <a:gd name="connsiteX5" fmla="*/ 346800 w 354414"/>
              <a:gd name="connsiteY5" fmla="*/ 9525 h 1473708"/>
              <a:gd name="connsiteX6" fmla="*/ 316797 w 354414"/>
              <a:gd name="connsiteY6" fmla="*/ 737235 h 1473708"/>
              <a:gd name="connsiteX7" fmla="*/ 339657 w 354414"/>
              <a:gd name="connsiteY7" fmla="*/ 1308735 h 1473708"/>
              <a:gd name="connsiteX8" fmla="*/ 65337 w 354414"/>
              <a:gd name="connsiteY8" fmla="*/ 1461135 h 1473708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66741 h 1479314"/>
              <a:gd name="connsiteX1" fmla="*/ 65337 w 354414"/>
              <a:gd name="connsiteY1" fmla="*/ 1047641 h 1479314"/>
              <a:gd name="connsiteX2" fmla="*/ 567 w 354414"/>
              <a:gd name="connsiteY2" fmla="*/ 613777 h 1479314"/>
              <a:gd name="connsiteX3" fmla="*/ 107725 w 354414"/>
              <a:gd name="connsiteY3" fmla="*/ 110380 h 1479314"/>
              <a:gd name="connsiteX4" fmla="*/ 127726 w 354414"/>
              <a:gd name="connsiteY4" fmla="*/ 844 h 1479314"/>
              <a:gd name="connsiteX5" fmla="*/ 346800 w 354414"/>
              <a:gd name="connsiteY5" fmla="*/ 15131 h 1479314"/>
              <a:gd name="connsiteX6" fmla="*/ 316797 w 354414"/>
              <a:gd name="connsiteY6" fmla="*/ 742841 h 1479314"/>
              <a:gd name="connsiteX7" fmla="*/ 339657 w 354414"/>
              <a:gd name="connsiteY7" fmla="*/ 1314341 h 1479314"/>
              <a:gd name="connsiteX8" fmla="*/ 65337 w 354414"/>
              <a:gd name="connsiteY8" fmla="*/ 1466741 h 1479314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27726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61924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175 w 354252"/>
              <a:gd name="connsiteY0" fmla="*/ 1465897 h 1478470"/>
              <a:gd name="connsiteX1" fmla="*/ 65175 w 354252"/>
              <a:gd name="connsiteY1" fmla="*/ 1046797 h 1478470"/>
              <a:gd name="connsiteX2" fmla="*/ 405 w 354252"/>
              <a:gd name="connsiteY2" fmla="*/ 612933 h 1478470"/>
              <a:gd name="connsiteX3" fmla="*/ 100419 w 354252"/>
              <a:gd name="connsiteY3" fmla="*/ 161924 h 1478470"/>
              <a:gd name="connsiteX4" fmla="*/ 115658 w 354252"/>
              <a:gd name="connsiteY4" fmla="*/ 0 h 1478470"/>
              <a:gd name="connsiteX5" fmla="*/ 346638 w 354252"/>
              <a:gd name="connsiteY5" fmla="*/ 14287 h 1478470"/>
              <a:gd name="connsiteX6" fmla="*/ 316635 w 354252"/>
              <a:gd name="connsiteY6" fmla="*/ 741997 h 1478470"/>
              <a:gd name="connsiteX7" fmla="*/ 339495 w 354252"/>
              <a:gd name="connsiteY7" fmla="*/ 1313497 h 1478470"/>
              <a:gd name="connsiteX8" fmla="*/ 65175 w 354252"/>
              <a:gd name="connsiteY8" fmla="*/ 1465897 h 1478470"/>
              <a:gd name="connsiteX0" fmla="*/ 65175 w 354252"/>
              <a:gd name="connsiteY0" fmla="*/ 1456372 h 1468945"/>
              <a:gd name="connsiteX1" fmla="*/ 65175 w 354252"/>
              <a:gd name="connsiteY1" fmla="*/ 1037272 h 1468945"/>
              <a:gd name="connsiteX2" fmla="*/ 405 w 354252"/>
              <a:gd name="connsiteY2" fmla="*/ 603408 h 1468945"/>
              <a:gd name="connsiteX3" fmla="*/ 100419 w 354252"/>
              <a:gd name="connsiteY3" fmla="*/ 152399 h 1468945"/>
              <a:gd name="connsiteX4" fmla="*/ 118039 w 354252"/>
              <a:gd name="connsiteY4" fmla="*/ 0 h 1468945"/>
              <a:gd name="connsiteX5" fmla="*/ 346638 w 354252"/>
              <a:gd name="connsiteY5" fmla="*/ 4762 h 1468945"/>
              <a:gd name="connsiteX6" fmla="*/ 316635 w 354252"/>
              <a:gd name="connsiteY6" fmla="*/ 732472 h 1468945"/>
              <a:gd name="connsiteX7" fmla="*/ 339495 w 354252"/>
              <a:gd name="connsiteY7" fmla="*/ 1303972 h 1468945"/>
              <a:gd name="connsiteX8" fmla="*/ 65175 w 354252"/>
              <a:gd name="connsiteY8" fmla="*/ 1456372 h 1468945"/>
              <a:gd name="connsiteX0" fmla="*/ 65175 w 352113"/>
              <a:gd name="connsiteY0" fmla="*/ 1456372 h 1468945"/>
              <a:gd name="connsiteX1" fmla="*/ 65175 w 352113"/>
              <a:gd name="connsiteY1" fmla="*/ 1037272 h 1468945"/>
              <a:gd name="connsiteX2" fmla="*/ 405 w 352113"/>
              <a:gd name="connsiteY2" fmla="*/ 603408 h 1468945"/>
              <a:gd name="connsiteX3" fmla="*/ 100419 w 352113"/>
              <a:gd name="connsiteY3" fmla="*/ 152399 h 1468945"/>
              <a:gd name="connsiteX4" fmla="*/ 118039 w 352113"/>
              <a:gd name="connsiteY4" fmla="*/ 0 h 1468945"/>
              <a:gd name="connsiteX5" fmla="*/ 344257 w 352113"/>
              <a:gd name="connsiteY5" fmla="*/ 9525 h 1468945"/>
              <a:gd name="connsiteX6" fmla="*/ 316635 w 352113"/>
              <a:gd name="connsiteY6" fmla="*/ 732472 h 1468945"/>
              <a:gd name="connsiteX7" fmla="*/ 339495 w 352113"/>
              <a:gd name="connsiteY7" fmla="*/ 1303972 h 1468945"/>
              <a:gd name="connsiteX8" fmla="*/ 65175 w 352113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3606"/>
              <a:gd name="connsiteX1" fmla="*/ 65175 w 352022"/>
              <a:gd name="connsiteY1" fmla="*/ 1037272 h 1463606"/>
              <a:gd name="connsiteX2" fmla="*/ 405 w 352022"/>
              <a:gd name="connsiteY2" fmla="*/ 603408 h 1463606"/>
              <a:gd name="connsiteX3" fmla="*/ 100419 w 352022"/>
              <a:gd name="connsiteY3" fmla="*/ 152399 h 1463606"/>
              <a:gd name="connsiteX4" fmla="*/ 118039 w 352022"/>
              <a:gd name="connsiteY4" fmla="*/ 0 h 1463606"/>
              <a:gd name="connsiteX5" fmla="*/ 344257 w 352022"/>
              <a:gd name="connsiteY5" fmla="*/ 9525 h 1463606"/>
              <a:gd name="connsiteX6" fmla="*/ 316635 w 352022"/>
              <a:gd name="connsiteY6" fmla="*/ 732472 h 1463606"/>
              <a:gd name="connsiteX7" fmla="*/ 339495 w 352022"/>
              <a:gd name="connsiteY7" fmla="*/ 1303972 h 1463606"/>
              <a:gd name="connsiteX8" fmla="*/ 65175 w 352022"/>
              <a:gd name="connsiteY8" fmla="*/ 1456372 h 1463606"/>
              <a:gd name="connsiteX0" fmla="*/ 65175 w 354071"/>
              <a:gd name="connsiteY0" fmla="*/ 1456372 h 1462545"/>
              <a:gd name="connsiteX1" fmla="*/ 65175 w 354071"/>
              <a:gd name="connsiteY1" fmla="*/ 1037272 h 1462545"/>
              <a:gd name="connsiteX2" fmla="*/ 405 w 354071"/>
              <a:gd name="connsiteY2" fmla="*/ 603408 h 1462545"/>
              <a:gd name="connsiteX3" fmla="*/ 100419 w 354071"/>
              <a:gd name="connsiteY3" fmla="*/ 152399 h 1462545"/>
              <a:gd name="connsiteX4" fmla="*/ 118039 w 354071"/>
              <a:gd name="connsiteY4" fmla="*/ 0 h 1462545"/>
              <a:gd name="connsiteX5" fmla="*/ 344257 w 354071"/>
              <a:gd name="connsiteY5" fmla="*/ 9525 h 1462545"/>
              <a:gd name="connsiteX6" fmla="*/ 316635 w 354071"/>
              <a:gd name="connsiteY6" fmla="*/ 732472 h 1462545"/>
              <a:gd name="connsiteX7" fmla="*/ 341876 w 354071"/>
              <a:gd name="connsiteY7" fmla="*/ 1289685 h 1462545"/>
              <a:gd name="connsiteX8" fmla="*/ 65175 w 354071"/>
              <a:gd name="connsiteY8" fmla="*/ 1456372 h 1462545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999172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1027747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7495 w 354010"/>
              <a:gd name="connsiteY0" fmla="*/ 1446847 h 1446847"/>
              <a:gd name="connsiteX1" fmla="*/ 67495 w 354010"/>
              <a:gd name="connsiteY1" fmla="*/ 1027747 h 1446847"/>
              <a:gd name="connsiteX2" fmla="*/ 344 w 354010"/>
              <a:gd name="connsiteY2" fmla="*/ 603408 h 1446847"/>
              <a:gd name="connsiteX3" fmla="*/ 100358 w 354010"/>
              <a:gd name="connsiteY3" fmla="*/ 152399 h 1446847"/>
              <a:gd name="connsiteX4" fmla="*/ 117978 w 354010"/>
              <a:gd name="connsiteY4" fmla="*/ 0 h 1446847"/>
              <a:gd name="connsiteX5" fmla="*/ 344196 w 354010"/>
              <a:gd name="connsiteY5" fmla="*/ 9525 h 1446847"/>
              <a:gd name="connsiteX6" fmla="*/ 316574 w 354010"/>
              <a:gd name="connsiteY6" fmla="*/ 732472 h 1446847"/>
              <a:gd name="connsiteX7" fmla="*/ 341815 w 354010"/>
              <a:gd name="connsiteY7" fmla="*/ 1289685 h 1446847"/>
              <a:gd name="connsiteX8" fmla="*/ 67495 w 354010"/>
              <a:gd name="connsiteY8" fmla="*/ 1446847 h 1446847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17978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4466 h 1444466"/>
              <a:gd name="connsiteX1" fmla="*/ 67495 w 354010"/>
              <a:gd name="connsiteY1" fmla="*/ 1025366 h 1444466"/>
              <a:gd name="connsiteX2" fmla="*/ 344 w 354010"/>
              <a:gd name="connsiteY2" fmla="*/ 601027 h 1444466"/>
              <a:gd name="connsiteX3" fmla="*/ 100358 w 354010"/>
              <a:gd name="connsiteY3" fmla="*/ 150018 h 1444466"/>
              <a:gd name="connsiteX4" fmla="*/ 122741 w 354010"/>
              <a:gd name="connsiteY4" fmla="*/ 0 h 1444466"/>
              <a:gd name="connsiteX5" fmla="*/ 344196 w 354010"/>
              <a:gd name="connsiteY5" fmla="*/ 7144 h 1444466"/>
              <a:gd name="connsiteX6" fmla="*/ 316574 w 354010"/>
              <a:gd name="connsiteY6" fmla="*/ 730091 h 1444466"/>
              <a:gd name="connsiteX7" fmla="*/ 341815 w 354010"/>
              <a:gd name="connsiteY7" fmla="*/ 1287304 h 1444466"/>
              <a:gd name="connsiteX8" fmla="*/ 67495 w 354010"/>
              <a:gd name="connsiteY8" fmla="*/ 1444466 h 1444466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20360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9229 h 1449229"/>
              <a:gd name="connsiteX1" fmla="*/ 67495 w 354010"/>
              <a:gd name="connsiteY1" fmla="*/ 1030129 h 1449229"/>
              <a:gd name="connsiteX2" fmla="*/ 344 w 354010"/>
              <a:gd name="connsiteY2" fmla="*/ 605790 h 1449229"/>
              <a:gd name="connsiteX3" fmla="*/ 100358 w 354010"/>
              <a:gd name="connsiteY3" fmla="*/ 154781 h 1449229"/>
              <a:gd name="connsiteX4" fmla="*/ 113216 w 354010"/>
              <a:gd name="connsiteY4" fmla="*/ 0 h 1449229"/>
              <a:gd name="connsiteX5" fmla="*/ 344196 w 354010"/>
              <a:gd name="connsiteY5" fmla="*/ 11907 h 1449229"/>
              <a:gd name="connsiteX6" fmla="*/ 316574 w 354010"/>
              <a:gd name="connsiteY6" fmla="*/ 734854 h 1449229"/>
              <a:gd name="connsiteX7" fmla="*/ 341815 w 354010"/>
              <a:gd name="connsiteY7" fmla="*/ 1292067 h 1449229"/>
              <a:gd name="connsiteX8" fmla="*/ 67495 w 354010"/>
              <a:gd name="connsiteY8" fmla="*/ 1449229 h 14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010" h="1449229">
                <a:moveTo>
                  <a:pt x="67495" y="1449229"/>
                </a:moveTo>
                <a:cubicBezTo>
                  <a:pt x="47571" y="1350010"/>
                  <a:pt x="78687" y="1170702"/>
                  <a:pt x="67495" y="1030129"/>
                </a:cubicBezTo>
                <a:cubicBezTo>
                  <a:pt x="56303" y="889556"/>
                  <a:pt x="-5133" y="751681"/>
                  <a:pt x="344" y="605790"/>
                </a:cubicBezTo>
                <a:cubicBezTo>
                  <a:pt x="5821" y="459899"/>
                  <a:pt x="81546" y="255746"/>
                  <a:pt x="100358" y="154781"/>
                </a:cubicBezTo>
                <a:cubicBezTo>
                  <a:pt x="119170" y="53816"/>
                  <a:pt x="111072" y="58340"/>
                  <a:pt x="113216" y="0"/>
                </a:cubicBezTo>
                <a:lnTo>
                  <a:pt x="344196" y="11907"/>
                </a:lnTo>
                <a:cubicBezTo>
                  <a:pt x="353086" y="169704"/>
                  <a:pt x="316574" y="515144"/>
                  <a:pt x="316574" y="734854"/>
                </a:cubicBezTo>
                <a:cubicBezTo>
                  <a:pt x="316574" y="954564"/>
                  <a:pt x="379915" y="1173957"/>
                  <a:pt x="341815" y="1292067"/>
                </a:cubicBezTo>
                <a:cubicBezTo>
                  <a:pt x="267996" y="1324452"/>
                  <a:pt x="163618" y="1379379"/>
                  <a:pt x="67495" y="14492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3FA51B0-A9C1-40BC-9FE7-63FA85626E24}"/>
              </a:ext>
            </a:extLst>
          </p:cNvPr>
          <p:cNvSpPr/>
          <p:nvPr/>
        </p:nvSpPr>
        <p:spPr>
          <a:xfrm flipV="1">
            <a:off x="4010570" y="3703894"/>
            <a:ext cx="210709" cy="862591"/>
          </a:xfrm>
          <a:custGeom>
            <a:avLst/>
            <a:gdLst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472218 h 1484791"/>
              <a:gd name="connsiteX1" fmla="*/ 122729 w 409576"/>
              <a:gd name="connsiteY1" fmla="*/ 1053118 h 1484791"/>
              <a:gd name="connsiteX2" fmla="*/ 809 w 409576"/>
              <a:gd name="connsiteY2" fmla="*/ 702598 h 1484791"/>
              <a:gd name="connsiteX3" fmla="*/ 191309 w 409576"/>
              <a:gd name="connsiteY3" fmla="*/ 169198 h 1484791"/>
              <a:gd name="connsiteX4" fmla="*/ 206549 w 409576"/>
              <a:gd name="connsiteY4" fmla="*/ 1558 h 1484791"/>
              <a:gd name="connsiteX5" fmla="*/ 397049 w 409576"/>
              <a:gd name="connsiteY5" fmla="*/ 1558 h 1484791"/>
              <a:gd name="connsiteX6" fmla="*/ 374189 w 409576"/>
              <a:gd name="connsiteY6" fmla="*/ 748318 h 1484791"/>
              <a:gd name="connsiteX7" fmla="*/ 397049 w 409576"/>
              <a:gd name="connsiteY7" fmla="*/ 1319818 h 1484791"/>
              <a:gd name="connsiteX8" fmla="*/ 122729 w 409576"/>
              <a:gd name="connsiteY8" fmla="*/ 1472218 h 1484791"/>
              <a:gd name="connsiteX0" fmla="*/ 122729 w 409576"/>
              <a:gd name="connsiteY0" fmla="*/ 1484947 h 1497520"/>
              <a:gd name="connsiteX1" fmla="*/ 122729 w 409576"/>
              <a:gd name="connsiteY1" fmla="*/ 1065847 h 1497520"/>
              <a:gd name="connsiteX2" fmla="*/ 809 w 409576"/>
              <a:gd name="connsiteY2" fmla="*/ 715327 h 1497520"/>
              <a:gd name="connsiteX3" fmla="*/ 191309 w 409576"/>
              <a:gd name="connsiteY3" fmla="*/ 181927 h 1497520"/>
              <a:gd name="connsiteX4" fmla="*/ 204168 w 409576"/>
              <a:gd name="connsiteY4" fmla="*/ 0 h 1497520"/>
              <a:gd name="connsiteX5" fmla="*/ 397049 w 409576"/>
              <a:gd name="connsiteY5" fmla="*/ 14287 h 1497520"/>
              <a:gd name="connsiteX6" fmla="*/ 374189 w 409576"/>
              <a:gd name="connsiteY6" fmla="*/ 761047 h 1497520"/>
              <a:gd name="connsiteX7" fmla="*/ 397049 w 409576"/>
              <a:gd name="connsiteY7" fmla="*/ 1332547 h 1497520"/>
              <a:gd name="connsiteX8" fmla="*/ 122729 w 409576"/>
              <a:gd name="connsiteY8" fmla="*/ 1484947 h 1497520"/>
              <a:gd name="connsiteX0" fmla="*/ 122729 w 409576"/>
              <a:gd name="connsiteY0" fmla="*/ 1470660 h 1483233"/>
              <a:gd name="connsiteX1" fmla="*/ 122729 w 409576"/>
              <a:gd name="connsiteY1" fmla="*/ 1051560 h 1483233"/>
              <a:gd name="connsiteX2" fmla="*/ 809 w 409576"/>
              <a:gd name="connsiteY2" fmla="*/ 701040 h 1483233"/>
              <a:gd name="connsiteX3" fmla="*/ 191309 w 409576"/>
              <a:gd name="connsiteY3" fmla="*/ 167640 h 1483233"/>
              <a:gd name="connsiteX4" fmla="*/ 192262 w 409576"/>
              <a:gd name="connsiteY4" fmla="*/ 9525 h 1483233"/>
              <a:gd name="connsiteX5" fmla="*/ 397049 w 409576"/>
              <a:gd name="connsiteY5" fmla="*/ 0 h 1483233"/>
              <a:gd name="connsiteX6" fmla="*/ 374189 w 409576"/>
              <a:gd name="connsiteY6" fmla="*/ 746760 h 1483233"/>
              <a:gd name="connsiteX7" fmla="*/ 397049 w 409576"/>
              <a:gd name="connsiteY7" fmla="*/ 1318260 h 1483233"/>
              <a:gd name="connsiteX8" fmla="*/ 122729 w 409576"/>
              <a:gd name="connsiteY8" fmla="*/ 1470660 h 1483233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50 w 411827"/>
              <a:gd name="connsiteY0" fmla="*/ 1461135 h 1473708"/>
              <a:gd name="connsiteX1" fmla="*/ 122750 w 411827"/>
              <a:gd name="connsiteY1" fmla="*/ 1042035 h 1473708"/>
              <a:gd name="connsiteX2" fmla="*/ 830 w 411827"/>
              <a:gd name="connsiteY2" fmla="*/ 691515 h 1473708"/>
              <a:gd name="connsiteX3" fmla="*/ 192283 w 411827"/>
              <a:gd name="connsiteY3" fmla="*/ 0 h 1473708"/>
              <a:gd name="connsiteX4" fmla="*/ 404213 w 411827"/>
              <a:gd name="connsiteY4" fmla="*/ 9525 h 1473708"/>
              <a:gd name="connsiteX5" fmla="*/ 374210 w 411827"/>
              <a:gd name="connsiteY5" fmla="*/ 737235 h 1473708"/>
              <a:gd name="connsiteX6" fmla="*/ 397070 w 411827"/>
              <a:gd name="connsiteY6" fmla="*/ 1308735 h 1473708"/>
              <a:gd name="connsiteX7" fmla="*/ 122750 w 411827"/>
              <a:gd name="connsiteY7" fmla="*/ 1461135 h 1473708"/>
              <a:gd name="connsiteX0" fmla="*/ 66138 w 355215"/>
              <a:gd name="connsiteY0" fmla="*/ 1461135 h 1473708"/>
              <a:gd name="connsiteX1" fmla="*/ 66138 w 355215"/>
              <a:gd name="connsiteY1" fmla="*/ 1042035 h 1473708"/>
              <a:gd name="connsiteX2" fmla="*/ 1368 w 355215"/>
              <a:gd name="connsiteY2" fmla="*/ 608171 h 1473708"/>
              <a:gd name="connsiteX3" fmla="*/ 135671 w 355215"/>
              <a:gd name="connsiteY3" fmla="*/ 0 h 1473708"/>
              <a:gd name="connsiteX4" fmla="*/ 347601 w 355215"/>
              <a:gd name="connsiteY4" fmla="*/ 9525 h 1473708"/>
              <a:gd name="connsiteX5" fmla="*/ 317598 w 355215"/>
              <a:gd name="connsiteY5" fmla="*/ 737235 h 1473708"/>
              <a:gd name="connsiteX6" fmla="*/ 340458 w 355215"/>
              <a:gd name="connsiteY6" fmla="*/ 1308735 h 1473708"/>
              <a:gd name="connsiteX7" fmla="*/ 66138 w 355215"/>
              <a:gd name="connsiteY7" fmla="*/ 1461135 h 1473708"/>
              <a:gd name="connsiteX0" fmla="*/ 64846 w 353923"/>
              <a:gd name="connsiteY0" fmla="*/ 1461135 h 1473708"/>
              <a:gd name="connsiteX1" fmla="*/ 64846 w 353923"/>
              <a:gd name="connsiteY1" fmla="*/ 1042035 h 1473708"/>
              <a:gd name="connsiteX2" fmla="*/ 76 w 353923"/>
              <a:gd name="connsiteY2" fmla="*/ 608171 h 1473708"/>
              <a:gd name="connsiteX3" fmla="*/ 134379 w 353923"/>
              <a:gd name="connsiteY3" fmla="*/ 0 h 1473708"/>
              <a:gd name="connsiteX4" fmla="*/ 346309 w 353923"/>
              <a:gd name="connsiteY4" fmla="*/ 9525 h 1473708"/>
              <a:gd name="connsiteX5" fmla="*/ 316306 w 353923"/>
              <a:gd name="connsiteY5" fmla="*/ 737235 h 1473708"/>
              <a:gd name="connsiteX6" fmla="*/ 339166 w 353923"/>
              <a:gd name="connsiteY6" fmla="*/ 1308735 h 1473708"/>
              <a:gd name="connsiteX7" fmla="*/ 64846 w 353923"/>
              <a:gd name="connsiteY7" fmla="*/ 1461135 h 1473708"/>
              <a:gd name="connsiteX0" fmla="*/ 64995 w 354072"/>
              <a:gd name="connsiteY0" fmla="*/ 1461135 h 1473708"/>
              <a:gd name="connsiteX1" fmla="*/ 64995 w 354072"/>
              <a:gd name="connsiteY1" fmla="*/ 1042035 h 1473708"/>
              <a:gd name="connsiteX2" fmla="*/ 225 w 354072"/>
              <a:gd name="connsiteY2" fmla="*/ 608171 h 1473708"/>
              <a:gd name="connsiteX3" fmla="*/ 90714 w 354072"/>
              <a:gd name="connsiteY3" fmla="*/ 102393 h 1473708"/>
              <a:gd name="connsiteX4" fmla="*/ 134528 w 354072"/>
              <a:gd name="connsiteY4" fmla="*/ 0 h 1473708"/>
              <a:gd name="connsiteX5" fmla="*/ 346458 w 354072"/>
              <a:gd name="connsiteY5" fmla="*/ 9525 h 1473708"/>
              <a:gd name="connsiteX6" fmla="*/ 316455 w 354072"/>
              <a:gd name="connsiteY6" fmla="*/ 737235 h 1473708"/>
              <a:gd name="connsiteX7" fmla="*/ 339315 w 354072"/>
              <a:gd name="connsiteY7" fmla="*/ 1308735 h 1473708"/>
              <a:gd name="connsiteX8" fmla="*/ 64995 w 354072"/>
              <a:gd name="connsiteY8" fmla="*/ 1461135 h 1473708"/>
              <a:gd name="connsiteX0" fmla="*/ 65337 w 354414"/>
              <a:gd name="connsiteY0" fmla="*/ 1461135 h 1473708"/>
              <a:gd name="connsiteX1" fmla="*/ 65337 w 354414"/>
              <a:gd name="connsiteY1" fmla="*/ 1042035 h 1473708"/>
              <a:gd name="connsiteX2" fmla="*/ 567 w 354414"/>
              <a:gd name="connsiteY2" fmla="*/ 608171 h 1473708"/>
              <a:gd name="connsiteX3" fmla="*/ 107725 w 354414"/>
              <a:gd name="connsiteY3" fmla="*/ 104774 h 1473708"/>
              <a:gd name="connsiteX4" fmla="*/ 134870 w 354414"/>
              <a:gd name="connsiteY4" fmla="*/ 0 h 1473708"/>
              <a:gd name="connsiteX5" fmla="*/ 346800 w 354414"/>
              <a:gd name="connsiteY5" fmla="*/ 9525 h 1473708"/>
              <a:gd name="connsiteX6" fmla="*/ 316797 w 354414"/>
              <a:gd name="connsiteY6" fmla="*/ 737235 h 1473708"/>
              <a:gd name="connsiteX7" fmla="*/ 339657 w 354414"/>
              <a:gd name="connsiteY7" fmla="*/ 1308735 h 1473708"/>
              <a:gd name="connsiteX8" fmla="*/ 65337 w 354414"/>
              <a:gd name="connsiteY8" fmla="*/ 1461135 h 1473708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66741 h 1479314"/>
              <a:gd name="connsiteX1" fmla="*/ 65337 w 354414"/>
              <a:gd name="connsiteY1" fmla="*/ 1047641 h 1479314"/>
              <a:gd name="connsiteX2" fmla="*/ 567 w 354414"/>
              <a:gd name="connsiteY2" fmla="*/ 613777 h 1479314"/>
              <a:gd name="connsiteX3" fmla="*/ 107725 w 354414"/>
              <a:gd name="connsiteY3" fmla="*/ 110380 h 1479314"/>
              <a:gd name="connsiteX4" fmla="*/ 127726 w 354414"/>
              <a:gd name="connsiteY4" fmla="*/ 844 h 1479314"/>
              <a:gd name="connsiteX5" fmla="*/ 346800 w 354414"/>
              <a:gd name="connsiteY5" fmla="*/ 15131 h 1479314"/>
              <a:gd name="connsiteX6" fmla="*/ 316797 w 354414"/>
              <a:gd name="connsiteY6" fmla="*/ 742841 h 1479314"/>
              <a:gd name="connsiteX7" fmla="*/ 339657 w 354414"/>
              <a:gd name="connsiteY7" fmla="*/ 1314341 h 1479314"/>
              <a:gd name="connsiteX8" fmla="*/ 65337 w 354414"/>
              <a:gd name="connsiteY8" fmla="*/ 1466741 h 1479314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27726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61924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175 w 354252"/>
              <a:gd name="connsiteY0" fmla="*/ 1465897 h 1478470"/>
              <a:gd name="connsiteX1" fmla="*/ 65175 w 354252"/>
              <a:gd name="connsiteY1" fmla="*/ 1046797 h 1478470"/>
              <a:gd name="connsiteX2" fmla="*/ 405 w 354252"/>
              <a:gd name="connsiteY2" fmla="*/ 612933 h 1478470"/>
              <a:gd name="connsiteX3" fmla="*/ 100419 w 354252"/>
              <a:gd name="connsiteY3" fmla="*/ 161924 h 1478470"/>
              <a:gd name="connsiteX4" fmla="*/ 115658 w 354252"/>
              <a:gd name="connsiteY4" fmla="*/ 0 h 1478470"/>
              <a:gd name="connsiteX5" fmla="*/ 346638 w 354252"/>
              <a:gd name="connsiteY5" fmla="*/ 14287 h 1478470"/>
              <a:gd name="connsiteX6" fmla="*/ 316635 w 354252"/>
              <a:gd name="connsiteY6" fmla="*/ 741997 h 1478470"/>
              <a:gd name="connsiteX7" fmla="*/ 339495 w 354252"/>
              <a:gd name="connsiteY7" fmla="*/ 1313497 h 1478470"/>
              <a:gd name="connsiteX8" fmla="*/ 65175 w 354252"/>
              <a:gd name="connsiteY8" fmla="*/ 1465897 h 1478470"/>
              <a:gd name="connsiteX0" fmla="*/ 65175 w 354252"/>
              <a:gd name="connsiteY0" fmla="*/ 1456372 h 1468945"/>
              <a:gd name="connsiteX1" fmla="*/ 65175 w 354252"/>
              <a:gd name="connsiteY1" fmla="*/ 1037272 h 1468945"/>
              <a:gd name="connsiteX2" fmla="*/ 405 w 354252"/>
              <a:gd name="connsiteY2" fmla="*/ 603408 h 1468945"/>
              <a:gd name="connsiteX3" fmla="*/ 100419 w 354252"/>
              <a:gd name="connsiteY3" fmla="*/ 152399 h 1468945"/>
              <a:gd name="connsiteX4" fmla="*/ 118039 w 354252"/>
              <a:gd name="connsiteY4" fmla="*/ 0 h 1468945"/>
              <a:gd name="connsiteX5" fmla="*/ 346638 w 354252"/>
              <a:gd name="connsiteY5" fmla="*/ 4762 h 1468945"/>
              <a:gd name="connsiteX6" fmla="*/ 316635 w 354252"/>
              <a:gd name="connsiteY6" fmla="*/ 732472 h 1468945"/>
              <a:gd name="connsiteX7" fmla="*/ 339495 w 354252"/>
              <a:gd name="connsiteY7" fmla="*/ 1303972 h 1468945"/>
              <a:gd name="connsiteX8" fmla="*/ 65175 w 354252"/>
              <a:gd name="connsiteY8" fmla="*/ 1456372 h 1468945"/>
              <a:gd name="connsiteX0" fmla="*/ 65175 w 352113"/>
              <a:gd name="connsiteY0" fmla="*/ 1456372 h 1468945"/>
              <a:gd name="connsiteX1" fmla="*/ 65175 w 352113"/>
              <a:gd name="connsiteY1" fmla="*/ 1037272 h 1468945"/>
              <a:gd name="connsiteX2" fmla="*/ 405 w 352113"/>
              <a:gd name="connsiteY2" fmla="*/ 603408 h 1468945"/>
              <a:gd name="connsiteX3" fmla="*/ 100419 w 352113"/>
              <a:gd name="connsiteY3" fmla="*/ 152399 h 1468945"/>
              <a:gd name="connsiteX4" fmla="*/ 118039 w 352113"/>
              <a:gd name="connsiteY4" fmla="*/ 0 h 1468945"/>
              <a:gd name="connsiteX5" fmla="*/ 344257 w 352113"/>
              <a:gd name="connsiteY5" fmla="*/ 9525 h 1468945"/>
              <a:gd name="connsiteX6" fmla="*/ 316635 w 352113"/>
              <a:gd name="connsiteY6" fmla="*/ 732472 h 1468945"/>
              <a:gd name="connsiteX7" fmla="*/ 339495 w 352113"/>
              <a:gd name="connsiteY7" fmla="*/ 1303972 h 1468945"/>
              <a:gd name="connsiteX8" fmla="*/ 65175 w 352113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3606"/>
              <a:gd name="connsiteX1" fmla="*/ 65175 w 352022"/>
              <a:gd name="connsiteY1" fmla="*/ 1037272 h 1463606"/>
              <a:gd name="connsiteX2" fmla="*/ 405 w 352022"/>
              <a:gd name="connsiteY2" fmla="*/ 603408 h 1463606"/>
              <a:gd name="connsiteX3" fmla="*/ 100419 w 352022"/>
              <a:gd name="connsiteY3" fmla="*/ 152399 h 1463606"/>
              <a:gd name="connsiteX4" fmla="*/ 118039 w 352022"/>
              <a:gd name="connsiteY4" fmla="*/ 0 h 1463606"/>
              <a:gd name="connsiteX5" fmla="*/ 344257 w 352022"/>
              <a:gd name="connsiteY5" fmla="*/ 9525 h 1463606"/>
              <a:gd name="connsiteX6" fmla="*/ 316635 w 352022"/>
              <a:gd name="connsiteY6" fmla="*/ 732472 h 1463606"/>
              <a:gd name="connsiteX7" fmla="*/ 339495 w 352022"/>
              <a:gd name="connsiteY7" fmla="*/ 1303972 h 1463606"/>
              <a:gd name="connsiteX8" fmla="*/ 65175 w 352022"/>
              <a:gd name="connsiteY8" fmla="*/ 1456372 h 1463606"/>
              <a:gd name="connsiteX0" fmla="*/ 65175 w 354071"/>
              <a:gd name="connsiteY0" fmla="*/ 1456372 h 1462545"/>
              <a:gd name="connsiteX1" fmla="*/ 65175 w 354071"/>
              <a:gd name="connsiteY1" fmla="*/ 1037272 h 1462545"/>
              <a:gd name="connsiteX2" fmla="*/ 405 w 354071"/>
              <a:gd name="connsiteY2" fmla="*/ 603408 h 1462545"/>
              <a:gd name="connsiteX3" fmla="*/ 100419 w 354071"/>
              <a:gd name="connsiteY3" fmla="*/ 152399 h 1462545"/>
              <a:gd name="connsiteX4" fmla="*/ 118039 w 354071"/>
              <a:gd name="connsiteY4" fmla="*/ 0 h 1462545"/>
              <a:gd name="connsiteX5" fmla="*/ 344257 w 354071"/>
              <a:gd name="connsiteY5" fmla="*/ 9525 h 1462545"/>
              <a:gd name="connsiteX6" fmla="*/ 316635 w 354071"/>
              <a:gd name="connsiteY6" fmla="*/ 732472 h 1462545"/>
              <a:gd name="connsiteX7" fmla="*/ 341876 w 354071"/>
              <a:gd name="connsiteY7" fmla="*/ 1289685 h 1462545"/>
              <a:gd name="connsiteX8" fmla="*/ 65175 w 354071"/>
              <a:gd name="connsiteY8" fmla="*/ 1456372 h 1462545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999172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1027747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7495 w 354010"/>
              <a:gd name="connsiteY0" fmla="*/ 1446847 h 1446847"/>
              <a:gd name="connsiteX1" fmla="*/ 67495 w 354010"/>
              <a:gd name="connsiteY1" fmla="*/ 1027747 h 1446847"/>
              <a:gd name="connsiteX2" fmla="*/ 344 w 354010"/>
              <a:gd name="connsiteY2" fmla="*/ 603408 h 1446847"/>
              <a:gd name="connsiteX3" fmla="*/ 100358 w 354010"/>
              <a:gd name="connsiteY3" fmla="*/ 152399 h 1446847"/>
              <a:gd name="connsiteX4" fmla="*/ 117978 w 354010"/>
              <a:gd name="connsiteY4" fmla="*/ 0 h 1446847"/>
              <a:gd name="connsiteX5" fmla="*/ 344196 w 354010"/>
              <a:gd name="connsiteY5" fmla="*/ 9525 h 1446847"/>
              <a:gd name="connsiteX6" fmla="*/ 316574 w 354010"/>
              <a:gd name="connsiteY6" fmla="*/ 732472 h 1446847"/>
              <a:gd name="connsiteX7" fmla="*/ 341815 w 354010"/>
              <a:gd name="connsiteY7" fmla="*/ 1289685 h 1446847"/>
              <a:gd name="connsiteX8" fmla="*/ 67495 w 354010"/>
              <a:gd name="connsiteY8" fmla="*/ 1446847 h 1446847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17978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4466 h 1444466"/>
              <a:gd name="connsiteX1" fmla="*/ 67495 w 354010"/>
              <a:gd name="connsiteY1" fmla="*/ 1025366 h 1444466"/>
              <a:gd name="connsiteX2" fmla="*/ 344 w 354010"/>
              <a:gd name="connsiteY2" fmla="*/ 601027 h 1444466"/>
              <a:gd name="connsiteX3" fmla="*/ 100358 w 354010"/>
              <a:gd name="connsiteY3" fmla="*/ 150018 h 1444466"/>
              <a:gd name="connsiteX4" fmla="*/ 122741 w 354010"/>
              <a:gd name="connsiteY4" fmla="*/ 0 h 1444466"/>
              <a:gd name="connsiteX5" fmla="*/ 344196 w 354010"/>
              <a:gd name="connsiteY5" fmla="*/ 7144 h 1444466"/>
              <a:gd name="connsiteX6" fmla="*/ 316574 w 354010"/>
              <a:gd name="connsiteY6" fmla="*/ 730091 h 1444466"/>
              <a:gd name="connsiteX7" fmla="*/ 341815 w 354010"/>
              <a:gd name="connsiteY7" fmla="*/ 1287304 h 1444466"/>
              <a:gd name="connsiteX8" fmla="*/ 67495 w 354010"/>
              <a:gd name="connsiteY8" fmla="*/ 1444466 h 1444466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20360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9229 h 1449229"/>
              <a:gd name="connsiteX1" fmla="*/ 67495 w 354010"/>
              <a:gd name="connsiteY1" fmla="*/ 1030129 h 1449229"/>
              <a:gd name="connsiteX2" fmla="*/ 344 w 354010"/>
              <a:gd name="connsiteY2" fmla="*/ 605790 h 1449229"/>
              <a:gd name="connsiteX3" fmla="*/ 100358 w 354010"/>
              <a:gd name="connsiteY3" fmla="*/ 154781 h 1449229"/>
              <a:gd name="connsiteX4" fmla="*/ 113216 w 354010"/>
              <a:gd name="connsiteY4" fmla="*/ 0 h 1449229"/>
              <a:gd name="connsiteX5" fmla="*/ 344196 w 354010"/>
              <a:gd name="connsiteY5" fmla="*/ 11907 h 1449229"/>
              <a:gd name="connsiteX6" fmla="*/ 316574 w 354010"/>
              <a:gd name="connsiteY6" fmla="*/ 734854 h 1449229"/>
              <a:gd name="connsiteX7" fmla="*/ 341815 w 354010"/>
              <a:gd name="connsiteY7" fmla="*/ 1292067 h 1449229"/>
              <a:gd name="connsiteX8" fmla="*/ 67495 w 354010"/>
              <a:gd name="connsiteY8" fmla="*/ 1449229 h 14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010" h="1449229">
                <a:moveTo>
                  <a:pt x="67495" y="1449229"/>
                </a:moveTo>
                <a:cubicBezTo>
                  <a:pt x="47571" y="1350010"/>
                  <a:pt x="78687" y="1170702"/>
                  <a:pt x="67495" y="1030129"/>
                </a:cubicBezTo>
                <a:cubicBezTo>
                  <a:pt x="56303" y="889556"/>
                  <a:pt x="-5133" y="751681"/>
                  <a:pt x="344" y="605790"/>
                </a:cubicBezTo>
                <a:cubicBezTo>
                  <a:pt x="5821" y="459899"/>
                  <a:pt x="81546" y="255746"/>
                  <a:pt x="100358" y="154781"/>
                </a:cubicBezTo>
                <a:cubicBezTo>
                  <a:pt x="119170" y="53816"/>
                  <a:pt x="111072" y="58340"/>
                  <a:pt x="113216" y="0"/>
                </a:cubicBezTo>
                <a:lnTo>
                  <a:pt x="344196" y="11907"/>
                </a:lnTo>
                <a:cubicBezTo>
                  <a:pt x="353086" y="169704"/>
                  <a:pt x="316574" y="515144"/>
                  <a:pt x="316574" y="734854"/>
                </a:cubicBezTo>
                <a:cubicBezTo>
                  <a:pt x="316574" y="954564"/>
                  <a:pt x="379915" y="1173957"/>
                  <a:pt x="341815" y="1292067"/>
                </a:cubicBezTo>
                <a:cubicBezTo>
                  <a:pt x="267996" y="1324452"/>
                  <a:pt x="163618" y="1379379"/>
                  <a:pt x="67495" y="14492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2A36D1-C576-4323-A8A2-B672D620E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2" b="89796" l="35787" r="77760">
                        <a14:foregroundMark x1="39787" y1="42213" x2="39787" y2="42213"/>
                        <a14:foregroundMark x1="77013" y1="47154" x2="77013" y2="47154"/>
                        <a14:foregroundMark x1="75787" y1="51128" x2="75787" y2="51128"/>
                        <a14:foregroundMark x1="77440" y1="50483" x2="77440" y2="50483"/>
                        <a14:foregroundMark x1="77760" y1="49624" x2="77760" y2="49624"/>
                        <a14:foregroundMark x1="77760" y1="49624" x2="77760" y2="49624"/>
                        <a14:foregroundMark x1="35787" y1="51987" x2="35787" y2="51987"/>
                        <a14:foregroundMark x1="36107" y1="48980" x2="36107" y2="48980"/>
                        <a14:foregroundMark x1="36107" y1="48980" x2="36107" y2="4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8" r="21251" b="51100"/>
          <a:stretch/>
        </p:blipFill>
        <p:spPr>
          <a:xfrm>
            <a:off x="3837722" y="1037877"/>
            <a:ext cx="4284000" cy="235110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008DCA-B365-4FE8-B700-CE76C83F04AA}"/>
              </a:ext>
            </a:extLst>
          </p:cNvPr>
          <p:cNvCxnSpPr>
            <a:cxnSpLocks/>
          </p:cNvCxnSpPr>
          <p:nvPr/>
        </p:nvCxnSpPr>
        <p:spPr>
          <a:xfrm>
            <a:off x="3961490" y="3393667"/>
            <a:ext cx="33813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605BE4E-12B8-43ED-A69D-E051FDC48D49}"/>
              </a:ext>
            </a:extLst>
          </p:cNvPr>
          <p:cNvCxnSpPr>
            <a:cxnSpLocks/>
          </p:cNvCxnSpPr>
          <p:nvPr/>
        </p:nvCxnSpPr>
        <p:spPr>
          <a:xfrm flipV="1">
            <a:off x="4018700" y="3149503"/>
            <a:ext cx="0" cy="3037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/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800" b="1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/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>
            <a:extLst>
              <a:ext uri="{FF2B5EF4-FFF2-40B4-BE49-F238E27FC236}">
                <a16:creationId xmlns:a16="http://schemas.microsoft.com/office/drawing/2014/main" id="{4E77FFA1-6DC6-45BD-82B9-6572ACC5B322}"/>
              </a:ext>
            </a:extLst>
          </p:cNvPr>
          <p:cNvSpPr/>
          <p:nvPr/>
        </p:nvSpPr>
        <p:spPr>
          <a:xfrm>
            <a:off x="4388920" y="3453992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C22E1FE-E592-44C8-85D1-70281DCE134B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037244" y="3411717"/>
            <a:ext cx="391417" cy="1619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6465F8E-CA86-48B2-AC70-B6ED4B6BB176}"/>
              </a:ext>
            </a:extLst>
          </p:cNvPr>
          <p:cNvSpPr/>
          <p:nvPr/>
        </p:nvSpPr>
        <p:spPr>
          <a:xfrm>
            <a:off x="5198396" y="3141861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002060"/>
                </a:solidFill>
              </a:rPr>
              <a:t>Center </a:t>
            </a:r>
            <a:r>
              <a:rPr lang="de-DE" sz="900" dirty="0" err="1">
                <a:solidFill>
                  <a:srgbClr val="002060"/>
                </a:solidFill>
              </a:rPr>
              <a:t>cowl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78FC3DA-CBEC-45E8-8E29-AC88452E9FD4}"/>
              </a:ext>
            </a:extLst>
          </p:cNvPr>
          <p:cNvSpPr/>
          <p:nvPr/>
        </p:nvSpPr>
        <p:spPr>
          <a:xfrm rot="16200000">
            <a:off x="3659072" y="2391255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Fan blades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43D9B0D-EFF8-4424-A5E8-6A127F21C31E}"/>
              </a:ext>
            </a:extLst>
          </p:cNvPr>
          <p:cNvSpPr/>
          <p:nvPr/>
        </p:nvSpPr>
        <p:spPr>
          <a:xfrm>
            <a:off x="3854868" y="2836634"/>
            <a:ext cx="4246342" cy="554913"/>
          </a:xfrm>
          <a:custGeom>
            <a:avLst/>
            <a:gdLst>
              <a:gd name="connsiteX0" fmla="*/ 6386513 w 6412769"/>
              <a:gd name="connsiteY0" fmla="*/ 974667 h 974667"/>
              <a:gd name="connsiteX1" fmla="*/ 6362700 w 6412769"/>
              <a:gd name="connsiteY1" fmla="*/ 879417 h 974667"/>
              <a:gd name="connsiteX2" fmla="*/ 6248400 w 6412769"/>
              <a:gd name="connsiteY2" fmla="*/ 779404 h 974667"/>
              <a:gd name="connsiteX3" fmla="*/ 4552950 w 6412769"/>
              <a:gd name="connsiteY3" fmla="*/ 74554 h 974667"/>
              <a:gd name="connsiteX4" fmla="*/ 4391025 w 6412769"/>
              <a:gd name="connsiteY4" fmla="*/ 45979 h 974667"/>
              <a:gd name="connsiteX5" fmla="*/ 3876675 w 6412769"/>
              <a:gd name="connsiteY5" fmla="*/ 298392 h 974667"/>
              <a:gd name="connsiteX6" fmla="*/ 3600450 w 6412769"/>
              <a:gd name="connsiteY6" fmla="*/ 293629 h 974667"/>
              <a:gd name="connsiteX7" fmla="*/ 3395663 w 6412769"/>
              <a:gd name="connsiteY7" fmla="*/ 526992 h 974667"/>
              <a:gd name="connsiteX8" fmla="*/ 3000375 w 6412769"/>
              <a:gd name="connsiteY8" fmla="*/ 531754 h 974667"/>
              <a:gd name="connsiteX9" fmla="*/ 2728913 w 6412769"/>
              <a:gd name="connsiteY9" fmla="*/ 403167 h 974667"/>
              <a:gd name="connsiteX10" fmla="*/ 2319338 w 6412769"/>
              <a:gd name="connsiteY10" fmla="*/ 417454 h 974667"/>
              <a:gd name="connsiteX11" fmla="*/ 1928813 w 6412769"/>
              <a:gd name="connsiteY11" fmla="*/ 484129 h 974667"/>
              <a:gd name="connsiteX12" fmla="*/ 1738313 w 6412769"/>
              <a:gd name="connsiteY12" fmla="*/ 550804 h 974667"/>
              <a:gd name="connsiteX13" fmla="*/ 1428750 w 6412769"/>
              <a:gd name="connsiteY13" fmla="*/ 469842 h 974667"/>
              <a:gd name="connsiteX14" fmla="*/ 1176338 w 6412769"/>
              <a:gd name="connsiteY14" fmla="*/ 217429 h 974667"/>
              <a:gd name="connsiteX15" fmla="*/ 709613 w 6412769"/>
              <a:gd name="connsiteY15" fmla="*/ 79317 h 974667"/>
              <a:gd name="connsiteX16" fmla="*/ 0 w 6412769"/>
              <a:gd name="connsiteY16" fmla="*/ 2412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447801 w 7150957"/>
              <a:gd name="connsiteY15" fmla="*/ 79317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447801 w 7150957"/>
              <a:gd name="connsiteY15" fmla="*/ 79317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665538 w 7150957"/>
              <a:gd name="connsiteY8" fmla="*/ 5444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219576 w 7150957"/>
              <a:gd name="connsiteY7" fmla="*/ 558742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62364"/>
              <a:gd name="connsiteY0" fmla="*/ 928688 h 928688"/>
              <a:gd name="connsiteX1" fmla="*/ 7100888 w 7162364"/>
              <a:gd name="connsiteY1" fmla="*/ 833438 h 928688"/>
              <a:gd name="connsiteX2" fmla="*/ 6986588 w 7162364"/>
              <a:gd name="connsiteY2" fmla="*/ 733425 h 928688"/>
              <a:gd name="connsiteX3" fmla="*/ 5129213 w 7162364"/>
              <a:gd name="connsiteY3" fmla="*/ 0 h 928688"/>
              <a:gd name="connsiteX4" fmla="*/ 4624388 w 7162364"/>
              <a:gd name="connsiteY4" fmla="*/ 252413 h 928688"/>
              <a:gd name="connsiteX5" fmla="*/ 4341813 w 7162364"/>
              <a:gd name="connsiteY5" fmla="*/ 254000 h 928688"/>
              <a:gd name="connsiteX6" fmla="*/ 4152901 w 7162364"/>
              <a:gd name="connsiteY6" fmla="*/ 465138 h 928688"/>
              <a:gd name="connsiteX7" fmla="*/ 3732213 w 7162364"/>
              <a:gd name="connsiteY7" fmla="*/ 473075 h 928688"/>
              <a:gd name="connsiteX8" fmla="*/ 3467101 w 7162364"/>
              <a:gd name="connsiteY8" fmla="*/ 357188 h 928688"/>
              <a:gd name="connsiteX9" fmla="*/ 3057526 w 7162364"/>
              <a:gd name="connsiteY9" fmla="*/ 371475 h 928688"/>
              <a:gd name="connsiteX10" fmla="*/ 2714626 w 7162364"/>
              <a:gd name="connsiteY10" fmla="*/ 431800 h 928688"/>
              <a:gd name="connsiteX11" fmla="*/ 2505076 w 7162364"/>
              <a:gd name="connsiteY11" fmla="*/ 504825 h 928688"/>
              <a:gd name="connsiteX12" fmla="*/ 2166938 w 7162364"/>
              <a:gd name="connsiteY12" fmla="*/ 423863 h 928688"/>
              <a:gd name="connsiteX13" fmla="*/ 1914526 w 7162364"/>
              <a:gd name="connsiteY13" fmla="*/ 171450 h 928688"/>
              <a:gd name="connsiteX14" fmla="*/ 1328738 w 7162364"/>
              <a:gd name="connsiteY14" fmla="*/ 42863 h 928688"/>
              <a:gd name="connsiteX15" fmla="*/ 0 w 7162364"/>
              <a:gd name="connsiteY15" fmla="*/ 919163 h 928688"/>
              <a:gd name="connsiteX0" fmla="*/ 7124701 w 7162364"/>
              <a:gd name="connsiteY0" fmla="*/ 943786 h 943786"/>
              <a:gd name="connsiteX1" fmla="*/ 7100888 w 7162364"/>
              <a:gd name="connsiteY1" fmla="*/ 848536 h 943786"/>
              <a:gd name="connsiteX2" fmla="*/ 6986588 w 7162364"/>
              <a:gd name="connsiteY2" fmla="*/ 748523 h 943786"/>
              <a:gd name="connsiteX3" fmla="*/ 5129213 w 7162364"/>
              <a:gd name="connsiteY3" fmla="*/ 15098 h 943786"/>
              <a:gd name="connsiteX4" fmla="*/ 4624388 w 7162364"/>
              <a:gd name="connsiteY4" fmla="*/ 267511 h 943786"/>
              <a:gd name="connsiteX5" fmla="*/ 4341813 w 7162364"/>
              <a:gd name="connsiteY5" fmla="*/ 269098 h 943786"/>
              <a:gd name="connsiteX6" fmla="*/ 4152901 w 7162364"/>
              <a:gd name="connsiteY6" fmla="*/ 480236 h 943786"/>
              <a:gd name="connsiteX7" fmla="*/ 3732213 w 7162364"/>
              <a:gd name="connsiteY7" fmla="*/ 488173 h 943786"/>
              <a:gd name="connsiteX8" fmla="*/ 3467101 w 7162364"/>
              <a:gd name="connsiteY8" fmla="*/ 372286 h 943786"/>
              <a:gd name="connsiteX9" fmla="*/ 3057526 w 7162364"/>
              <a:gd name="connsiteY9" fmla="*/ 386573 h 943786"/>
              <a:gd name="connsiteX10" fmla="*/ 2714626 w 7162364"/>
              <a:gd name="connsiteY10" fmla="*/ 446898 h 943786"/>
              <a:gd name="connsiteX11" fmla="*/ 2505076 w 7162364"/>
              <a:gd name="connsiteY11" fmla="*/ 519923 h 943786"/>
              <a:gd name="connsiteX12" fmla="*/ 2166938 w 7162364"/>
              <a:gd name="connsiteY12" fmla="*/ 438961 h 943786"/>
              <a:gd name="connsiteX13" fmla="*/ 1914526 w 7162364"/>
              <a:gd name="connsiteY13" fmla="*/ 186548 h 943786"/>
              <a:gd name="connsiteX14" fmla="*/ 1328738 w 7162364"/>
              <a:gd name="connsiteY14" fmla="*/ 57961 h 943786"/>
              <a:gd name="connsiteX15" fmla="*/ 0 w 7162364"/>
              <a:gd name="connsiteY15" fmla="*/ 934261 h 943786"/>
              <a:gd name="connsiteX0" fmla="*/ 7124701 w 7162364"/>
              <a:gd name="connsiteY0" fmla="*/ 928821 h 928821"/>
              <a:gd name="connsiteX1" fmla="*/ 7100888 w 7162364"/>
              <a:gd name="connsiteY1" fmla="*/ 833571 h 928821"/>
              <a:gd name="connsiteX2" fmla="*/ 6986588 w 7162364"/>
              <a:gd name="connsiteY2" fmla="*/ 733558 h 928821"/>
              <a:gd name="connsiteX3" fmla="*/ 5129213 w 7162364"/>
              <a:gd name="connsiteY3" fmla="*/ 133 h 928821"/>
              <a:gd name="connsiteX4" fmla="*/ 4624388 w 7162364"/>
              <a:gd name="connsiteY4" fmla="*/ 252546 h 928821"/>
              <a:gd name="connsiteX5" fmla="*/ 4341813 w 7162364"/>
              <a:gd name="connsiteY5" fmla="*/ 254133 h 928821"/>
              <a:gd name="connsiteX6" fmla="*/ 4152901 w 7162364"/>
              <a:gd name="connsiteY6" fmla="*/ 465271 h 928821"/>
              <a:gd name="connsiteX7" fmla="*/ 3732213 w 7162364"/>
              <a:gd name="connsiteY7" fmla="*/ 473208 h 928821"/>
              <a:gd name="connsiteX8" fmla="*/ 3467101 w 7162364"/>
              <a:gd name="connsiteY8" fmla="*/ 357321 h 928821"/>
              <a:gd name="connsiteX9" fmla="*/ 3057526 w 7162364"/>
              <a:gd name="connsiteY9" fmla="*/ 371608 h 928821"/>
              <a:gd name="connsiteX10" fmla="*/ 2714626 w 7162364"/>
              <a:gd name="connsiteY10" fmla="*/ 431933 h 928821"/>
              <a:gd name="connsiteX11" fmla="*/ 2505076 w 7162364"/>
              <a:gd name="connsiteY11" fmla="*/ 504958 h 928821"/>
              <a:gd name="connsiteX12" fmla="*/ 2166938 w 7162364"/>
              <a:gd name="connsiteY12" fmla="*/ 423996 h 928821"/>
              <a:gd name="connsiteX13" fmla="*/ 1914526 w 7162364"/>
              <a:gd name="connsiteY13" fmla="*/ 171583 h 928821"/>
              <a:gd name="connsiteX14" fmla="*/ 1328738 w 7162364"/>
              <a:gd name="connsiteY14" fmla="*/ 42996 h 928821"/>
              <a:gd name="connsiteX15" fmla="*/ 0 w 7162364"/>
              <a:gd name="connsiteY15" fmla="*/ 919296 h 928821"/>
              <a:gd name="connsiteX0" fmla="*/ 7124701 w 7162364"/>
              <a:gd name="connsiteY0" fmla="*/ 928821 h 928821"/>
              <a:gd name="connsiteX1" fmla="*/ 7100888 w 7162364"/>
              <a:gd name="connsiteY1" fmla="*/ 833571 h 928821"/>
              <a:gd name="connsiteX2" fmla="*/ 6986588 w 7162364"/>
              <a:gd name="connsiteY2" fmla="*/ 733558 h 928821"/>
              <a:gd name="connsiteX3" fmla="*/ 5129213 w 7162364"/>
              <a:gd name="connsiteY3" fmla="*/ 133 h 928821"/>
              <a:gd name="connsiteX4" fmla="*/ 4624388 w 7162364"/>
              <a:gd name="connsiteY4" fmla="*/ 252546 h 928821"/>
              <a:gd name="connsiteX5" fmla="*/ 4341813 w 7162364"/>
              <a:gd name="connsiteY5" fmla="*/ 254133 h 928821"/>
              <a:gd name="connsiteX6" fmla="*/ 4152901 w 7162364"/>
              <a:gd name="connsiteY6" fmla="*/ 465271 h 928821"/>
              <a:gd name="connsiteX7" fmla="*/ 3732213 w 7162364"/>
              <a:gd name="connsiteY7" fmla="*/ 473208 h 928821"/>
              <a:gd name="connsiteX8" fmla="*/ 3467101 w 7162364"/>
              <a:gd name="connsiteY8" fmla="*/ 357321 h 928821"/>
              <a:gd name="connsiteX9" fmla="*/ 3057526 w 7162364"/>
              <a:gd name="connsiteY9" fmla="*/ 371608 h 928821"/>
              <a:gd name="connsiteX10" fmla="*/ 2714626 w 7162364"/>
              <a:gd name="connsiteY10" fmla="*/ 431933 h 928821"/>
              <a:gd name="connsiteX11" fmla="*/ 2505076 w 7162364"/>
              <a:gd name="connsiteY11" fmla="*/ 504958 h 928821"/>
              <a:gd name="connsiteX12" fmla="*/ 2166938 w 7162364"/>
              <a:gd name="connsiteY12" fmla="*/ 423996 h 928821"/>
              <a:gd name="connsiteX13" fmla="*/ 1914526 w 7162364"/>
              <a:gd name="connsiteY13" fmla="*/ 171583 h 928821"/>
              <a:gd name="connsiteX14" fmla="*/ 1328738 w 7162364"/>
              <a:gd name="connsiteY14" fmla="*/ 42996 h 928821"/>
              <a:gd name="connsiteX15" fmla="*/ 0 w 7162364"/>
              <a:gd name="connsiteY15" fmla="*/ 919296 h 928821"/>
              <a:gd name="connsiteX0" fmla="*/ 7124701 w 7162364"/>
              <a:gd name="connsiteY0" fmla="*/ 928709 h 928709"/>
              <a:gd name="connsiteX1" fmla="*/ 7100888 w 7162364"/>
              <a:gd name="connsiteY1" fmla="*/ 833459 h 928709"/>
              <a:gd name="connsiteX2" fmla="*/ 6986588 w 7162364"/>
              <a:gd name="connsiteY2" fmla="*/ 733446 h 928709"/>
              <a:gd name="connsiteX3" fmla="*/ 5129213 w 7162364"/>
              <a:gd name="connsiteY3" fmla="*/ 21 h 928709"/>
              <a:gd name="connsiteX4" fmla="*/ 4624388 w 7162364"/>
              <a:gd name="connsiteY4" fmla="*/ 252434 h 928709"/>
              <a:gd name="connsiteX5" fmla="*/ 4341813 w 7162364"/>
              <a:gd name="connsiteY5" fmla="*/ 254021 h 928709"/>
              <a:gd name="connsiteX6" fmla="*/ 4152901 w 7162364"/>
              <a:gd name="connsiteY6" fmla="*/ 465159 h 928709"/>
              <a:gd name="connsiteX7" fmla="*/ 3732213 w 7162364"/>
              <a:gd name="connsiteY7" fmla="*/ 473096 h 928709"/>
              <a:gd name="connsiteX8" fmla="*/ 3467101 w 7162364"/>
              <a:gd name="connsiteY8" fmla="*/ 357209 h 928709"/>
              <a:gd name="connsiteX9" fmla="*/ 3057526 w 7162364"/>
              <a:gd name="connsiteY9" fmla="*/ 371496 h 928709"/>
              <a:gd name="connsiteX10" fmla="*/ 2714626 w 7162364"/>
              <a:gd name="connsiteY10" fmla="*/ 431821 h 928709"/>
              <a:gd name="connsiteX11" fmla="*/ 2505076 w 7162364"/>
              <a:gd name="connsiteY11" fmla="*/ 504846 h 928709"/>
              <a:gd name="connsiteX12" fmla="*/ 2166938 w 7162364"/>
              <a:gd name="connsiteY12" fmla="*/ 423884 h 928709"/>
              <a:gd name="connsiteX13" fmla="*/ 1914526 w 7162364"/>
              <a:gd name="connsiteY13" fmla="*/ 171471 h 928709"/>
              <a:gd name="connsiteX14" fmla="*/ 1328738 w 7162364"/>
              <a:gd name="connsiteY14" fmla="*/ 42884 h 928709"/>
              <a:gd name="connsiteX15" fmla="*/ 0 w 7162364"/>
              <a:gd name="connsiteY15" fmla="*/ 919184 h 928709"/>
              <a:gd name="connsiteX0" fmla="*/ 7124701 w 7162364"/>
              <a:gd name="connsiteY0" fmla="*/ 928709 h 928709"/>
              <a:gd name="connsiteX1" fmla="*/ 7100888 w 7162364"/>
              <a:gd name="connsiteY1" fmla="*/ 833459 h 928709"/>
              <a:gd name="connsiteX2" fmla="*/ 6986588 w 7162364"/>
              <a:gd name="connsiteY2" fmla="*/ 733446 h 928709"/>
              <a:gd name="connsiteX3" fmla="*/ 5129213 w 7162364"/>
              <a:gd name="connsiteY3" fmla="*/ 21 h 928709"/>
              <a:gd name="connsiteX4" fmla="*/ 4624388 w 7162364"/>
              <a:gd name="connsiteY4" fmla="*/ 252434 h 928709"/>
              <a:gd name="connsiteX5" fmla="*/ 4341813 w 7162364"/>
              <a:gd name="connsiteY5" fmla="*/ 254021 h 928709"/>
              <a:gd name="connsiteX6" fmla="*/ 4152901 w 7162364"/>
              <a:gd name="connsiteY6" fmla="*/ 465159 h 928709"/>
              <a:gd name="connsiteX7" fmla="*/ 3732213 w 7162364"/>
              <a:gd name="connsiteY7" fmla="*/ 473096 h 928709"/>
              <a:gd name="connsiteX8" fmla="*/ 3467101 w 7162364"/>
              <a:gd name="connsiteY8" fmla="*/ 357209 h 928709"/>
              <a:gd name="connsiteX9" fmla="*/ 3057526 w 7162364"/>
              <a:gd name="connsiteY9" fmla="*/ 371496 h 928709"/>
              <a:gd name="connsiteX10" fmla="*/ 2714626 w 7162364"/>
              <a:gd name="connsiteY10" fmla="*/ 431821 h 928709"/>
              <a:gd name="connsiteX11" fmla="*/ 2505076 w 7162364"/>
              <a:gd name="connsiteY11" fmla="*/ 504846 h 928709"/>
              <a:gd name="connsiteX12" fmla="*/ 2166938 w 7162364"/>
              <a:gd name="connsiteY12" fmla="*/ 423884 h 928709"/>
              <a:gd name="connsiteX13" fmla="*/ 1914526 w 7162364"/>
              <a:gd name="connsiteY13" fmla="*/ 171471 h 928709"/>
              <a:gd name="connsiteX14" fmla="*/ 1328738 w 7162364"/>
              <a:gd name="connsiteY14" fmla="*/ 42884 h 928709"/>
              <a:gd name="connsiteX15" fmla="*/ 0 w 7162364"/>
              <a:gd name="connsiteY15" fmla="*/ 919184 h 928709"/>
              <a:gd name="connsiteX0" fmla="*/ 7124701 w 7157775"/>
              <a:gd name="connsiteY0" fmla="*/ 932675 h 932675"/>
              <a:gd name="connsiteX1" fmla="*/ 7100888 w 7157775"/>
              <a:gd name="connsiteY1" fmla="*/ 837425 h 932675"/>
              <a:gd name="connsiteX2" fmla="*/ 6450013 w 7157775"/>
              <a:gd name="connsiteY2" fmla="*/ 470712 h 932675"/>
              <a:gd name="connsiteX3" fmla="*/ 5129213 w 7157775"/>
              <a:gd name="connsiteY3" fmla="*/ 3987 h 932675"/>
              <a:gd name="connsiteX4" fmla="*/ 4624388 w 7157775"/>
              <a:gd name="connsiteY4" fmla="*/ 256400 h 932675"/>
              <a:gd name="connsiteX5" fmla="*/ 4341813 w 7157775"/>
              <a:gd name="connsiteY5" fmla="*/ 257987 h 932675"/>
              <a:gd name="connsiteX6" fmla="*/ 4152901 w 7157775"/>
              <a:gd name="connsiteY6" fmla="*/ 469125 h 932675"/>
              <a:gd name="connsiteX7" fmla="*/ 3732213 w 7157775"/>
              <a:gd name="connsiteY7" fmla="*/ 477062 h 932675"/>
              <a:gd name="connsiteX8" fmla="*/ 3467101 w 7157775"/>
              <a:gd name="connsiteY8" fmla="*/ 361175 h 932675"/>
              <a:gd name="connsiteX9" fmla="*/ 3057526 w 7157775"/>
              <a:gd name="connsiteY9" fmla="*/ 375462 h 932675"/>
              <a:gd name="connsiteX10" fmla="*/ 2714626 w 7157775"/>
              <a:gd name="connsiteY10" fmla="*/ 435787 h 932675"/>
              <a:gd name="connsiteX11" fmla="*/ 2505076 w 7157775"/>
              <a:gd name="connsiteY11" fmla="*/ 508812 h 932675"/>
              <a:gd name="connsiteX12" fmla="*/ 2166938 w 7157775"/>
              <a:gd name="connsiteY12" fmla="*/ 427850 h 932675"/>
              <a:gd name="connsiteX13" fmla="*/ 1914526 w 7157775"/>
              <a:gd name="connsiteY13" fmla="*/ 175437 h 932675"/>
              <a:gd name="connsiteX14" fmla="*/ 1328738 w 7157775"/>
              <a:gd name="connsiteY14" fmla="*/ 46850 h 932675"/>
              <a:gd name="connsiteX15" fmla="*/ 0 w 7157775"/>
              <a:gd name="connsiteY15" fmla="*/ 923150 h 932675"/>
              <a:gd name="connsiteX0" fmla="*/ 7124701 w 7157775"/>
              <a:gd name="connsiteY0" fmla="*/ 928889 h 928889"/>
              <a:gd name="connsiteX1" fmla="*/ 7100888 w 7157775"/>
              <a:gd name="connsiteY1" fmla="*/ 833639 h 928889"/>
              <a:gd name="connsiteX2" fmla="*/ 6450013 w 7157775"/>
              <a:gd name="connsiteY2" fmla="*/ 466926 h 928889"/>
              <a:gd name="connsiteX3" fmla="*/ 5129213 w 7157775"/>
              <a:gd name="connsiteY3" fmla="*/ 201 h 928889"/>
              <a:gd name="connsiteX4" fmla="*/ 4624388 w 7157775"/>
              <a:gd name="connsiteY4" fmla="*/ 252614 h 928889"/>
              <a:gd name="connsiteX5" fmla="*/ 4341813 w 7157775"/>
              <a:gd name="connsiteY5" fmla="*/ 254201 h 928889"/>
              <a:gd name="connsiteX6" fmla="*/ 4152901 w 7157775"/>
              <a:gd name="connsiteY6" fmla="*/ 465339 h 928889"/>
              <a:gd name="connsiteX7" fmla="*/ 3732213 w 7157775"/>
              <a:gd name="connsiteY7" fmla="*/ 473276 h 928889"/>
              <a:gd name="connsiteX8" fmla="*/ 3467101 w 7157775"/>
              <a:gd name="connsiteY8" fmla="*/ 357389 h 928889"/>
              <a:gd name="connsiteX9" fmla="*/ 3057526 w 7157775"/>
              <a:gd name="connsiteY9" fmla="*/ 371676 h 928889"/>
              <a:gd name="connsiteX10" fmla="*/ 2714626 w 7157775"/>
              <a:gd name="connsiteY10" fmla="*/ 432001 h 928889"/>
              <a:gd name="connsiteX11" fmla="*/ 2505076 w 7157775"/>
              <a:gd name="connsiteY11" fmla="*/ 505026 h 928889"/>
              <a:gd name="connsiteX12" fmla="*/ 2166938 w 7157775"/>
              <a:gd name="connsiteY12" fmla="*/ 424064 h 928889"/>
              <a:gd name="connsiteX13" fmla="*/ 1914526 w 7157775"/>
              <a:gd name="connsiteY13" fmla="*/ 171651 h 928889"/>
              <a:gd name="connsiteX14" fmla="*/ 1328738 w 7157775"/>
              <a:gd name="connsiteY14" fmla="*/ 43064 h 928889"/>
              <a:gd name="connsiteX15" fmla="*/ 0 w 7157775"/>
              <a:gd name="connsiteY15" fmla="*/ 919364 h 928889"/>
              <a:gd name="connsiteX0" fmla="*/ 7124701 w 7157775"/>
              <a:gd name="connsiteY0" fmla="*/ 928986 h 928986"/>
              <a:gd name="connsiteX1" fmla="*/ 7100888 w 7157775"/>
              <a:gd name="connsiteY1" fmla="*/ 833736 h 928986"/>
              <a:gd name="connsiteX2" fmla="*/ 6450013 w 7157775"/>
              <a:gd name="connsiteY2" fmla="*/ 467023 h 928986"/>
              <a:gd name="connsiteX3" fmla="*/ 5129213 w 7157775"/>
              <a:gd name="connsiteY3" fmla="*/ 298 h 928986"/>
              <a:gd name="connsiteX4" fmla="*/ 4624388 w 7157775"/>
              <a:gd name="connsiteY4" fmla="*/ 252711 h 928986"/>
              <a:gd name="connsiteX5" fmla="*/ 4341813 w 7157775"/>
              <a:gd name="connsiteY5" fmla="*/ 254298 h 928986"/>
              <a:gd name="connsiteX6" fmla="*/ 4152901 w 7157775"/>
              <a:gd name="connsiteY6" fmla="*/ 465436 h 928986"/>
              <a:gd name="connsiteX7" fmla="*/ 3732213 w 7157775"/>
              <a:gd name="connsiteY7" fmla="*/ 473373 h 928986"/>
              <a:gd name="connsiteX8" fmla="*/ 3467101 w 7157775"/>
              <a:gd name="connsiteY8" fmla="*/ 357486 h 928986"/>
              <a:gd name="connsiteX9" fmla="*/ 3057526 w 7157775"/>
              <a:gd name="connsiteY9" fmla="*/ 371773 h 928986"/>
              <a:gd name="connsiteX10" fmla="*/ 2714626 w 7157775"/>
              <a:gd name="connsiteY10" fmla="*/ 432098 h 928986"/>
              <a:gd name="connsiteX11" fmla="*/ 2505076 w 7157775"/>
              <a:gd name="connsiteY11" fmla="*/ 505123 h 928986"/>
              <a:gd name="connsiteX12" fmla="*/ 2166938 w 7157775"/>
              <a:gd name="connsiteY12" fmla="*/ 424161 h 928986"/>
              <a:gd name="connsiteX13" fmla="*/ 1914526 w 7157775"/>
              <a:gd name="connsiteY13" fmla="*/ 171748 h 928986"/>
              <a:gd name="connsiteX14" fmla="*/ 1328738 w 7157775"/>
              <a:gd name="connsiteY14" fmla="*/ 43161 h 928986"/>
              <a:gd name="connsiteX15" fmla="*/ 0 w 7157775"/>
              <a:gd name="connsiteY15" fmla="*/ 919461 h 928986"/>
              <a:gd name="connsiteX0" fmla="*/ 7124701 w 7157775"/>
              <a:gd name="connsiteY0" fmla="*/ 929427 h 929427"/>
              <a:gd name="connsiteX1" fmla="*/ 7100888 w 7157775"/>
              <a:gd name="connsiteY1" fmla="*/ 834177 h 929427"/>
              <a:gd name="connsiteX2" fmla="*/ 6450013 w 7157775"/>
              <a:gd name="connsiteY2" fmla="*/ 467464 h 929427"/>
              <a:gd name="connsiteX3" fmla="*/ 5129213 w 7157775"/>
              <a:gd name="connsiteY3" fmla="*/ 739 h 929427"/>
              <a:gd name="connsiteX4" fmla="*/ 4624388 w 7157775"/>
              <a:gd name="connsiteY4" fmla="*/ 253152 h 929427"/>
              <a:gd name="connsiteX5" fmla="*/ 4341813 w 7157775"/>
              <a:gd name="connsiteY5" fmla="*/ 254739 h 929427"/>
              <a:gd name="connsiteX6" fmla="*/ 4152901 w 7157775"/>
              <a:gd name="connsiteY6" fmla="*/ 465877 h 929427"/>
              <a:gd name="connsiteX7" fmla="*/ 3732213 w 7157775"/>
              <a:gd name="connsiteY7" fmla="*/ 473814 h 929427"/>
              <a:gd name="connsiteX8" fmla="*/ 3467101 w 7157775"/>
              <a:gd name="connsiteY8" fmla="*/ 357927 h 929427"/>
              <a:gd name="connsiteX9" fmla="*/ 3057526 w 7157775"/>
              <a:gd name="connsiteY9" fmla="*/ 372214 h 929427"/>
              <a:gd name="connsiteX10" fmla="*/ 2714626 w 7157775"/>
              <a:gd name="connsiteY10" fmla="*/ 432539 h 929427"/>
              <a:gd name="connsiteX11" fmla="*/ 2505076 w 7157775"/>
              <a:gd name="connsiteY11" fmla="*/ 505564 h 929427"/>
              <a:gd name="connsiteX12" fmla="*/ 2166938 w 7157775"/>
              <a:gd name="connsiteY12" fmla="*/ 424602 h 929427"/>
              <a:gd name="connsiteX13" fmla="*/ 1914526 w 7157775"/>
              <a:gd name="connsiteY13" fmla="*/ 172189 h 929427"/>
              <a:gd name="connsiteX14" fmla="*/ 1328738 w 7157775"/>
              <a:gd name="connsiteY14" fmla="*/ 43602 h 929427"/>
              <a:gd name="connsiteX15" fmla="*/ 0 w 7157775"/>
              <a:gd name="connsiteY15" fmla="*/ 919902 h 929427"/>
              <a:gd name="connsiteX0" fmla="*/ 7124701 w 7157775"/>
              <a:gd name="connsiteY0" fmla="*/ 929598 h 929598"/>
              <a:gd name="connsiteX1" fmla="*/ 7100888 w 7157775"/>
              <a:gd name="connsiteY1" fmla="*/ 834348 h 929598"/>
              <a:gd name="connsiteX2" fmla="*/ 6450013 w 7157775"/>
              <a:gd name="connsiteY2" fmla="*/ 467635 h 929598"/>
              <a:gd name="connsiteX3" fmla="*/ 5129213 w 7157775"/>
              <a:gd name="connsiteY3" fmla="*/ 910 h 929598"/>
              <a:gd name="connsiteX4" fmla="*/ 4624388 w 7157775"/>
              <a:gd name="connsiteY4" fmla="*/ 253323 h 929598"/>
              <a:gd name="connsiteX5" fmla="*/ 4341813 w 7157775"/>
              <a:gd name="connsiteY5" fmla="*/ 254910 h 929598"/>
              <a:gd name="connsiteX6" fmla="*/ 4152901 w 7157775"/>
              <a:gd name="connsiteY6" fmla="*/ 466048 h 929598"/>
              <a:gd name="connsiteX7" fmla="*/ 3732213 w 7157775"/>
              <a:gd name="connsiteY7" fmla="*/ 473985 h 929598"/>
              <a:gd name="connsiteX8" fmla="*/ 3467101 w 7157775"/>
              <a:gd name="connsiteY8" fmla="*/ 358098 h 929598"/>
              <a:gd name="connsiteX9" fmla="*/ 3057526 w 7157775"/>
              <a:gd name="connsiteY9" fmla="*/ 372385 h 929598"/>
              <a:gd name="connsiteX10" fmla="*/ 2714626 w 7157775"/>
              <a:gd name="connsiteY10" fmla="*/ 432710 h 929598"/>
              <a:gd name="connsiteX11" fmla="*/ 2505076 w 7157775"/>
              <a:gd name="connsiteY11" fmla="*/ 505735 h 929598"/>
              <a:gd name="connsiteX12" fmla="*/ 2166938 w 7157775"/>
              <a:gd name="connsiteY12" fmla="*/ 424773 h 929598"/>
              <a:gd name="connsiteX13" fmla="*/ 1914526 w 7157775"/>
              <a:gd name="connsiteY13" fmla="*/ 172360 h 929598"/>
              <a:gd name="connsiteX14" fmla="*/ 1328738 w 7157775"/>
              <a:gd name="connsiteY14" fmla="*/ 43773 h 929598"/>
              <a:gd name="connsiteX15" fmla="*/ 0 w 7157775"/>
              <a:gd name="connsiteY15" fmla="*/ 920073 h 929598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24701"/>
              <a:gd name="connsiteY0" fmla="*/ 929921 h 929921"/>
              <a:gd name="connsiteX1" fmla="*/ 7018338 w 7124701"/>
              <a:gd name="connsiteY1" fmla="*/ 764821 h 929921"/>
              <a:gd name="connsiteX2" fmla="*/ 6450013 w 7124701"/>
              <a:gd name="connsiteY2" fmla="*/ 467958 h 929921"/>
              <a:gd name="connsiteX3" fmla="*/ 5129213 w 7124701"/>
              <a:gd name="connsiteY3" fmla="*/ 1233 h 929921"/>
              <a:gd name="connsiteX4" fmla="*/ 4624388 w 7124701"/>
              <a:gd name="connsiteY4" fmla="*/ 253646 h 929921"/>
              <a:gd name="connsiteX5" fmla="*/ 4341813 w 7124701"/>
              <a:gd name="connsiteY5" fmla="*/ 255233 h 929921"/>
              <a:gd name="connsiteX6" fmla="*/ 4152901 w 7124701"/>
              <a:gd name="connsiteY6" fmla="*/ 466371 h 929921"/>
              <a:gd name="connsiteX7" fmla="*/ 3732213 w 7124701"/>
              <a:gd name="connsiteY7" fmla="*/ 474308 h 929921"/>
              <a:gd name="connsiteX8" fmla="*/ 3467101 w 7124701"/>
              <a:gd name="connsiteY8" fmla="*/ 358421 h 929921"/>
              <a:gd name="connsiteX9" fmla="*/ 3057526 w 7124701"/>
              <a:gd name="connsiteY9" fmla="*/ 372708 h 929921"/>
              <a:gd name="connsiteX10" fmla="*/ 2714626 w 7124701"/>
              <a:gd name="connsiteY10" fmla="*/ 433033 h 929921"/>
              <a:gd name="connsiteX11" fmla="*/ 2505076 w 7124701"/>
              <a:gd name="connsiteY11" fmla="*/ 506058 h 929921"/>
              <a:gd name="connsiteX12" fmla="*/ 2166938 w 7124701"/>
              <a:gd name="connsiteY12" fmla="*/ 425096 h 929921"/>
              <a:gd name="connsiteX13" fmla="*/ 1914526 w 7124701"/>
              <a:gd name="connsiteY13" fmla="*/ 172683 h 929921"/>
              <a:gd name="connsiteX14" fmla="*/ 1328738 w 7124701"/>
              <a:gd name="connsiteY14" fmla="*/ 44096 h 929921"/>
              <a:gd name="connsiteX15" fmla="*/ 0 w 7124701"/>
              <a:gd name="connsiteY15" fmla="*/ 920396 h 929921"/>
              <a:gd name="connsiteX0" fmla="*/ 7124701 w 7124701"/>
              <a:gd name="connsiteY0" fmla="*/ 929921 h 929921"/>
              <a:gd name="connsiteX1" fmla="*/ 7018338 w 7124701"/>
              <a:gd name="connsiteY1" fmla="*/ 764821 h 929921"/>
              <a:gd name="connsiteX2" fmla="*/ 6450013 w 7124701"/>
              <a:gd name="connsiteY2" fmla="*/ 467958 h 929921"/>
              <a:gd name="connsiteX3" fmla="*/ 5129213 w 7124701"/>
              <a:gd name="connsiteY3" fmla="*/ 1233 h 929921"/>
              <a:gd name="connsiteX4" fmla="*/ 4624388 w 7124701"/>
              <a:gd name="connsiteY4" fmla="*/ 253646 h 929921"/>
              <a:gd name="connsiteX5" fmla="*/ 4341813 w 7124701"/>
              <a:gd name="connsiteY5" fmla="*/ 255233 h 929921"/>
              <a:gd name="connsiteX6" fmla="*/ 4152901 w 7124701"/>
              <a:gd name="connsiteY6" fmla="*/ 466371 h 929921"/>
              <a:gd name="connsiteX7" fmla="*/ 3732213 w 7124701"/>
              <a:gd name="connsiteY7" fmla="*/ 474308 h 929921"/>
              <a:gd name="connsiteX8" fmla="*/ 3467101 w 7124701"/>
              <a:gd name="connsiteY8" fmla="*/ 358421 h 929921"/>
              <a:gd name="connsiteX9" fmla="*/ 3057526 w 7124701"/>
              <a:gd name="connsiteY9" fmla="*/ 372708 h 929921"/>
              <a:gd name="connsiteX10" fmla="*/ 2714626 w 7124701"/>
              <a:gd name="connsiteY10" fmla="*/ 433033 h 929921"/>
              <a:gd name="connsiteX11" fmla="*/ 2505076 w 7124701"/>
              <a:gd name="connsiteY11" fmla="*/ 506058 h 929921"/>
              <a:gd name="connsiteX12" fmla="*/ 2166938 w 7124701"/>
              <a:gd name="connsiteY12" fmla="*/ 425096 h 929921"/>
              <a:gd name="connsiteX13" fmla="*/ 1914526 w 7124701"/>
              <a:gd name="connsiteY13" fmla="*/ 172683 h 929921"/>
              <a:gd name="connsiteX14" fmla="*/ 1328738 w 7124701"/>
              <a:gd name="connsiteY14" fmla="*/ 44096 h 929921"/>
              <a:gd name="connsiteX15" fmla="*/ 0 w 7124701"/>
              <a:gd name="connsiteY15" fmla="*/ 920396 h 929921"/>
              <a:gd name="connsiteX0" fmla="*/ 7134226 w 7134226"/>
              <a:gd name="connsiteY0" fmla="*/ 936803 h 939184"/>
              <a:gd name="connsiteX1" fmla="*/ 7027863 w 7134226"/>
              <a:gd name="connsiteY1" fmla="*/ 771703 h 939184"/>
              <a:gd name="connsiteX2" fmla="*/ 6459538 w 7134226"/>
              <a:gd name="connsiteY2" fmla="*/ 474840 h 939184"/>
              <a:gd name="connsiteX3" fmla="*/ 5138738 w 7134226"/>
              <a:gd name="connsiteY3" fmla="*/ 8115 h 939184"/>
              <a:gd name="connsiteX4" fmla="*/ 4633913 w 7134226"/>
              <a:gd name="connsiteY4" fmla="*/ 260528 h 939184"/>
              <a:gd name="connsiteX5" fmla="*/ 4351338 w 7134226"/>
              <a:gd name="connsiteY5" fmla="*/ 262115 h 939184"/>
              <a:gd name="connsiteX6" fmla="*/ 4162426 w 7134226"/>
              <a:gd name="connsiteY6" fmla="*/ 473253 h 939184"/>
              <a:gd name="connsiteX7" fmla="*/ 3741738 w 7134226"/>
              <a:gd name="connsiteY7" fmla="*/ 481190 h 939184"/>
              <a:gd name="connsiteX8" fmla="*/ 3476626 w 7134226"/>
              <a:gd name="connsiteY8" fmla="*/ 365303 h 939184"/>
              <a:gd name="connsiteX9" fmla="*/ 3067051 w 7134226"/>
              <a:gd name="connsiteY9" fmla="*/ 379590 h 939184"/>
              <a:gd name="connsiteX10" fmla="*/ 2724151 w 7134226"/>
              <a:gd name="connsiteY10" fmla="*/ 439915 h 939184"/>
              <a:gd name="connsiteX11" fmla="*/ 2514601 w 7134226"/>
              <a:gd name="connsiteY11" fmla="*/ 512940 h 939184"/>
              <a:gd name="connsiteX12" fmla="*/ 2176463 w 7134226"/>
              <a:gd name="connsiteY12" fmla="*/ 431978 h 939184"/>
              <a:gd name="connsiteX13" fmla="*/ 1924051 w 7134226"/>
              <a:gd name="connsiteY13" fmla="*/ 179565 h 939184"/>
              <a:gd name="connsiteX14" fmla="*/ 1338263 w 7134226"/>
              <a:gd name="connsiteY14" fmla="*/ 50978 h 939184"/>
              <a:gd name="connsiteX15" fmla="*/ 0 w 7134226"/>
              <a:gd name="connsiteY15" fmla="*/ 939184 h 939184"/>
              <a:gd name="connsiteX0" fmla="*/ 7134226 w 7134226"/>
              <a:gd name="connsiteY0" fmla="*/ 929922 h 932303"/>
              <a:gd name="connsiteX1" fmla="*/ 7027863 w 7134226"/>
              <a:gd name="connsiteY1" fmla="*/ 764822 h 932303"/>
              <a:gd name="connsiteX2" fmla="*/ 6459538 w 7134226"/>
              <a:gd name="connsiteY2" fmla="*/ 467959 h 932303"/>
              <a:gd name="connsiteX3" fmla="*/ 5138738 w 7134226"/>
              <a:gd name="connsiteY3" fmla="*/ 1234 h 932303"/>
              <a:gd name="connsiteX4" fmla="*/ 4633913 w 7134226"/>
              <a:gd name="connsiteY4" fmla="*/ 253647 h 932303"/>
              <a:gd name="connsiteX5" fmla="*/ 4351338 w 7134226"/>
              <a:gd name="connsiteY5" fmla="*/ 255234 h 932303"/>
              <a:gd name="connsiteX6" fmla="*/ 4162426 w 7134226"/>
              <a:gd name="connsiteY6" fmla="*/ 466372 h 932303"/>
              <a:gd name="connsiteX7" fmla="*/ 3741738 w 7134226"/>
              <a:gd name="connsiteY7" fmla="*/ 474309 h 932303"/>
              <a:gd name="connsiteX8" fmla="*/ 3476626 w 7134226"/>
              <a:gd name="connsiteY8" fmla="*/ 358422 h 932303"/>
              <a:gd name="connsiteX9" fmla="*/ 3067051 w 7134226"/>
              <a:gd name="connsiteY9" fmla="*/ 372709 h 932303"/>
              <a:gd name="connsiteX10" fmla="*/ 2724151 w 7134226"/>
              <a:gd name="connsiteY10" fmla="*/ 433034 h 932303"/>
              <a:gd name="connsiteX11" fmla="*/ 2514601 w 7134226"/>
              <a:gd name="connsiteY11" fmla="*/ 506059 h 932303"/>
              <a:gd name="connsiteX12" fmla="*/ 2176463 w 7134226"/>
              <a:gd name="connsiteY12" fmla="*/ 425097 h 932303"/>
              <a:gd name="connsiteX13" fmla="*/ 1924051 w 7134226"/>
              <a:gd name="connsiteY13" fmla="*/ 172684 h 932303"/>
              <a:gd name="connsiteX14" fmla="*/ 1338263 w 7134226"/>
              <a:gd name="connsiteY14" fmla="*/ 44097 h 932303"/>
              <a:gd name="connsiteX15" fmla="*/ 0 w 7134226"/>
              <a:gd name="connsiteY15" fmla="*/ 932303 h 932303"/>
              <a:gd name="connsiteX0" fmla="*/ 7134226 w 7134226"/>
              <a:gd name="connsiteY0" fmla="*/ 929922 h 932303"/>
              <a:gd name="connsiteX1" fmla="*/ 7027863 w 7134226"/>
              <a:gd name="connsiteY1" fmla="*/ 764822 h 932303"/>
              <a:gd name="connsiteX2" fmla="*/ 6459538 w 7134226"/>
              <a:gd name="connsiteY2" fmla="*/ 467959 h 932303"/>
              <a:gd name="connsiteX3" fmla="*/ 5138738 w 7134226"/>
              <a:gd name="connsiteY3" fmla="*/ 1234 h 932303"/>
              <a:gd name="connsiteX4" fmla="*/ 4633913 w 7134226"/>
              <a:gd name="connsiteY4" fmla="*/ 253647 h 932303"/>
              <a:gd name="connsiteX5" fmla="*/ 4351338 w 7134226"/>
              <a:gd name="connsiteY5" fmla="*/ 255234 h 932303"/>
              <a:gd name="connsiteX6" fmla="*/ 4162426 w 7134226"/>
              <a:gd name="connsiteY6" fmla="*/ 466372 h 932303"/>
              <a:gd name="connsiteX7" fmla="*/ 3741738 w 7134226"/>
              <a:gd name="connsiteY7" fmla="*/ 474309 h 932303"/>
              <a:gd name="connsiteX8" fmla="*/ 3476626 w 7134226"/>
              <a:gd name="connsiteY8" fmla="*/ 358422 h 932303"/>
              <a:gd name="connsiteX9" fmla="*/ 3067051 w 7134226"/>
              <a:gd name="connsiteY9" fmla="*/ 372709 h 932303"/>
              <a:gd name="connsiteX10" fmla="*/ 2724151 w 7134226"/>
              <a:gd name="connsiteY10" fmla="*/ 433034 h 932303"/>
              <a:gd name="connsiteX11" fmla="*/ 2514601 w 7134226"/>
              <a:gd name="connsiteY11" fmla="*/ 506059 h 932303"/>
              <a:gd name="connsiteX12" fmla="*/ 2176463 w 7134226"/>
              <a:gd name="connsiteY12" fmla="*/ 425097 h 932303"/>
              <a:gd name="connsiteX13" fmla="*/ 1924051 w 7134226"/>
              <a:gd name="connsiteY13" fmla="*/ 172684 h 932303"/>
              <a:gd name="connsiteX14" fmla="*/ 1338263 w 7134226"/>
              <a:gd name="connsiteY14" fmla="*/ 44097 h 932303"/>
              <a:gd name="connsiteX15" fmla="*/ 0 w 7134226"/>
              <a:gd name="connsiteY15" fmla="*/ 932303 h 93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4226" h="932303">
                <a:moveTo>
                  <a:pt x="7134226" y="929922"/>
                </a:moveTo>
                <a:cubicBezTo>
                  <a:pt x="7133829" y="898569"/>
                  <a:pt x="7140311" y="841816"/>
                  <a:pt x="7027863" y="764822"/>
                </a:cubicBezTo>
                <a:cubicBezTo>
                  <a:pt x="6915415" y="687828"/>
                  <a:pt x="6774392" y="595224"/>
                  <a:pt x="6459538" y="467959"/>
                </a:cubicBezTo>
                <a:cubicBezTo>
                  <a:pt x="6144684" y="340694"/>
                  <a:pt x="5412778" y="45314"/>
                  <a:pt x="5138738" y="1234"/>
                </a:cubicBezTo>
                <a:cubicBezTo>
                  <a:pt x="5023061" y="-17373"/>
                  <a:pt x="4746096" y="179564"/>
                  <a:pt x="4633913" y="253647"/>
                </a:cubicBezTo>
                <a:cubicBezTo>
                  <a:pt x="4505855" y="270580"/>
                  <a:pt x="4429919" y="219780"/>
                  <a:pt x="4351338" y="255234"/>
                </a:cubicBezTo>
                <a:cubicBezTo>
                  <a:pt x="4272757" y="290688"/>
                  <a:pt x="4263497" y="428801"/>
                  <a:pt x="4162426" y="466372"/>
                </a:cubicBezTo>
                <a:cubicBezTo>
                  <a:pt x="4039130" y="481718"/>
                  <a:pt x="3875088" y="485951"/>
                  <a:pt x="3741738" y="474309"/>
                </a:cubicBezTo>
                <a:cubicBezTo>
                  <a:pt x="3627438" y="456317"/>
                  <a:pt x="3589074" y="375355"/>
                  <a:pt x="3476626" y="358422"/>
                </a:cubicBezTo>
                <a:cubicBezTo>
                  <a:pt x="3364178" y="341489"/>
                  <a:pt x="3192463" y="360274"/>
                  <a:pt x="3067051" y="372709"/>
                </a:cubicBezTo>
                <a:cubicBezTo>
                  <a:pt x="2941639" y="385144"/>
                  <a:pt x="2816226" y="410809"/>
                  <a:pt x="2724151" y="433034"/>
                </a:cubicBezTo>
                <a:cubicBezTo>
                  <a:pt x="2632076" y="455259"/>
                  <a:pt x="2605882" y="507382"/>
                  <a:pt x="2514601" y="506059"/>
                </a:cubicBezTo>
                <a:cubicBezTo>
                  <a:pt x="2423320" y="504736"/>
                  <a:pt x="2274888" y="480660"/>
                  <a:pt x="2176463" y="425097"/>
                </a:cubicBezTo>
                <a:cubicBezTo>
                  <a:pt x="2078038" y="369535"/>
                  <a:pt x="2116139" y="293334"/>
                  <a:pt x="1924051" y="172684"/>
                </a:cubicBezTo>
                <a:cubicBezTo>
                  <a:pt x="1731963" y="52034"/>
                  <a:pt x="1573213" y="31794"/>
                  <a:pt x="1338263" y="44097"/>
                </a:cubicBezTo>
                <a:cubicBezTo>
                  <a:pt x="1103313" y="56400"/>
                  <a:pt x="18653" y="308019"/>
                  <a:pt x="0" y="93230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F7C33E2-5247-4204-BAD9-E21230EFF6B9}"/>
              </a:ext>
            </a:extLst>
          </p:cNvPr>
          <p:cNvSpPr/>
          <p:nvPr/>
        </p:nvSpPr>
        <p:spPr>
          <a:xfrm>
            <a:off x="7040902" y="2654481"/>
            <a:ext cx="13087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Rotation </a:t>
            </a:r>
            <a:r>
              <a:rPr lang="de-DE" sz="900" dirty="0" err="1">
                <a:solidFill>
                  <a:srgbClr val="C00000"/>
                </a:solidFill>
              </a:rPr>
              <a:t>curve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profile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3DF8CE-01F1-4C7F-B3D6-D2C7E07950D8}"/>
              </a:ext>
            </a:extLst>
          </p:cNvPr>
          <p:cNvCxnSpPr>
            <a:cxnSpLocks/>
          </p:cNvCxnSpPr>
          <p:nvPr/>
        </p:nvCxnSpPr>
        <p:spPr>
          <a:xfrm flipH="1">
            <a:off x="3844629" y="3641594"/>
            <a:ext cx="172643" cy="5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257159E-FB55-4BB6-865A-376A56CBAB96}"/>
              </a:ext>
            </a:extLst>
          </p:cNvPr>
          <p:cNvCxnSpPr>
            <a:cxnSpLocks/>
          </p:cNvCxnSpPr>
          <p:nvPr/>
        </p:nvCxnSpPr>
        <p:spPr>
          <a:xfrm flipH="1">
            <a:off x="3849632" y="3391547"/>
            <a:ext cx="1191" cy="28258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BA91F2F-25D3-4FBD-B3F3-7F1AF186106A}"/>
              </a:ext>
            </a:extLst>
          </p:cNvPr>
          <p:cNvCxnSpPr>
            <a:cxnSpLocks/>
          </p:cNvCxnSpPr>
          <p:nvPr/>
        </p:nvCxnSpPr>
        <p:spPr>
          <a:xfrm flipH="1">
            <a:off x="4014891" y="3391546"/>
            <a:ext cx="1191" cy="28258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89E0C68-3352-4B17-997C-2B1D5E817C95}"/>
              </a:ext>
            </a:extLst>
          </p:cNvPr>
          <p:cNvSpPr/>
          <p:nvPr/>
        </p:nvSpPr>
        <p:spPr>
          <a:xfrm>
            <a:off x="3564772" y="3638658"/>
            <a:ext cx="5638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xOffset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1E79363-FE17-4F4D-A04C-C88D11D1E6C6}"/>
              </a:ext>
            </a:extLst>
          </p:cNvPr>
          <p:cNvCxnSpPr>
            <a:cxnSpLocks/>
          </p:cNvCxnSpPr>
          <p:nvPr/>
        </p:nvCxnSpPr>
        <p:spPr>
          <a:xfrm flipH="1">
            <a:off x="4012929" y="3641334"/>
            <a:ext cx="110889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F5E2A36-3DB5-4ABC-97BE-43C5A963D061}"/>
              </a:ext>
            </a:extLst>
          </p:cNvPr>
          <p:cNvCxnSpPr>
            <a:cxnSpLocks/>
          </p:cNvCxnSpPr>
          <p:nvPr/>
        </p:nvCxnSpPr>
        <p:spPr>
          <a:xfrm>
            <a:off x="3746360" y="3641039"/>
            <a:ext cx="110889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1377BB6-D0B8-4370-AEEA-AE9886AC80C0}"/>
              </a:ext>
            </a:extLst>
          </p:cNvPr>
          <p:cNvSpPr/>
          <p:nvPr/>
        </p:nvSpPr>
        <p:spPr>
          <a:xfrm>
            <a:off x="3998220" y="33726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BC65DC-AE77-43CA-AA44-0B7005BA5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r="26203"/>
          <a:stretch/>
        </p:blipFill>
        <p:spPr>
          <a:xfrm>
            <a:off x="747408" y="996097"/>
            <a:ext cx="4226942" cy="3573890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40D0F80A-1505-4276-B24A-0A55D9546859}"/>
              </a:ext>
            </a:extLst>
          </p:cNvPr>
          <p:cNvSpPr/>
          <p:nvPr/>
        </p:nvSpPr>
        <p:spPr>
          <a:xfrm>
            <a:off x="4668203" y="2909887"/>
            <a:ext cx="195263" cy="700087"/>
          </a:xfrm>
          <a:custGeom>
            <a:avLst/>
            <a:gdLst>
              <a:gd name="connsiteX0" fmla="*/ 197643 w 197643"/>
              <a:gd name="connsiteY0" fmla="*/ 0 h 709612"/>
              <a:gd name="connsiteX1" fmla="*/ 159543 w 197643"/>
              <a:gd name="connsiteY1" fmla="*/ 114300 h 709612"/>
              <a:gd name="connsiteX2" fmla="*/ 159543 w 197643"/>
              <a:gd name="connsiteY2" fmla="*/ 264318 h 709612"/>
              <a:gd name="connsiteX3" fmla="*/ 128587 w 197643"/>
              <a:gd name="connsiteY3" fmla="*/ 407193 h 709612"/>
              <a:gd name="connsiteX4" fmla="*/ 100012 w 197643"/>
              <a:gd name="connsiteY4" fmla="*/ 528637 h 709612"/>
              <a:gd name="connsiteX5" fmla="*/ 64293 w 197643"/>
              <a:gd name="connsiteY5" fmla="*/ 621506 h 709612"/>
              <a:gd name="connsiteX6" fmla="*/ 28575 w 197643"/>
              <a:gd name="connsiteY6" fmla="*/ 654843 h 709612"/>
              <a:gd name="connsiteX7" fmla="*/ 0 w 197643"/>
              <a:gd name="connsiteY7" fmla="*/ 709612 h 709612"/>
              <a:gd name="connsiteX0" fmla="*/ 190500 w 190500"/>
              <a:gd name="connsiteY0" fmla="*/ 0 h 709612"/>
              <a:gd name="connsiteX1" fmla="*/ 159543 w 190500"/>
              <a:gd name="connsiteY1" fmla="*/ 114300 h 709612"/>
              <a:gd name="connsiteX2" fmla="*/ 159543 w 190500"/>
              <a:gd name="connsiteY2" fmla="*/ 264318 h 709612"/>
              <a:gd name="connsiteX3" fmla="*/ 128587 w 190500"/>
              <a:gd name="connsiteY3" fmla="*/ 407193 h 709612"/>
              <a:gd name="connsiteX4" fmla="*/ 100012 w 190500"/>
              <a:gd name="connsiteY4" fmla="*/ 528637 h 709612"/>
              <a:gd name="connsiteX5" fmla="*/ 64293 w 190500"/>
              <a:gd name="connsiteY5" fmla="*/ 621506 h 709612"/>
              <a:gd name="connsiteX6" fmla="*/ 28575 w 190500"/>
              <a:gd name="connsiteY6" fmla="*/ 654843 h 709612"/>
              <a:gd name="connsiteX7" fmla="*/ 0 w 190500"/>
              <a:gd name="connsiteY7" fmla="*/ 709612 h 709612"/>
              <a:gd name="connsiteX0" fmla="*/ 190500 w 193820"/>
              <a:gd name="connsiteY0" fmla="*/ 0 h 709612"/>
              <a:gd name="connsiteX1" fmla="*/ 159543 w 193820"/>
              <a:gd name="connsiteY1" fmla="*/ 114300 h 709612"/>
              <a:gd name="connsiteX2" fmla="*/ 159543 w 193820"/>
              <a:gd name="connsiteY2" fmla="*/ 264318 h 709612"/>
              <a:gd name="connsiteX3" fmla="*/ 128587 w 193820"/>
              <a:gd name="connsiteY3" fmla="*/ 407193 h 709612"/>
              <a:gd name="connsiteX4" fmla="*/ 100012 w 193820"/>
              <a:gd name="connsiteY4" fmla="*/ 528637 h 709612"/>
              <a:gd name="connsiteX5" fmla="*/ 64293 w 193820"/>
              <a:gd name="connsiteY5" fmla="*/ 621506 h 709612"/>
              <a:gd name="connsiteX6" fmla="*/ 28575 w 193820"/>
              <a:gd name="connsiteY6" fmla="*/ 654843 h 709612"/>
              <a:gd name="connsiteX7" fmla="*/ 0 w 193820"/>
              <a:gd name="connsiteY7" fmla="*/ 709612 h 709612"/>
              <a:gd name="connsiteX0" fmla="*/ 271463 w 272897"/>
              <a:gd name="connsiteY0" fmla="*/ 0 h 654844"/>
              <a:gd name="connsiteX1" fmla="*/ 159543 w 272897"/>
              <a:gd name="connsiteY1" fmla="*/ 59532 h 654844"/>
              <a:gd name="connsiteX2" fmla="*/ 159543 w 272897"/>
              <a:gd name="connsiteY2" fmla="*/ 209550 h 654844"/>
              <a:gd name="connsiteX3" fmla="*/ 128587 w 272897"/>
              <a:gd name="connsiteY3" fmla="*/ 352425 h 654844"/>
              <a:gd name="connsiteX4" fmla="*/ 100012 w 272897"/>
              <a:gd name="connsiteY4" fmla="*/ 473869 h 654844"/>
              <a:gd name="connsiteX5" fmla="*/ 64293 w 272897"/>
              <a:gd name="connsiteY5" fmla="*/ 566738 h 654844"/>
              <a:gd name="connsiteX6" fmla="*/ 28575 w 272897"/>
              <a:gd name="connsiteY6" fmla="*/ 600075 h 654844"/>
              <a:gd name="connsiteX7" fmla="*/ 0 w 272897"/>
              <a:gd name="connsiteY7" fmla="*/ 654844 h 654844"/>
              <a:gd name="connsiteX0" fmla="*/ 195263 w 198345"/>
              <a:gd name="connsiteY0" fmla="*/ 0 h 700087"/>
              <a:gd name="connsiteX1" fmla="*/ 159543 w 198345"/>
              <a:gd name="connsiteY1" fmla="*/ 104775 h 700087"/>
              <a:gd name="connsiteX2" fmla="*/ 159543 w 198345"/>
              <a:gd name="connsiteY2" fmla="*/ 254793 h 700087"/>
              <a:gd name="connsiteX3" fmla="*/ 128587 w 198345"/>
              <a:gd name="connsiteY3" fmla="*/ 397668 h 700087"/>
              <a:gd name="connsiteX4" fmla="*/ 100012 w 198345"/>
              <a:gd name="connsiteY4" fmla="*/ 519112 h 700087"/>
              <a:gd name="connsiteX5" fmla="*/ 64293 w 198345"/>
              <a:gd name="connsiteY5" fmla="*/ 611981 h 700087"/>
              <a:gd name="connsiteX6" fmla="*/ 28575 w 198345"/>
              <a:gd name="connsiteY6" fmla="*/ 645318 h 700087"/>
              <a:gd name="connsiteX7" fmla="*/ 0 w 198345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210810"/>
              <a:gd name="connsiteY0" fmla="*/ 0 h 700087"/>
              <a:gd name="connsiteX1" fmla="*/ 159543 w 210810"/>
              <a:gd name="connsiteY1" fmla="*/ 104775 h 700087"/>
              <a:gd name="connsiteX2" fmla="*/ 159543 w 210810"/>
              <a:gd name="connsiteY2" fmla="*/ 254793 h 700087"/>
              <a:gd name="connsiteX3" fmla="*/ 209549 w 210810"/>
              <a:gd name="connsiteY3" fmla="*/ 397668 h 700087"/>
              <a:gd name="connsiteX4" fmla="*/ 100012 w 210810"/>
              <a:gd name="connsiteY4" fmla="*/ 519112 h 700087"/>
              <a:gd name="connsiteX5" fmla="*/ 64293 w 210810"/>
              <a:gd name="connsiteY5" fmla="*/ 611981 h 700087"/>
              <a:gd name="connsiteX6" fmla="*/ 28575 w 210810"/>
              <a:gd name="connsiteY6" fmla="*/ 645318 h 700087"/>
              <a:gd name="connsiteX7" fmla="*/ 0 w 210810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63" h="700087">
                <a:moveTo>
                  <a:pt x="195263" y="0"/>
                </a:moveTo>
                <a:cubicBezTo>
                  <a:pt x="181769" y="75604"/>
                  <a:pt x="179783" y="57548"/>
                  <a:pt x="159543" y="104775"/>
                </a:cubicBezTo>
                <a:cubicBezTo>
                  <a:pt x="139303" y="152002"/>
                  <a:pt x="134540" y="197246"/>
                  <a:pt x="159543" y="254793"/>
                </a:cubicBezTo>
                <a:cubicBezTo>
                  <a:pt x="184546" y="312340"/>
                  <a:pt x="159940" y="344089"/>
                  <a:pt x="138111" y="392905"/>
                </a:cubicBezTo>
                <a:cubicBezTo>
                  <a:pt x="116282" y="441721"/>
                  <a:pt x="69453" y="475455"/>
                  <a:pt x="100012" y="519112"/>
                </a:cubicBezTo>
                <a:cubicBezTo>
                  <a:pt x="130571" y="562769"/>
                  <a:pt x="83343" y="595709"/>
                  <a:pt x="64293" y="611981"/>
                </a:cubicBezTo>
                <a:cubicBezTo>
                  <a:pt x="45243" y="628253"/>
                  <a:pt x="39290" y="630634"/>
                  <a:pt x="28575" y="645318"/>
                </a:cubicBezTo>
                <a:cubicBezTo>
                  <a:pt x="17860" y="660002"/>
                  <a:pt x="8930" y="680044"/>
                  <a:pt x="0" y="700087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BCF5CFA7-651A-4357-9C53-862BC2736DD7}"/>
              </a:ext>
            </a:extLst>
          </p:cNvPr>
          <p:cNvSpPr/>
          <p:nvPr/>
        </p:nvSpPr>
        <p:spPr>
          <a:xfrm>
            <a:off x="4320366" y="1425575"/>
            <a:ext cx="543099" cy="1476375"/>
          </a:xfrm>
          <a:custGeom>
            <a:avLst/>
            <a:gdLst>
              <a:gd name="connsiteX0" fmla="*/ 0 w 552450"/>
              <a:gd name="connsiteY0" fmla="*/ 0 h 1476375"/>
              <a:gd name="connsiteX1" fmla="*/ 82550 w 552450"/>
              <a:gd name="connsiteY1" fmla="*/ 117475 h 1476375"/>
              <a:gd name="connsiteX2" fmla="*/ 165100 w 552450"/>
              <a:gd name="connsiteY2" fmla="*/ 228600 h 1476375"/>
              <a:gd name="connsiteX3" fmla="*/ 241300 w 552450"/>
              <a:gd name="connsiteY3" fmla="*/ 355600 h 1476375"/>
              <a:gd name="connsiteX4" fmla="*/ 314325 w 552450"/>
              <a:gd name="connsiteY4" fmla="*/ 514350 h 1476375"/>
              <a:gd name="connsiteX5" fmla="*/ 368300 w 552450"/>
              <a:gd name="connsiteY5" fmla="*/ 669925 h 1476375"/>
              <a:gd name="connsiteX6" fmla="*/ 431800 w 552450"/>
              <a:gd name="connsiteY6" fmla="*/ 869950 h 1476375"/>
              <a:gd name="connsiteX7" fmla="*/ 463550 w 552450"/>
              <a:gd name="connsiteY7" fmla="*/ 1031875 h 1476375"/>
              <a:gd name="connsiteX8" fmla="*/ 498475 w 552450"/>
              <a:gd name="connsiteY8" fmla="*/ 1222375 h 1476375"/>
              <a:gd name="connsiteX9" fmla="*/ 517525 w 552450"/>
              <a:gd name="connsiteY9" fmla="*/ 1400175 h 1476375"/>
              <a:gd name="connsiteX10" fmla="*/ 552450 w 552450"/>
              <a:gd name="connsiteY10" fmla="*/ 1476375 h 1476375"/>
              <a:gd name="connsiteX0" fmla="*/ 0 w 552450"/>
              <a:gd name="connsiteY0" fmla="*/ 0 h 1476375"/>
              <a:gd name="connsiteX1" fmla="*/ 82550 w 552450"/>
              <a:gd name="connsiteY1" fmla="*/ 117475 h 1476375"/>
              <a:gd name="connsiteX2" fmla="*/ 165100 w 552450"/>
              <a:gd name="connsiteY2" fmla="*/ 228600 h 1476375"/>
              <a:gd name="connsiteX3" fmla="*/ 241300 w 552450"/>
              <a:gd name="connsiteY3" fmla="*/ 355600 h 1476375"/>
              <a:gd name="connsiteX4" fmla="*/ 314325 w 552450"/>
              <a:gd name="connsiteY4" fmla="*/ 514350 h 1476375"/>
              <a:gd name="connsiteX5" fmla="*/ 368300 w 552450"/>
              <a:gd name="connsiteY5" fmla="*/ 669925 h 1476375"/>
              <a:gd name="connsiteX6" fmla="*/ 431800 w 552450"/>
              <a:gd name="connsiteY6" fmla="*/ 869950 h 1476375"/>
              <a:gd name="connsiteX7" fmla="*/ 463550 w 552450"/>
              <a:gd name="connsiteY7" fmla="*/ 1031875 h 1476375"/>
              <a:gd name="connsiteX8" fmla="*/ 498475 w 552450"/>
              <a:gd name="connsiteY8" fmla="*/ 1222375 h 1476375"/>
              <a:gd name="connsiteX9" fmla="*/ 517525 w 552450"/>
              <a:gd name="connsiteY9" fmla="*/ 1400175 h 1476375"/>
              <a:gd name="connsiteX10" fmla="*/ 552450 w 552450"/>
              <a:gd name="connsiteY10" fmla="*/ 1476375 h 1476375"/>
              <a:gd name="connsiteX0" fmla="*/ 244 w 552694"/>
              <a:gd name="connsiteY0" fmla="*/ 0 h 1476375"/>
              <a:gd name="connsiteX1" fmla="*/ 82794 w 552694"/>
              <a:gd name="connsiteY1" fmla="*/ 117475 h 1476375"/>
              <a:gd name="connsiteX2" fmla="*/ 165344 w 552694"/>
              <a:gd name="connsiteY2" fmla="*/ 228600 h 1476375"/>
              <a:gd name="connsiteX3" fmla="*/ 241544 w 552694"/>
              <a:gd name="connsiteY3" fmla="*/ 355600 h 1476375"/>
              <a:gd name="connsiteX4" fmla="*/ 314569 w 552694"/>
              <a:gd name="connsiteY4" fmla="*/ 514350 h 1476375"/>
              <a:gd name="connsiteX5" fmla="*/ 368544 w 552694"/>
              <a:gd name="connsiteY5" fmla="*/ 669925 h 1476375"/>
              <a:gd name="connsiteX6" fmla="*/ 432044 w 552694"/>
              <a:gd name="connsiteY6" fmla="*/ 869950 h 1476375"/>
              <a:gd name="connsiteX7" fmla="*/ 463794 w 552694"/>
              <a:gd name="connsiteY7" fmla="*/ 1031875 h 1476375"/>
              <a:gd name="connsiteX8" fmla="*/ 498719 w 552694"/>
              <a:gd name="connsiteY8" fmla="*/ 1222375 h 1476375"/>
              <a:gd name="connsiteX9" fmla="*/ 517769 w 552694"/>
              <a:gd name="connsiteY9" fmla="*/ 1400175 h 1476375"/>
              <a:gd name="connsiteX10" fmla="*/ 552694 w 552694"/>
              <a:gd name="connsiteY10" fmla="*/ 1476375 h 1476375"/>
              <a:gd name="connsiteX0" fmla="*/ 168 w 543093"/>
              <a:gd name="connsiteY0" fmla="*/ 0 h 1476375"/>
              <a:gd name="connsiteX1" fmla="*/ 73193 w 543093"/>
              <a:gd name="connsiteY1" fmla="*/ 117475 h 1476375"/>
              <a:gd name="connsiteX2" fmla="*/ 155743 w 543093"/>
              <a:gd name="connsiteY2" fmla="*/ 228600 h 1476375"/>
              <a:gd name="connsiteX3" fmla="*/ 231943 w 543093"/>
              <a:gd name="connsiteY3" fmla="*/ 355600 h 1476375"/>
              <a:gd name="connsiteX4" fmla="*/ 304968 w 543093"/>
              <a:gd name="connsiteY4" fmla="*/ 514350 h 1476375"/>
              <a:gd name="connsiteX5" fmla="*/ 358943 w 543093"/>
              <a:gd name="connsiteY5" fmla="*/ 669925 h 1476375"/>
              <a:gd name="connsiteX6" fmla="*/ 422443 w 543093"/>
              <a:gd name="connsiteY6" fmla="*/ 869950 h 1476375"/>
              <a:gd name="connsiteX7" fmla="*/ 454193 w 543093"/>
              <a:gd name="connsiteY7" fmla="*/ 1031875 h 1476375"/>
              <a:gd name="connsiteX8" fmla="*/ 489118 w 543093"/>
              <a:gd name="connsiteY8" fmla="*/ 1222375 h 1476375"/>
              <a:gd name="connsiteX9" fmla="*/ 508168 w 543093"/>
              <a:gd name="connsiteY9" fmla="*/ 1400175 h 1476375"/>
              <a:gd name="connsiteX10" fmla="*/ 543093 w 543093"/>
              <a:gd name="connsiteY10" fmla="*/ 1476375 h 1476375"/>
              <a:gd name="connsiteX0" fmla="*/ 142 w 543067"/>
              <a:gd name="connsiteY0" fmla="*/ 0 h 1476375"/>
              <a:gd name="connsiteX1" fmla="*/ 82692 w 543067"/>
              <a:gd name="connsiteY1" fmla="*/ 112713 h 1476375"/>
              <a:gd name="connsiteX2" fmla="*/ 155717 w 543067"/>
              <a:gd name="connsiteY2" fmla="*/ 228600 h 1476375"/>
              <a:gd name="connsiteX3" fmla="*/ 231917 w 543067"/>
              <a:gd name="connsiteY3" fmla="*/ 355600 h 1476375"/>
              <a:gd name="connsiteX4" fmla="*/ 304942 w 543067"/>
              <a:gd name="connsiteY4" fmla="*/ 514350 h 1476375"/>
              <a:gd name="connsiteX5" fmla="*/ 358917 w 543067"/>
              <a:gd name="connsiteY5" fmla="*/ 669925 h 1476375"/>
              <a:gd name="connsiteX6" fmla="*/ 422417 w 543067"/>
              <a:gd name="connsiteY6" fmla="*/ 869950 h 1476375"/>
              <a:gd name="connsiteX7" fmla="*/ 454167 w 543067"/>
              <a:gd name="connsiteY7" fmla="*/ 1031875 h 1476375"/>
              <a:gd name="connsiteX8" fmla="*/ 489092 w 543067"/>
              <a:gd name="connsiteY8" fmla="*/ 1222375 h 1476375"/>
              <a:gd name="connsiteX9" fmla="*/ 508142 w 543067"/>
              <a:gd name="connsiteY9" fmla="*/ 1400175 h 1476375"/>
              <a:gd name="connsiteX10" fmla="*/ 543067 w 543067"/>
              <a:gd name="connsiteY10" fmla="*/ 1476375 h 1476375"/>
              <a:gd name="connsiteX0" fmla="*/ 166 w 543091"/>
              <a:gd name="connsiteY0" fmla="*/ 0 h 1476375"/>
              <a:gd name="connsiteX1" fmla="*/ 82716 w 543091"/>
              <a:gd name="connsiteY1" fmla="*/ 112713 h 1476375"/>
              <a:gd name="connsiteX2" fmla="*/ 155741 w 543091"/>
              <a:gd name="connsiteY2" fmla="*/ 228600 h 1476375"/>
              <a:gd name="connsiteX3" fmla="*/ 231941 w 543091"/>
              <a:gd name="connsiteY3" fmla="*/ 355600 h 1476375"/>
              <a:gd name="connsiteX4" fmla="*/ 304966 w 543091"/>
              <a:gd name="connsiteY4" fmla="*/ 514350 h 1476375"/>
              <a:gd name="connsiteX5" fmla="*/ 358941 w 543091"/>
              <a:gd name="connsiteY5" fmla="*/ 669925 h 1476375"/>
              <a:gd name="connsiteX6" fmla="*/ 422441 w 543091"/>
              <a:gd name="connsiteY6" fmla="*/ 869950 h 1476375"/>
              <a:gd name="connsiteX7" fmla="*/ 454191 w 543091"/>
              <a:gd name="connsiteY7" fmla="*/ 1031875 h 1476375"/>
              <a:gd name="connsiteX8" fmla="*/ 489116 w 543091"/>
              <a:gd name="connsiteY8" fmla="*/ 1222375 h 1476375"/>
              <a:gd name="connsiteX9" fmla="*/ 508166 w 543091"/>
              <a:gd name="connsiteY9" fmla="*/ 1400175 h 1476375"/>
              <a:gd name="connsiteX10" fmla="*/ 543091 w 543091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099" h="1476375">
                <a:moveTo>
                  <a:pt x="174" y="0"/>
                </a:moveTo>
                <a:cubicBezTo>
                  <a:pt x="-3266" y="61119"/>
                  <a:pt x="44889" y="88900"/>
                  <a:pt x="82724" y="112713"/>
                </a:cubicBezTo>
                <a:cubicBezTo>
                  <a:pt x="120559" y="136526"/>
                  <a:pt x="158263" y="171450"/>
                  <a:pt x="155749" y="228600"/>
                </a:cubicBezTo>
                <a:cubicBezTo>
                  <a:pt x="153235" y="285750"/>
                  <a:pt x="178503" y="315118"/>
                  <a:pt x="239093" y="355600"/>
                </a:cubicBezTo>
                <a:cubicBezTo>
                  <a:pt x="299683" y="396082"/>
                  <a:pt x="311192" y="452438"/>
                  <a:pt x="304974" y="514350"/>
                </a:cubicBezTo>
                <a:cubicBezTo>
                  <a:pt x="298756" y="576262"/>
                  <a:pt x="313176" y="613039"/>
                  <a:pt x="358949" y="669925"/>
                </a:cubicBezTo>
                <a:cubicBezTo>
                  <a:pt x="404722" y="726811"/>
                  <a:pt x="438324" y="769541"/>
                  <a:pt x="422449" y="869950"/>
                </a:cubicBezTo>
                <a:cubicBezTo>
                  <a:pt x="406574" y="970359"/>
                  <a:pt x="424037" y="968375"/>
                  <a:pt x="463724" y="1029493"/>
                </a:cubicBezTo>
                <a:cubicBezTo>
                  <a:pt x="503411" y="1090611"/>
                  <a:pt x="504337" y="1152657"/>
                  <a:pt x="489124" y="1222375"/>
                </a:cubicBezTo>
                <a:cubicBezTo>
                  <a:pt x="473911" y="1292093"/>
                  <a:pt x="475365" y="1319742"/>
                  <a:pt x="501030" y="1376362"/>
                </a:cubicBezTo>
                <a:cubicBezTo>
                  <a:pt x="526695" y="1432982"/>
                  <a:pt x="530134" y="1459441"/>
                  <a:pt x="543099" y="14763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B1BA1F2-8DD3-4477-A0F7-36A463D17104}"/>
              </a:ext>
            </a:extLst>
          </p:cNvPr>
          <p:cNvSpPr/>
          <p:nvPr/>
        </p:nvSpPr>
        <p:spPr>
          <a:xfrm rot="1227057">
            <a:off x="1628150" y="940016"/>
            <a:ext cx="2484776" cy="1607673"/>
          </a:xfrm>
          <a:custGeom>
            <a:avLst/>
            <a:gdLst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22615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9779 w 3437217"/>
              <a:gd name="connsiteY3" fmla="*/ 106838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8453 w 3438453"/>
              <a:gd name="connsiteY0" fmla="*/ 0 h 2201793"/>
              <a:gd name="connsiteX1" fmla="*/ 2776465 w 3438453"/>
              <a:gd name="connsiteY1" fmla="*/ 157163 h 2201793"/>
              <a:gd name="connsiteX2" fmla="*/ 1900165 w 3438453"/>
              <a:gd name="connsiteY2" fmla="*/ 517525 h 2201793"/>
              <a:gd name="connsiteX3" fmla="*/ 1081015 w 3438453"/>
              <a:gd name="connsiteY3" fmla="*/ 1068388 h 2201793"/>
              <a:gd name="connsiteX4" fmla="*/ 444428 w 3438453"/>
              <a:gd name="connsiteY4" fmla="*/ 1614488 h 2201793"/>
              <a:gd name="connsiteX5" fmla="*/ 99940 w 3438453"/>
              <a:gd name="connsiteY5" fmla="*/ 1957388 h 2201793"/>
              <a:gd name="connsiteX6" fmla="*/ 9453 w 3438453"/>
              <a:gd name="connsiteY6" fmla="*/ 2200275 h 2201793"/>
              <a:gd name="connsiteX7" fmla="*/ 266628 w 3438453"/>
              <a:gd name="connsiteY7" fmla="*/ 2071688 h 2201793"/>
              <a:gd name="connsiteX8" fmla="*/ 676203 w 3438453"/>
              <a:gd name="connsiteY8" fmla="*/ 1766888 h 2201793"/>
              <a:gd name="connsiteX9" fmla="*/ 1347715 w 3438453"/>
              <a:gd name="connsiteY9" fmla="*/ 1381125 h 2201793"/>
              <a:gd name="connsiteX10" fmla="*/ 1930328 w 3438453"/>
              <a:gd name="connsiteY10" fmla="*/ 996950 h 2201793"/>
              <a:gd name="connsiteX11" fmla="*/ 2609778 w 3438453"/>
              <a:gd name="connsiteY11" fmla="*/ 528638 h 2201793"/>
              <a:gd name="connsiteX12" fmla="*/ 2914578 w 3438453"/>
              <a:gd name="connsiteY12" fmla="*/ 303213 h 2201793"/>
              <a:gd name="connsiteX13" fmla="*/ 3171753 w 3438453"/>
              <a:gd name="connsiteY13" fmla="*/ 152400 h 2201793"/>
              <a:gd name="connsiteX14" fmla="*/ 3438453 w 3438453"/>
              <a:gd name="connsiteY14" fmla="*/ 0 h 2201793"/>
              <a:gd name="connsiteX0" fmla="*/ 3442264 w 3442264"/>
              <a:gd name="connsiteY0" fmla="*/ 0 h 2206940"/>
              <a:gd name="connsiteX1" fmla="*/ 2780276 w 3442264"/>
              <a:gd name="connsiteY1" fmla="*/ 157163 h 2206940"/>
              <a:gd name="connsiteX2" fmla="*/ 1903976 w 3442264"/>
              <a:gd name="connsiteY2" fmla="*/ 517525 h 2206940"/>
              <a:gd name="connsiteX3" fmla="*/ 1084826 w 3442264"/>
              <a:gd name="connsiteY3" fmla="*/ 1068388 h 2206940"/>
              <a:gd name="connsiteX4" fmla="*/ 448239 w 3442264"/>
              <a:gd name="connsiteY4" fmla="*/ 1614488 h 2206940"/>
              <a:gd name="connsiteX5" fmla="*/ 103751 w 3442264"/>
              <a:gd name="connsiteY5" fmla="*/ 1957388 h 2206940"/>
              <a:gd name="connsiteX6" fmla="*/ 13264 w 3442264"/>
              <a:gd name="connsiteY6" fmla="*/ 2200275 h 2206940"/>
              <a:gd name="connsiteX7" fmla="*/ 270439 w 3442264"/>
              <a:gd name="connsiteY7" fmla="*/ 2071688 h 2206940"/>
              <a:gd name="connsiteX8" fmla="*/ 680014 w 3442264"/>
              <a:gd name="connsiteY8" fmla="*/ 1766888 h 2206940"/>
              <a:gd name="connsiteX9" fmla="*/ 1351526 w 3442264"/>
              <a:gd name="connsiteY9" fmla="*/ 1381125 h 2206940"/>
              <a:gd name="connsiteX10" fmla="*/ 1934139 w 3442264"/>
              <a:gd name="connsiteY10" fmla="*/ 996950 h 2206940"/>
              <a:gd name="connsiteX11" fmla="*/ 2613589 w 3442264"/>
              <a:gd name="connsiteY11" fmla="*/ 528638 h 2206940"/>
              <a:gd name="connsiteX12" fmla="*/ 2918389 w 3442264"/>
              <a:gd name="connsiteY12" fmla="*/ 303213 h 2206940"/>
              <a:gd name="connsiteX13" fmla="*/ 3175564 w 3442264"/>
              <a:gd name="connsiteY13" fmla="*/ 152400 h 2206940"/>
              <a:gd name="connsiteX14" fmla="*/ 3442264 w 3442264"/>
              <a:gd name="connsiteY14" fmla="*/ 0 h 2206940"/>
              <a:gd name="connsiteX0" fmla="*/ 3433878 w 3433878"/>
              <a:gd name="connsiteY0" fmla="*/ 0 h 2209967"/>
              <a:gd name="connsiteX1" fmla="*/ 2771890 w 3433878"/>
              <a:gd name="connsiteY1" fmla="*/ 157163 h 2209967"/>
              <a:gd name="connsiteX2" fmla="*/ 1895590 w 3433878"/>
              <a:gd name="connsiteY2" fmla="*/ 517525 h 2209967"/>
              <a:gd name="connsiteX3" fmla="*/ 1076440 w 3433878"/>
              <a:gd name="connsiteY3" fmla="*/ 1068388 h 2209967"/>
              <a:gd name="connsiteX4" fmla="*/ 439853 w 3433878"/>
              <a:gd name="connsiteY4" fmla="*/ 1614488 h 2209967"/>
              <a:gd name="connsiteX5" fmla="*/ 95365 w 3433878"/>
              <a:gd name="connsiteY5" fmla="*/ 1957388 h 2209967"/>
              <a:gd name="connsiteX6" fmla="*/ 14403 w 3433878"/>
              <a:gd name="connsiteY6" fmla="*/ 2203450 h 2209967"/>
              <a:gd name="connsiteX7" fmla="*/ 262053 w 3433878"/>
              <a:gd name="connsiteY7" fmla="*/ 2071688 h 2209967"/>
              <a:gd name="connsiteX8" fmla="*/ 671628 w 3433878"/>
              <a:gd name="connsiteY8" fmla="*/ 1766888 h 2209967"/>
              <a:gd name="connsiteX9" fmla="*/ 1343140 w 3433878"/>
              <a:gd name="connsiteY9" fmla="*/ 1381125 h 2209967"/>
              <a:gd name="connsiteX10" fmla="*/ 1925753 w 3433878"/>
              <a:gd name="connsiteY10" fmla="*/ 996950 h 2209967"/>
              <a:gd name="connsiteX11" fmla="*/ 2605203 w 3433878"/>
              <a:gd name="connsiteY11" fmla="*/ 528638 h 2209967"/>
              <a:gd name="connsiteX12" fmla="*/ 2910003 w 3433878"/>
              <a:gd name="connsiteY12" fmla="*/ 303213 h 2209967"/>
              <a:gd name="connsiteX13" fmla="*/ 3167178 w 3433878"/>
              <a:gd name="connsiteY13" fmla="*/ 152400 h 2209967"/>
              <a:gd name="connsiteX14" fmla="*/ 3433878 w 3433878"/>
              <a:gd name="connsiteY14" fmla="*/ 0 h 2209967"/>
              <a:gd name="connsiteX0" fmla="*/ 3426937 w 3426937"/>
              <a:gd name="connsiteY0" fmla="*/ 0 h 2206358"/>
              <a:gd name="connsiteX1" fmla="*/ 2764949 w 3426937"/>
              <a:gd name="connsiteY1" fmla="*/ 157163 h 2206358"/>
              <a:gd name="connsiteX2" fmla="*/ 1888649 w 3426937"/>
              <a:gd name="connsiteY2" fmla="*/ 517525 h 2206358"/>
              <a:gd name="connsiteX3" fmla="*/ 1069499 w 3426937"/>
              <a:gd name="connsiteY3" fmla="*/ 1068388 h 2206358"/>
              <a:gd name="connsiteX4" fmla="*/ 432912 w 3426937"/>
              <a:gd name="connsiteY4" fmla="*/ 1614488 h 2206358"/>
              <a:gd name="connsiteX5" fmla="*/ 97949 w 3426937"/>
              <a:gd name="connsiteY5" fmla="*/ 1957388 h 2206358"/>
              <a:gd name="connsiteX6" fmla="*/ 7462 w 3426937"/>
              <a:gd name="connsiteY6" fmla="*/ 2203450 h 2206358"/>
              <a:gd name="connsiteX7" fmla="*/ 255112 w 3426937"/>
              <a:gd name="connsiteY7" fmla="*/ 2071688 h 2206358"/>
              <a:gd name="connsiteX8" fmla="*/ 664687 w 3426937"/>
              <a:gd name="connsiteY8" fmla="*/ 1766888 h 2206358"/>
              <a:gd name="connsiteX9" fmla="*/ 1336199 w 3426937"/>
              <a:gd name="connsiteY9" fmla="*/ 1381125 h 2206358"/>
              <a:gd name="connsiteX10" fmla="*/ 1918812 w 3426937"/>
              <a:gd name="connsiteY10" fmla="*/ 996950 h 2206358"/>
              <a:gd name="connsiteX11" fmla="*/ 2598262 w 3426937"/>
              <a:gd name="connsiteY11" fmla="*/ 528638 h 2206358"/>
              <a:gd name="connsiteX12" fmla="*/ 2903062 w 3426937"/>
              <a:gd name="connsiteY12" fmla="*/ 303213 h 2206358"/>
              <a:gd name="connsiteX13" fmla="*/ 3160237 w 3426937"/>
              <a:gd name="connsiteY13" fmla="*/ 152400 h 2206358"/>
              <a:gd name="connsiteX14" fmla="*/ 3426937 w 3426937"/>
              <a:gd name="connsiteY14" fmla="*/ 0 h 2206358"/>
              <a:gd name="connsiteX0" fmla="*/ 3430641 w 3430641"/>
              <a:gd name="connsiteY0" fmla="*/ 0 h 2206358"/>
              <a:gd name="connsiteX1" fmla="*/ 2768653 w 3430641"/>
              <a:gd name="connsiteY1" fmla="*/ 157163 h 2206358"/>
              <a:gd name="connsiteX2" fmla="*/ 1892353 w 3430641"/>
              <a:gd name="connsiteY2" fmla="*/ 517525 h 2206358"/>
              <a:gd name="connsiteX3" fmla="*/ 1073203 w 3430641"/>
              <a:gd name="connsiteY3" fmla="*/ 1068388 h 2206358"/>
              <a:gd name="connsiteX4" fmla="*/ 436616 w 3430641"/>
              <a:gd name="connsiteY4" fmla="*/ 1614488 h 2206358"/>
              <a:gd name="connsiteX5" fmla="*/ 101653 w 3430641"/>
              <a:gd name="connsiteY5" fmla="*/ 1957388 h 2206358"/>
              <a:gd name="connsiteX6" fmla="*/ 11166 w 3430641"/>
              <a:gd name="connsiteY6" fmla="*/ 2203450 h 2206358"/>
              <a:gd name="connsiteX7" fmla="*/ 258816 w 3430641"/>
              <a:gd name="connsiteY7" fmla="*/ 2071688 h 2206358"/>
              <a:gd name="connsiteX8" fmla="*/ 668391 w 3430641"/>
              <a:gd name="connsiteY8" fmla="*/ 1766888 h 2206358"/>
              <a:gd name="connsiteX9" fmla="*/ 1339903 w 3430641"/>
              <a:gd name="connsiteY9" fmla="*/ 1381125 h 2206358"/>
              <a:gd name="connsiteX10" fmla="*/ 1922516 w 3430641"/>
              <a:gd name="connsiteY10" fmla="*/ 996950 h 2206358"/>
              <a:gd name="connsiteX11" fmla="*/ 2601966 w 3430641"/>
              <a:gd name="connsiteY11" fmla="*/ 528638 h 2206358"/>
              <a:gd name="connsiteX12" fmla="*/ 2906766 w 3430641"/>
              <a:gd name="connsiteY12" fmla="*/ 303213 h 2206358"/>
              <a:gd name="connsiteX13" fmla="*/ 3163941 w 3430641"/>
              <a:gd name="connsiteY13" fmla="*/ 152400 h 2206358"/>
              <a:gd name="connsiteX14" fmla="*/ 3430641 w 3430641"/>
              <a:gd name="connsiteY14" fmla="*/ 0 h 2206358"/>
              <a:gd name="connsiteX0" fmla="*/ 3430641 w 3430641"/>
              <a:gd name="connsiteY0" fmla="*/ 0 h 2207309"/>
              <a:gd name="connsiteX1" fmla="*/ 2768653 w 3430641"/>
              <a:gd name="connsiteY1" fmla="*/ 157163 h 2207309"/>
              <a:gd name="connsiteX2" fmla="*/ 1892353 w 3430641"/>
              <a:gd name="connsiteY2" fmla="*/ 517525 h 2207309"/>
              <a:gd name="connsiteX3" fmla="*/ 1073203 w 3430641"/>
              <a:gd name="connsiteY3" fmla="*/ 1068388 h 2207309"/>
              <a:gd name="connsiteX4" fmla="*/ 436616 w 3430641"/>
              <a:gd name="connsiteY4" fmla="*/ 1614488 h 2207309"/>
              <a:gd name="connsiteX5" fmla="*/ 101653 w 3430641"/>
              <a:gd name="connsiteY5" fmla="*/ 1957388 h 2207309"/>
              <a:gd name="connsiteX6" fmla="*/ 11166 w 3430641"/>
              <a:gd name="connsiteY6" fmla="*/ 2203450 h 2207309"/>
              <a:gd name="connsiteX7" fmla="*/ 258816 w 3430641"/>
              <a:gd name="connsiteY7" fmla="*/ 2071688 h 2207309"/>
              <a:gd name="connsiteX8" fmla="*/ 668391 w 3430641"/>
              <a:gd name="connsiteY8" fmla="*/ 1766888 h 2207309"/>
              <a:gd name="connsiteX9" fmla="*/ 1339903 w 3430641"/>
              <a:gd name="connsiteY9" fmla="*/ 1381125 h 2207309"/>
              <a:gd name="connsiteX10" fmla="*/ 1922516 w 3430641"/>
              <a:gd name="connsiteY10" fmla="*/ 996950 h 2207309"/>
              <a:gd name="connsiteX11" fmla="*/ 2601966 w 3430641"/>
              <a:gd name="connsiteY11" fmla="*/ 528638 h 2207309"/>
              <a:gd name="connsiteX12" fmla="*/ 2906766 w 3430641"/>
              <a:gd name="connsiteY12" fmla="*/ 303213 h 2207309"/>
              <a:gd name="connsiteX13" fmla="*/ 3163941 w 3430641"/>
              <a:gd name="connsiteY13" fmla="*/ 152400 h 2207309"/>
              <a:gd name="connsiteX14" fmla="*/ 3430641 w 3430641"/>
              <a:gd name="connsiteY14" fmla="*/ 0 h 2207309"/>
              <a:gd name="connsiteX0" fmla="*/ 3313698 w 3313698"/>
              <a:gd name="connsiteY0" fmla="*/ 0 h 2173897"/>
              <a:gd name="connsiteX1" fmla="*/ 2768653 w 3313698"/>
              <a:gd name="connsiteY1" fmla="*/ 123751 h 2173897"/>
              <a:gd name="connsiteX2" fmla="*/ 1892353 w 3313698"/>
              <a:gd name="connsiteY2" fmla="*/ 484113 h 2173897"/>
              <a:gd name="connsiteX3" fmla="*/ 1073203 w 3313698"/>
              <a:gd name="connsiteY3" fmla="*/ 1034976 h 2173897"/>
              <a:gd name="connsiteX4" fmla="*/ 436616 w 3313698"/>
              <a:gd name="connsiteY4" fmla="*/ 1581076 h 2173897"/>
              <a:gd name="connsiteX5" fmla="*/ 101653 w 3313698"/>
              <a:gd name="connsiteY5" fmla="*/ 1923976 h 2173897"/>
              <a:gd name="connsiteX6" fmla="*/ 11166 w 3313698"/>
              <a:gd name="connsiteY6" fmla="*/ 2170038 h 2173897"/>
              <a:gd name="connsiteX7" fmla="*/ 258816 w 3313698"/>
              <a:gd name="connsiteY7" fmla="*/ 2038276 h 2173897"/>
              <a:gd name="connsiteX8" fmla="*/ 668391 w 3313698"/>
              <a:gd name="connsiteY8" fmla="*/ 1733476 h 2173897"/>
              <a:gd name="connsiteX9" fmla="*/ 1339903 w 3313698"/>
              <a:gd name="connsiteY9" fmla="*/ 1347713 h 2173897"/>
              <a:gd name="connsiteX10" fmla="*/ 1922516 w 3313698"/>
              <a:gd name="connsiteY10" fmla="*/ 963538 h 2173897"/>
              <a:gd name="connsiteX11" fmla="*/ 2601966 w 3313698"/>
              <a:gd name="connsiteY11" fmla="*/ 495226 h 2173897"/>
              <a:gd name="connsiteX12" fmla="*/ 2906766 w 3313698"/>
              <a:gd name="connsiteY12" fmla="*/ 269801 h 2173897"/>
              <a:gd name="connsiteX13" fmla="*/ 3163941 w 3313698"/>
              <a:gd name="connsiteY13" fmla="*/ 118988 h 2173897"/>
              <a:gd name="connsiteX14" fmla="*/ 3313698 w 3313698"/>
              <a:gd name="connsiteY14" fmla="*/ 0 h 2173897"/>
              <a:gd name="connsiteX0" fmla="*/ 3359640 w 3359640"/>
              <a:gd name="connsiteY0" fmla="*/ 0 h 2178073"/>
              <a:gd name="connsiteX1" fmla="*/ 2768653 w 3359640"/>
              <a:gd name="connsiteY1" fmla="*/ 127927 h 2178073"/>
              <a:gd name="connsiteX2" fmla="*/ 1892353 w 3359640"/>
              <a:gd name="connsiteY2" fmla="*/ 488289 h 2178073"/>
              <a:gd name="connsiteX3" fmla="*/ 1073203 w 3359640"/>
              <a:gd name="connsiteY3" fmla="*/ 1039152 h 2178073"/>
              <a:gd name="connsiteX4" fmla="*/ 436616 w 3359640"/>
              <a:gd name="connsiteY4" fmla="*/ 1585252 h 2178073"/>
              <a:gd name="connsiteX5" fmla="*/ 101653 w 3359640"/>
              <a:gd name="connsiteY5" fmla="*/ 1928152 h 2178073"/>
              <a:gd name="connsiteX6" fmla="*/ 11166 w 3359640"/>
              <a:gd name="connsiteY6" fmla="*/ 2174214 h 2178073"/>
              <a:gd name="connsiteX7" fmla="*/ 258816 w 3359640"/>
              <a:gd name="connsiteY7" fmla="*/ 2042452 h 2178073"/>
              <a:gd name="connsiteX8" fmla="*/ 668391 w 3359640"/>
              <a:gd name="connsiteY8" fmla="*/ 1737652 h 2178073"/>
              <a:gd name="connsiteX9" fmla="*/ 1339903 w 3359640"/>
              <a:gd name="connsiteY9" fmla="*/ 1351889 h 2178073"/>
              <a:gd name="connsiteX10" fmla="*/ 1922516 w 3359640"/>
              <a:gd name="connsiteY10" fmla="*/ 967714 h 2178073"/>
              <a:gd name="connsiteX11" fmla="*/ 2601966 w 3359640"/>
              <a:gd name="connsiteY11" fmla="*/ 499402 h 2178073"/>
              <a:gd name="connsiteX12" fmla="*/ 2906766 w 3359640"/>
              <a:gd name="connsiteY12" fmla="*/ 273977 h 2178073"/>
              <a:gd name="connsiteX13" fmla="*/ 3163941 w 3359640"/>
              <a:gd name="connsiteY13" fmla="*/ 123164 h 2178073"/>
              <a:gd name="connsiteX14" fmla="*/ 3359640 w 3359640"/>
              <a:gd name="connsiteY14" fmla="*/ 0 h 2178073"/>
              <a:gd name="connsiteX0" fmla="*/ 3359640 w 3359640"/>
              <a:gd name="connsiteY0" fmla="*/ 0 h 2157191"/>
              <a:gd name="connsiteX1" fmla="*/ 2768653 w 3359640"/>
              <a:gd name="connsiteY1" fmla="*/ 107045 h 2157191"/>
              <a:gd name="connsiteX2" fmla="*/ 1892353 w 3359640"/>
              <a:gd name="connsiteY2" fmla="*/ 467407 h 2157191"/>
              <a:gd name="connsiteX3" fmla="*/ 1073203 w 3359640"/>
              <a:gd name="connsiteY3" fmla="*/ 1018270 h 2157191"/>
              <a:gd name="connsiteX4" fmla="*/ 436616 w 3359640"/>
              <a:gd name="connsiteY4" fmla="*/ 1564370 h 2157191"/>
              <a:gd name="connsiteX5" fmla="*/ 101653 w 3359640"/>
              <a:gd name="connsiteY5" fmla="*/ 1907270 h 2157191"/>
              <a:gd name="connsiteX6" fmla="*/ 11166 w 3359640"/>
              <a:gd name="connsiteY6" fmla="*/ 2153332 h 2157191"/>
              <a:gd name="connsiteX7" fmla="*/ 258816 w 3359640"/>
              <a:gd name="connsiteY7" fmla="*/ 2021570 h 2157191"/>
              <a:gd name="connsiteX8" fmla="*/ 668391 w 3359640"/>
              <a:gd name="connsiteY8" fmla="*/ 1716770 h 2157191"/>
              <a:gd name="connsiteX9" fmla="*/ 1339903 w 3359640"/>
              <a:gd name="connsiteY9" fmla="*/ 1331007 h 2157191"/>
              <a:gd name="connsiteX10" fmla="*/ 1922516 w 3359640"/>
              <a:gd name="connsiteY10" fmla="*/ 946832 h 2157191"/>
              <a:gd name="connsiteX11" fmla="*/ 2601966 w 3359640"/>
              <a:gd name="connsiteY11" fmla="*/ 478520 h 2157191"/>
              <a:gd name="connsiteX12" fmla="*/ 2906766 w 3359640"/>
              <a:gd name="connsiteY12" fmla="*/ 253095 h 2157191"/>
              <a:gd name="connsiteX13" fmla="*/ 3163941 w 3359640"/>
              <a:gd name="connsiteY13" fmla="*/ 102282 h 2157191"/>
              <a:gd name="connsiteX14" fmla="*/ 3359640 w 3359640"/>
              <a:gd name="connsiteY14" fmla="*/ 0 h 2157191"/>
              <a:gd name="connsiteX0" fmla="*/ 3347110 w 3347110"/>
              <a:gd name="connsiteY0" fmla="*/ 0 h 2157191"/>
              <a:gd name="connsiteX1" fmla="*/ 2768653 w 3347110"/>
              <a:gd name="connsiteY1" fmla="*/ 107045 h 2157191"/>
              <a:gd name="connsiteX2" fmla="*/ 1892353 w 3347110"/>
              <a:gd name="connsiteY2" fmla="*/ 467407 h 2157191"/>
              <a:gd name="connsiteX3" fmla="*/ 1073203 w 3347110"/>
              <a:gd name="connsiteY3" fmla="*/ 1018270 h 2157191"/>
              <a:gd name="connsiteX4" fmla="*/ 436616 w 3347110"/>
              <a:gd name="connsiteY4" fmla="*/ 1564370 h 2157191"/>
              <a:gd name="connsiteX5" fmla="*/ 101653 w 3347110"/>
              <a:gd name="connsiteY5" fmla="*/ 1907270 h 2157191"/>
              <a:gd name="connsiteX6" fmla="*/ 11166 w 3347110"/>
              <a:gd name="connsiteY6" fmla="*/ 2153332 h 2157191"/>
              <a:gd name="connsiteX7" fmla="*/ 258816 w 3347110"/>
              <a:gd name="connsiteY7" fmla="*/ 2021570 h 2157191"/>
              <a:gd name="connsiteX8" fmla="*/ 668391 w 3347110"/>
              <a:gd name="connsiteY8" fmla="*/ 1716770 h 2157191"/>
              <a:gd name="connsiteX9" fmla="*/ 1339903 w 3347110"/>
              <a:gd name="connsiteY9" fmla="*/ 1331007 h 2157191"/>
              <a:gd name="connsiteX10" fmla="*/ 1922516 w 3347110"/>
              <a:gd name="connsiteY10" fmla="*/ 946832 h 2157191"/>
              <a:gd name="connsiteX11" fmla="*/ 2601966 w 3347110"/>
              <a:gd name="connsiteY11" fmla="*/ 478520 h 2157191"/>
              <a:gd name="connsiteX12" fmla="*/ 2906766 w 3347110"/>
              <a:gd name="connsiteY12" fmla="*/ 253095 h 2157191"/>
              <a:gd name="connsiteX13" fmla="*/ 3163941 w 3347110"/>
              <a:gd name="connsiteY13" fmla="*/ 102282 h 2157191"/>
              <a:gd name="connsiteX14" fmla="*/ 3347110 w 3347110"/>
              <a:gd name="connsiteY14" fmla="*/ 0 h 2157191"/>
              <a:gd name="connsiteX0" fmla="*/ 3326228 w 3326228"/>
              <a:gd name="connsiteY0" fmla="*/ 0 h 2165545"/>
              <a:gd name="connsiteX1" fmla="*/ 2768653 w 3326228"/>
              <a:gd name="connsiteY1" fmla="*/ 115399 h 2165545"/>
              <a:gd name="connsiteX2" fmla="*/ 1892353 w 3326228"/>
              <a:gd name="connsiteY2" fmla="*/ 475761 h 2165545"/>
              <a:gd name="connsiteX3" fmla="*/ 1073203 w 3326228"/>
              <a:gd name="connsiteY3" fmla="*/ 1026624 h 2165545"/>
              <a:gd name="connsiteX4" fmla="*/ 436616 w 3326228"/>
              <a:gd name="connsiteY4" fmla="*/ 1572724 h 2165545"/>
              <a:gd name="connsiteX5" fmla="*/ 101653 w 3326228"/>
              <a:gd name="connsiteY5" fmla="*/ 1915624 h 2165545"/>
              <a:gd name="connsiteX6" fmla="*/ 11166 w 3326228"/>
              <a:gd name="connsiteY6" fmla="*/ 2161686 h 2165545"/>
              <a:gd name="connsiteX7" fmla="*/ 258816 w 3326228"/>
              <a:gd name="connsiteY7" fmla="*/ 2029924 h 2165545"/>
              <a:gd name="connsiteX8" fmla="*/ 668391 w 3326228"/>
              <a:gd name="connsiteY8" fmla="*/ 1725124 h 2165545"/>
              <a:gd name="connsiteX9" fmla="*/ 1339903 w 3326228"/>
              <a:gd name="connsiteY9" fmla="*/ 1339361 h 2165545"/>
              <a:gd name="connsiteX10" fmla="*/ 1922516 w 3326228"/>
              <a:gd name="connsiteY10" fmla="*/ 955186 h 2165545"/>
              <a:gd name="connsiteX11" fmla="*/ 2601966 w 3326228"/>
              <a:gd name="connsiteY11" fmla="*/ 486874 h 2165545"/>
              <a:gd name="connsiteX12" fmla="*/ 2906766 w 3326228"/>
              <a:gd name="connsiteY12" fmla="*/ 261449 h 2165545"/>
              <a:gd name="connsiteX13" fmla="*/ 3163941 w 3326228"/>
              <a:gd name="connsiteY13" fmla="*/ 110636 h 2165545"/>
              <a:gd name="connsiteX14" fmla="*/ 3326228 w 3326228"/>
              <a:gd name="connsiteY14" fmla="*/ 0 h 2165545"/>
              <a:gd name="connsiteX0" fmla="*/ 3334580 w 3334580"/>
              <a:gd name="connsiteY0" fmla="*/ 0 h 2173897"/>
              <a:gd name="connsiteX1" fmla="*/ 2768653 w 3334580"/>
              <a:gd name="connsiteY1" fmla="*/ 123751 h 2173897"/>
              <a:gd name="connsiteX2" fmla="*/ 1892353 w 3334580"/>
              <a:gd name="connsiteY2" fmla="*/ 484113 h 2173897"/>
              <a:gd name="connsiteX3" fmla="*/ 1073203 w 3334580"/>
              <a:gd name="connsiteY3" fmla="*/ 1034976 h 2173897"/>
              <a:gd name="connsiteX4" fmla="*/ 436616 w 3334580"/>
              <a:gd name="connsiteY4" fmla="*/ 1581076 h 2173897"/>
              <a:gd name="connsiteX5" fmla="*/ 101653 w 3334580"/>
              <a:gd name="connsiteY5" fmla="*/ 1923976 h 2173897"/>
              <a:gd name="connsiteX6" fmla="*/ 11166 w 3334580"/>
              <a:gd name="connsiteY6" fmla="*/ 2170038 h 2173897"/>
              <a:gd name="connsiteX7" fmla="*/ 258816 w 3334580"/>
              <a:gd name="connsiteY7" fmla="*/ 2038276 h 2173897"/>
              <a:gd name="connsiteX8" fmla="*/ 668391 w 3334580"/>
              <a:gd name="connsiteY8" fmla="*/ 1733476 h 2173897"/>
              <a:gd name="connsiteX9" fmla="*/ 1339903 w 3334580"/>
              <a:gd name="connsiteY9" fmla="*/ 1347713 h 2173897"/>
              <a:gd name="connsiteX10" fmla="*/ 1922516 w 3334580"/>
              <a:gd name="connsiteY10" fmla="*/ 963538 h 2173897"/>
              <a:gd name="connsiteX11" fmla="*/ 2601966 w 3334580"/>
              <a:gd name="connsiteY11" fmla="*/ 495226 h 2173897"/>
              <a:gd name="connsiteX12" fmla="*/ 2906766 w 3334580"/>
              <a:gd name="connsiteY12" fmla="*/ 269801 h 2173897"/>
              <a:gd name="connsiteX13" fmla="*/ 3163941 w 3334580"/>
              <a:gd name="connsiteY13" fmla="*/ 118988 h 2173897"/>
              <a:gd name="connsiteX14" fmla="*/ 3334580 w 3334580"/>
              <a:gd name="connsiteY14" fmla="*/ 0 h 2173897"/>
              <a:gd name="connsiteX0" fmla="*/ 3334580 w 3335731"/>
              <a:gd name="connsiteY0" fmla="*/ 5044 h 2178941"/>
              <a:gd name="connsiteX1" fmla="*/ 2768653 w 3335731"/>
              <a:gd name="connsiteY1" fmla="*/ 128795 h 2178941"/>
              <a:gd name="connsiteX2" fmla="*/ 1892353 w 3335731"/>
              <a:gd name="connsiteY2" fmla="*/ 489157 h 2178941"/>
              <a:gd name="connsiteX3" fmla="*/ 1073203 w 3335731"/>
              <a:gd name="connsiteY3" fmla="*/ 1040020 h 2178941"/>
              <a:gd name="connsiteX4" fmla="*/ 436616 w 3335731"/>
              <a:gd name="connsiteY4" fmla="*/ 1586120 h 2178941"/>
              <a:gd name="connsiteX5" fmla="*/ 101653 w 3335731"/>
              <a:gd name="connsiteY5" fmla="*/ 1929020 h 2178941"/>
              <a:gd name="connsiteX6" fmla="*/ 11166 w 3335731"/>
              <a:gd name="connsiteY6" fmla="*/ 2175082 h 2178941"/>
              <a:gd name="connsiteX7" fmla="*/ 258816 w 3335731"/>
              <a:gd name="connsiteY7" fmla="*/ 2043320 h 2178941"/>
              <a:gd name="connsiteX8" fmla="*/ 668391 w 3335731"/>
              <a:gd name="connsiteY8" fmla="*/ 1738520 h 2178941"/>
              <a:gd name="connsiteX9" fmla="*/ 1339903 w 3335731"/>
              <a:gd name="connsiteY9" fmla="*/ 1352757 h 2178941"/>
              <a:gd name="connsiteX10" fmla="*/ 1922516 w 3335731"/>
              <a:gd name="connsiteY10" fmla="*/ 968582 h 2178941"/>
              <a:gd name="connsiteX11" fmla="*/ 2601966 w 3335731"/>
              <a:gd name="connsiteY11" fmla="*/ 500270 h 2178941"/>
              <a:gd name="connsiteX12" fmla="*/ 2906766 w 3335731"/>
              <a:gd name="connsiteY12" fmla="*/ 274845 h 2178941"/>
              <a:gd name="connsiteX13" fmla="*/ 3334580 w 3335731"/>
              <a:gd name="connsiteY13" fmla="*/ 5044 h 2178941"/>
              <a:gd name="connsiteX0" fmla="*/ 3334580 w 3334591"/>
              <a:gd name="connsiteY0" fmla="*/ 5044 h 2178941"/>
              <a:gd name="connsiteX1" fmla="*/ 2768653 w 3334591"/>
              <a:gd name="connsiteY1" fmla="*/ 128795 h 2178941"/>
              <a:gd name="connsiteX2" fmla="*/ 1892353 w 3334591"/>
              <a:gd name="connsiteY2" fmla="*/ 489157 h 2178941"/>
              <a:gd name="connsiteX3" fmla="*/ 1073203 w 3334591"/>
              <a:gd name="connsiteY3" fmla="*/ 1040020 h 2178941"/>
              <a:gd name="connsiteX4" fmla="*/ 436616 w 3334591"/>
              <a:gd name="connsiteY4" fmla="*/ 1586120 h 2178941"/>
              <a:gd name="connsiteX5" fmla="*/ 101653 w 3334591"/>
              <a:gd name="connsiteY5" fmla="*/ 1929020 h 2178941"/>
              <a:gd name="connsiteX6" fmla="*/ 11166 w 3334591"/>
              <a:gd name="connsiteY6" fmla="*/ 2175082 h 2178941"/>
              <a:gd name="connsiteX7" fmla="*/ 258816 w 3334591"/>
              <a:gd name="connsiteY7" fmla="*/ 2043320 h 2178941"/>
              <a:gd name="connsiteX8" fmla="*/ 668391 w 3334591"/>
              <a:gd name="connsiteY8" fmla="*/ 1738520 h 2178941"/>
              <a:gd name="connsiteX9" fmla="*/ 1339903 w 3334591"/>
              <a:gd name="connsiteY9" fmla="*/ 1352757 h 2178941"/>
              <a:gd name="connsiteX10" fmla="*/ 1922516 w 3334591"/>
              <a:gd name="connsiteY10" fmla="*/ 968582 h 2178941"/>
              <a:gd name="connsiteX11" fmla="*/ 2601966 w 3334591"/>
              <a:gd name="connsiteY11" fmla="*/ 500270 h 2178941"/>
              <a:gd name="connsiteX12" fmla="*/ 2906766 w 3334591"/>
              <a:gd name="connsiteY12" fmla="*/ 274845 h 2178941"/>
              <a:gd name="connsiteX13" fmla="*/ 3334580 w 3334591"/>
              <a:gd name="connsiteY13" fmla="*/ 5044 h 2178941"/>
              <a:gd name="connsiteX0" fmla="*/ 3426465 w 3426474"/>
              <a:gd name="connsiteY0" fmla="*/ 4237 h 2199018"/>
              <a:gd name="connsiteX1" fmla="*/ 2768653 w 3426474"/>
              <a:gd name="connsiteY1" fmla="*/ 148872 h 2199018"/>
              <a:gd name="connsiteX2" fmla="*/ 1892353 w 3426474"/>
              <a:gd name="connsiteY2" fmla="*/ 509234 h 2199018"/>
              <a:gd name="connsiteX3" fmla="*/ 1073203 w 3426474"/>
              <a:gd name="connsiteY3" fmla="*/ 1060097 h 2199018"/>
              <a:gd name="connsiteX4" fmla="*/ 436616 w 3426474"/>
              <a:gd name="connsiteY4" fmla="*/ 1606197 h 2199018"/>
              <a:gd name="connsiteX5" fmla="*/ 101653 w 3426474"/>
              <a:gd name="connsiteY5" fmla="*/ 1949097 h 2199018"/>
              <a:gd name="connsiteX6" fmla="*/ 11166 w 3426474"/>
              <a:gd name="connsiteY6" fmla="*/ 2195159 h 2199018"/>
              <a:gd name="connsiteX7" fmla="*/ 258816 w 3426474"/>
              <a:gd name="connsiteY7" fmla="*/ 2063397 h 2199018"/>
              <a:gd name="connsiteX8" fmla="*/ 668391 w 3426474"/>
              <a:gd name="connsiteY8" fmla="*/ 1758597 h 2199018"/>
              <a:gd name="connsiteX9" fmla="*/ 1339903 w 3426474"/>
              <a:gd name="connsiteY9" fmla="*/ 1372834 h 2199018"/>
              <a:gd name="connsiteX10" fmla="*/ 1922516 w 3426474"/>
              <a:gd name="connsiteY10" fmla="*/ 988659 h 2199018"/>
              <a:gd name="connsiteX11" fmla="*/ 2601966 w 3426474"/>
              <a:gd name="connsiteY11" fmla="*/ 520347 h 2199018"/>
              <a:gd name="connsiteX12" fmla="*/ 2906766 w 3426474"/>
              <a:gd name="connsiteY12" fmla="*/ 294922 h 2199018"/>
              <a:gd name="connsiteX13" fmla="*/ 3426465 w 3426474"/>
              <a:gd name="connsiteY13" fmla="*/ 4237 h 2199018"/>
              <a:gd name="connsiteX0" fmla="*/ 3430643 w 3430652"/>
              <a:gd name="connsiteY0" fmla="*/ 3981 h 2207114"/>
              <a:gd name="connsiteX1" fmla="*/ 2768653 w 3430652"/>
              <a:gd name="connsiteY1" fmla="*/ 156968 h 2207114"/>
              <a:gd name="connsiteX2" fmla="*/ 1892353 w 3430652"/>
              <a:gd name="connsiteY2" fmla="*/ 517330 h 2207114"/>
              <a:gd name="connsiteX3" fmla="*/ 1073203 w 3430652"/>
              <a:gd name="connsiteY3" fmla="*/ 1068193 h 2207114"/>
              <a:gd name="connsiteX4" fmla="*/ 436616 w 3430652"/>
              <a:gd name="connsiteY4" fmla="*/ 1614293 h 2207114"/>
              <a:gd name="connsiteX5" fmla="*/ 101653 w 3430652"/>
              <a:gd name="connsiteY5" fmla="*/ 1957193 h 2207114"/>
              <a:gd name="connsiteX6" fmla="*/ 11166 w 3430652"/>
              <a:gd name="connsiteY6" fmla="*/ 2203255 h 2207114"/>
              <a:gd name="connsiteX7" fmla="*/ 258816 w 3430652"/>
              <a:gd name="connsiteY7" fmla="*/ 2071493 h 2207114"/>
              <a:gd name="connsiteX8" fmla="*/ 668391 w 3430652"/>
              <a:gd name="connsiteY8" fmla="*/ 1766693 h 2207114"/>
              <a:gd name="connsiteX9" fmla="*/ 1339903 w 3430652"/>
              <a:gd name="connsiteY9" fmla="*/ 1380930 h 2207114"/>
              <a:gd name="connsiteX10" fmla="*/ 1922516 w 3430652"/>
              <a:gd name="connsiteY10" fmla="*/ 996755 h 2207114"/>
              <a:gd name="connsiteX11" fmla="*/ 2601966 w 3430652"/>
              <a:gd name="connsiteY11" fmla="*/ 528443 h 2207114"/>
              <a:gd name="connsiteX12" fmla="*/ 2906766 w 3430652"/>
              <a:gd name="connsiteY12" fmla="*/ 303018 h 2207114"/>
              <a:gd name="connsiteX13" fmla="*/ 3430643 w 3430652"/>
              <a:gd name="connsiteY13" fmla="*/ 3981 h 2207114"/>
              <a:gd name="connsiteX0" fmla="*/ 3430978 w 3430986"/>
              <a:gd name="connsiteY0" fmla="*/ 3981 h 2208007"/>
              <a:gd name="connsiteX1" fmla="*/ 2768988 w 3430986"/>
              <a:gd name="connsiteY1" fmla="*/ 156968 h 2208007"/>
              <a:gd name="connsiteX2" fmla="*/ 1892688 w 3430986"/>
              <a:gd name="connsiteY2" fmla="*/ 517330 h 2208007"/>
              <a:gd name="connsiteX3" fmla="*/ 1073538 w 3430986"/>
              <a:gd name="connsiteY3" fmla="*/ 1068193 h 2208007"/>
              <a:gd name="connsiteX4" fmla="*/ 436951 w 3430986"/>
              <a:gd name="connsiteY4" fmla="*/ 1614293 h 2208007"/>
              <a:gd name="connsiteX5" fmla="*/ 81714 w 3430986"/>
              <a:gd name="connsiteY5" fmla="*/ 1940038 h 2208007"/>
              <a:gd name="connsiteX6" fmla="*/ 11501 w 3430986"/>
              <a:gd name="connsiteY6" fmla="*/ 2203255 h 2208007"/>
              <a:gd name="connsiteX7" fmla="*/ 259151 w 3430986"/>
              <a:gd name="connsiteY7" fmla="*/ 2071493 h 2208007"/>
              <a:gd name="connsiteX8" fmla="*/ 668726 w 3430986"/>
              <a:gd name="connsiteY8" fmla="*/ 1766693 h 2208007"/>
              <a:gd name="connsiteX9" fmla="*/ 1340238 w 3430986"/>
              <a:gd name="connsiteY9" fmla="*/ 1380930 h 2208007"/>
              <a:gd name="connsiteX10" fmla="*/ 1922851 w 3430986"/>
              <a:gd name="connsiteY10" fmla="*/ 996755 h 2208007"/>
              <a:gd name="connsiteX11" fmla="*/ 2602301 w 3430986"/>
              <a:gd name="connsiteY11" fmla="*/ 528443 h 2208007"/>
              <a:gd name="connsiteX12" fmla="*/ 2907101 w 3430986"/>
              <a:gd name="connsiteY12" fmla="*/ 303018 h 2208007"/>
              <a:gd name="connsiteX13" fmla="*/ 3430978 w 3430986"/>
              <a:gd name="connsiteY13" fmla="*/ 3981 h 2208007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73671 w 3431119"/>
              <a:gd name="connsiteY3" fmla="*/ 1068193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73671 w 3431119"/>
              <a:gd name="connsiteY3" fmla="*/ 1068193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68471 w 3431119"/>
              <a:gd name="connsiteY3" fmla="*/ 977931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68471 w 3431119"/>
              <a:gd name="connsiteY3" fmla="*/ 977931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742 h 2207769"/>
              <a:gd name="connsiteX1" fmla="*/ 2769121 w 3431119"/>
              <a:gd name="connsiteY1" fmla="*/ 156729 h 2207769"/>
              <a:gd name="connsiteX2" fmla="*/ 1882945 w 3431119"/>
              <a:gd name="connsiteY2" fmla="*/ 471168 h 2207769"/>
              <a:gd name="connsiteX3" fmla="*/ 1068471 w 3431119"/>
              <a:gd name="connsiteY3" fmla="*/ 977692 h 2207769"/>
              <a:gd name="connsiteX4" fmla="*/ 442228 w 3431119"/>
              <a:gd name="connsiteY4" fmla="*/ 1523425 h 2207769"/>
              <a:gd name="connsiteX5" fmla="*/ 81847 w 3431119"/>
              <a:gd name="connsiteY5" fmla="*/ 1939799 h 2207769"/>
              <a:gd name="connsiteX6" fmla="*/ 11634 w 3431119"/>
              <a:gd name="connsiteY6" fmla="*/ 2203016 h 2207769"/>
              <a:gd name="connsiteX7" fmla="*/ 259284 w 3431119"/>
              <a:gd name="connsiteY7" fmla="*/ 2071254 h 2207769"/>
              <a:gd name="connsiteX8" fmla="*/ 668859 w 3431119"/>
              <a:gd name="connsiteY8" fmla="*/ 1766454 h 2207769"/>
              <a:gd name="connsiteX9" fmla="*/ 1340371 w 3431119"/>
              <a:gd name="connsiteY9" fmla="*/ 1380691 h 2207769"/>
              <a:gd name="connsiteX10" fmla="*/ 1922984 w 3431119"/>
              <a:gd name="connsiteY10" fmla="*/ 996516 h 2207769"/>
              <a:gd name="connsiteX11" fmla="*/ 2602434 w 3431119"/>
              <a:gd name="connsiteY11" fmla="*/ 528204 h 2207769"/>
              <a:gd name="connsiteX12" fmla="*/ 2907234 w 3431119"/>
              <a:gd name="connsiteY12" fmla="*/ 302779 h 2207769"/>
              <a:gd name="connsiteX13" fmla="*/ 3431111 w 3431119"/>
              <a:gd name="connsiteY13" fmla="*/ 3742 h 2207769"/>
              <a:gd name="connsiteX0" fmla="*/ 3431111 w 3431119"/>
              <a:gd name="connsiteY0" fmla="*/ 3699 h 2207726"/>
              <a:gd name="connsiteX1" fmla="*/ 2769121 w 3431119"/>
              <a:gd name="connsiteY1" fmla="*/ 156686 h 2207726"/>
              <a:gd name="connsiteX2" fmla="*/ 1897138 w 3431119"/>
              <a:gd name="connsiteY2" fmla="*/ 462205 h 2207726"/>
              <a:gd name="connsiteX3" fmla="*/ 1068471 w 3431119"/>
              <a:gd name="connsiteY3" fmla="*/ 977649 h 2207726"/>
              <a:gd name="connsiteX4" fmla="*/ 442228 w 3431119"/>
              <a:gd name="connsiteY4" fmla="*/ 1523382 h 2207726"/>
              <a:gd name="connsiteX5" fmla="*/ 81847 w 3431119"/>
              <a:gd name="connsiteY5" fmla="*/ 1939756 h 2207726"/>
              <a:gd name="connsiteX6" fmla="*/ 11634 w 3431119"/>
              <a:gd name="connsiteY6" fmla="*/ 2202973 h 2207726"/>
              <a:gd name="connsiteX7" fmla="*/ 259284 w 3431119"/>
              <a:gd name="connsiteY7" fmla="*/ 2071211 h 2207726"/>
              <a:gd name="connsiteX8" fmla="*/ 668859 w 3431119"/>
              <a:gd name="connsiteY8" fmla="*/ 1766411 h 2207726"/>
              <a:gd name="connsiteX9" fmla="*/ 1340371 w 3431119"/>
              <a:gd name="connsiteY9" fmla="*/ 1380648 h 2207726"/>
              <a:gd name="connsiteX10" fmla="*/ 1922984 w 3431119"/>
              <a:gd name="connsiteY10" fmla="*/ 996473 h 2207726"/>
              <a:gd name="connsiteX11" fmla="*/ 2602434 w 3431119"/>
              <a:gd name="connsiteY11" fmla="*/ 528161 h 2207726"/>
              <a:gd name="connsiteX12" fmla="*/ 2907234 w 3431119"/>
              <a:gd name="connsiteY12" fmla="*/ 302736 h 2207726"/>
              <a:gd name="connsiteX13" fmla="*/ 3431111 w 3431119"/>
              <a:gd name="connsiteY13" fmla="*/ 3699 h 2207726"/>
              <a:gd name="connsiteX0" fmla="*/ 3431111 w 3431119"/>
              <a:gd name="connsiteY0" fmla="*/ 3846 h 2207873"/>
              <a:gd name="connsiteX1" fmla="*/ 2753422 w 3431119"/>
              <a:gd name="connsiteY1" fmla="*/ 152136 h 2207873"/>
              <a:gd name="connsiteX2" fmla="*/ 1897138 w 3431119"/>
              <a:gd name="connsiteY2" fmla="*/ 462352 h 2207873"/>
              <a:gd name="connsiteX3" fmla="*/ 1068471 w 3431119"/>
              <a:gd name="connsiteY3" fmla="*/ 977796 h 2207873"/>
              <a:gd name="connsiteX4" fmla="*/ 442228 w 3431119"/>
              <a:gd name="connsiteY4" fmla="*/ 1523529 h 2207873"/>
              <a:gd name="connsiteX5" fmla="*/ 81847 w 3431119"/>
              <a:gd name="connsiteY5" fmla="*/ 1939903 h 2207873"/>
              <a:gd name="connsiteX6" fmla="*/ 11634 w 3431119"/>
              <a:gd name="connsiteY6" fmla="*/ 2203120 h 2207873"/>
              <a:gd name="connsiteX7" fmla="*/ 259284 w 3431119"/>
              <a:gd name="connsiteY7" fmla="*/ 2071358 h 2207873"/>
              <a:gd name="connsiteX8" fmla="*/ 668859 w 3431119"/>
              <a:gd name="connsiteY8" fmla="*/ 1766558 h 2207873"/>
              <a:gd name="connsiteX9" fmla="*/ 1340371 w 3431119"/>
              <a:gd name="connsiteY9" fmla="*/ 1380795 h 2207873"/>
              <a:gd name="connsiteX10" fmla="*/ 1922984 w 3431119"/>
              <a:gd name="connsiteY10" fmla="*/ 996620 h 2207873"/>
              <a:gd name="connsiteX11" fmla="*/ 2602434 w 3431119"/>
              <a:gd name="connsiteY11" fmla="*/ 528308 h 2207873"/>
              <a:gd name="connsiteX12" fmla="*/ 2907234 w 3431119"/>
              <a:gd name="connsiteY12" fmla="*/ 302883 h 2207873"/>
              <a:gd name="connsiteX13" fmla="*/ 3431111 w 3431119"/>
              <a:gd name="connsiteY13" fmla="*/ 3846 h 2207873"/>
              <a:gd name="connsiteX0" fmla="*/ 3431111 w 3431119"/>
              <a:gd name="connsiteY0" fmla="*/ 3748 h 2207775"/>
              <a:gd name="connsiteX1" fmla="*/ 2754566 w 3431119"/>
              <a:gd name="connsiteY1" fmla="*/ 155151 h 2207775"/>
              <a:gd name="connsiteX2" fmla="*/ 1897138 w 3431119"/>
              <a:gd name="connsiteY2" fmla="*/ 462254 h 2207775"/>
              <a:gd name="connsiteX3" fmla="*/ 1068471 w 3431119"/>
              <a:gd name="connsiteY3" fmla="*/ 977698 h 2207775"/>
              <a:gd name="connsiteX4" fmla="*/ 442228 w 3431119"/>
              <a:gd name="connsiteY4" fmla="*/ 1523431 h 2207775"/>
              <a:gd name="connsiteX5" fmla="*/ 81847 w 3431119"/>
              <a:gd name="connsiteY5" fmla="*/ 1939805 h 2207775"/>
              <a:gd name="connsiteX6" fmla="*/ 11634 w 3431119"/>
              <a:gd name="connsiteY6" fmla="*/ 2203022 h 2207775"/>
              <a:gd name="connsiteX7" fmla="*/ 259284 w 3431119"/>
              <a:gd name="connsiteY7" fmla="*/ 2071260 h 2207775"/>
              <a:gd name="connsiteX8" fmla="*/ 668859 w 3431119"/>
              <a:gd name="connsiteY8" fmla="*/ 1766460 h 2207775"/>
              <a:gd name="connsiteX9" fmla="*/ 1340371 w 3431119"/>
              <a:gd name="connsiteY9" fmla="*/ 1380697 h 2207775"/>
              <a:gd name="connsiteX10" fmla="*/ 1922984 w 3431119"/>
              <a:gd name="connsiteY10" fmla="*/ 996522 h 2207775"/>
              <a:gd name="connsiteX11" fmla="*/ 2602434 w 3431119"/>
              <a:gd name="connsiteY11" fmla="*/ 528210 h 2207775"/>
              <a:gd name="connsiteX12" fmla="*/ 2907234 w 3431119"/>
              <a:gd name="connsiteY12" fmla="*/ 302785 h 2207775"/>
              <a:gd name="connsiteX13" fmla="*/ 3431111 w 3431119"/>
              <a:gd name="connsiteY13" fmla="*/ 3748 h 2207775"/>
              <a:gd name="connsiteX0" fmla="*/ 3437056 w 3437064"/>
              <a:gd name="connsiteY0" fmla="*/ 3748 h 2206464"/>
              <a:gd name="connsiteX1" fmla="*/ 2760511 w 3437064"/>
              <a:gd name="connsiteY1" fmla="*/ 155151 h 2206464"/>
              <a:gd name="connsiteX2" fmla="*/ 1903083 w 3437064"/>
              <a:gd name="connsiteY2" fmla="*/ 462254 h 2206464"/>
              <a:gd name="connsiteX3" fmla="*/ 1074416 w 3437064"/>
              <a:gd name="connsiteY3" fmla="*/ 977698 h 2206464"/>
              <a:gd name="connsiteX4" fmla="*/ 448173 w 3437064"/>
              <a:gd name="connsiteY4" fmla="*/ 1523431 h 2206464"/>
              <a:gd name="connsiteX5" fmla="*/ 87792 w 3437064"/>
              <a:gd name="connsiteY5" fmla="*/ 1939805 h 2206464"/>
              <a:gd name="connsiteX6" fmla="*/ 17579 w 3437064"/>
              <a:gd name="connsiteY6" fmla="*/ 2203022 h 2206464"/>
              <a:gd name="connsiteX7" fmla="*/ 347623 w 3437064"/>
              <a:gd name="connsiteY7" fmla="*/ 2057797 h 2206464"/>
              <a:gd name="connsiteX8" fmla="*/ 674804 w 3437064"/>
              <a:gd name="connsiteY8" fmla="*/ 1766460 h 2206464"/>
              <a:gd name="connsiteX9" fmla="*/ 1346316 w 3437064"/>
              <a:gd name="connsiteY9" fmla="*/ 1380697 h 2206464"/>
              <a:gd name="connsiteX10" fmla="*/ 1928929 w 3437064"/>
              <a:gd name="connsiteY10" fmla="*/ 996522 h 2206464"/>
              <a:gd name="connsiteX11" fmla="*/ 2608379 w 3437064"/>
              <a:gd name="connsiteY11" fmla="*/ 528210 h 2206464"/>
              <a:gd name="connsiteX12" fmla="*/ 2913179 w 3437064"/>
              <a:gd name="connsiteY12" fmla="*/ 302785 h 2206464"/>
              <a:gd name="connsiteX13" fmla="*/ 3437056 w 3437064"/>
              <a:gd name="connsiteY13" fmla="*/ 3748 h 2206464"/>
              <a:gd name="connsiteX0" fmla="*/ 3453456 w 3453464"/>
              <a:gd name="connsiteY0" fmla="*/ 3748 h 2241386"/>
              <a:gd name="connsiteX1" fmla="*/ 2776911 w 3453464"/>
              <a:gd name="connsiteY1" fmla="*/ 155151 h 2241386"/>
              <a:gd name="connsiteX2" fmla="*/ 1919483 w 3453464"/>
              <a:gd name="connsiteY2" fmla="*/ 462254 h 2241386"/>
              <a:gd name="connsiteX3" fmla="*/ 1090816 w 3453464"/>
              <a:gd name="connsiteY3" fmla="*/ 977698 h 2241386"/>
              <a:gd name="connsiteX4" fmla="*/ 464573 w 3453464"/>
              <a:gd name="connsiteY4" fmla="*/ 1523431 h 2241386"/>
              <a:gd name="connsiteX5" fmla="*/ 104192 w 3453464"/>
              <a:gd name="connsiteY5" fmla="*/ 1939805 h 2241386"/>
              <a:gd name="connsiteX6" fmla="*/ 33979 w 3453464"/>
              <a:gd name="connsiteY6" fmla="*/ 2203022 h 2241386"/>
              <a:gd name="connsiteX7" fmla="*/ 364023 w 3453464"/>
              <a:gd name="connsiteY7" fmla="*/ 2057797 h 2241386"/>
              <a:gd name="connsiteX8" fmla="*/ 691204 w 3453464"/>
              <a:gd name="connsiteY8" fmla="*/ 1766460 h 2241386"/>
              <a:gd name="connsiteX9" fmla="*/ 1362716 w 3453464"/>
              <a:gd name="connsiteY9" fmla="*/ 1380697 h 2241386"/>
              <a:gd name="connsiteX10" fmla="*/ 1945329 w 3453464"/>
              <a:gd name="connsiteY10" fmla="*/ 996522 h 2241386"/>
              <a:gd name="connsiteX11" fmla="*/ 2624779 w 3453464"/>
              <a:gd name="connsiteY11" fmla="*/ 528210 h 2241386"/>
              <a:gd name="connsiteX12" fmla="*/ 2929579 w 3453464"/>
              <a:gd name="connsiteY12" fmla="*/ 302785 h 2241386"/>
              <a:gd name="connsiteX13" fmla="*/ 3453456 w 3453464"/>
              <a:gd name="connsiteY13" fmla="*/ 3748 h 2241386"/>
              <a:gd name="connsiteX0" fmla="*/ 3446409 w 3446417"/>
              <a:gd name="connsiteY0" fmla="*/ 3748 h 2223624"/>
              <a:gd name="connsiteX1" fmla="*/ 2769864 w 3446417"/>
              <a:gd name="connsiteY1" fmla="*/ 155151 h 2223624"/>
              <a:gd name="connsiteX2" fmla="*/ 1912436 w 3446417"/>
              <a:gd name="connsiteY2" fmla="*/ 462254 h 2223624"/>
              <a:gd name="connsiteX3" fmla="*/ 1083769 w 3446417"/>
              <a:gd name="connsiteY3" fmla="*/ 977698 h 2223624"/>
              <a:gd name="connsiteX4" fmla="*/ 457526 w 3446417"/>
              <a:gd name="connsiteY4" fmla="*/ 1523431 h 2223624"/>
              <a:gd name="connsiteX5" fmla="*/ 97145 w 3446417"/>
              <a:gd name="connsiteY5" fmla="*/ 1939805 h 2223624"/>
              <a:gd name="connsiteX6" fmla="*/ 26932 w 3446417"/>
              <a:gd name="connsiteY6" fmla="*/ 2203022 h 2223624"/>
              <a:gd name="connsiteX7" fmla="*/ 356976 w 3446417"/>
              <a:gd name="connsiteY7" fmla="*/ 2057797 h 2223624"/>
              <a:gd name="connsiteX8" fmla="*/ 684157 w 3446417"/>
              <a:gd name="connsiteY8" fmla="*/ 1766460 h 2223624"/>
              <a:gd name="connsiteX9" fmla="*/ 1355669 w 3446417"/>
              <a:gd name="connsiteY9" fmla="*/ 1380697 h 2223624"/>
              <a:gd name="connsiteX10" fmla="*/ 1938282 w 3446417"/>
              <a:gd name="connsiteY10" fmla="*/ 996522 h 2223624"/>
              <a:gd name="connsiteX11" fmla="*/ 2617732 w 3446417"/>
              <a:gd name="connsiteY11" fmla="*/ 528210 h 2223624"/>
              <a:gd name="connsiteX12" fmla="*/ 2922532 w 3446417"/>
              <a:gd name="connsiteY12" fmla="*/ 302785 h 2223624"/>
              <a:gd name="connsiteX13" fmla="*/ 3446409 w 3446417"/>
              <a:gd name="connsiteY13" fmla="*/ 3748 h 2223624"/>
              <a:gd name="connsiteX0" fmla="*/ 3426691 w 3426699"/>
              <a:gd name="connsiteY0" fmla="*/ 3748 h 2248806"/>
              <a:gd name="connsiteX1" fmla="*/ 2750146 w 3426699"/>
              <a:gd name="connsiteY1" fmla="*/ 155151 h 2248806"/>
              <a:gd name="connsiteX2" fmla="*/ 1892718 w 3426699"/>
              <a:gd name="connsiteY2" fmla="*/ 462254 h 2248806"/>
              <a:gd name="connsiteX3" fmla="*/ 1064051 w 3426699"/>
              <a:gd name="connsiteY3" fmla="*/ 977698 h 2248806"/>
              <a:gd name="connsiteX4" fmla="*/ 437808 w 3426699"/>
              <a:gd name="connsiteY4" fmla="*/ 1523431 h 2248806"/>
              <a:gd name="connsiteX5" fmla="*/ 77427 w 3426699"/>
              <a:gd name="connsiteY5" fmla="*/ 1939805 h 2248806"/>
              <a:gd name="connsiteX6" fmla="*/ 32064 w 3426699"/>
              <a:gd name="connsiteY6" fmla="*/ 2232634 h 2248806"/>
              <a:gd name="connsiteX7" fmla="*/ 337258 w 3426699"/>
              <a:gd name="connsiteY7" fmla="*/ 2057797 h 2248806"/>
              <a:gd name="connsiteX8" fmla="*/ 664439 w 3426699"/>
              <a:gd name="connsiteY8" fmla="*/ 1766460 h 2248806"/>
              <a:gd name="connsiteX9" fmla="*/ 1335951 w 3426699"/>
              <a:gd name="connsiteY9" fmla="*/ 1380697 h 2248806"/>
              <a:gd name="connsiteX10" fmla="*/ 1918564 w 3426699"/>
              <a:gd name="connsiteY10" fmla="*/ 996522 h 2248806"/>
              <a:gd name="connsiteX11" fmla="*/ 2598014 w 3426699"/>
              <a:gd name="connsiteY11" fmla="*/ 528210 h 2248806"/>
              <a:gd name="connsiteX12" fmla="*/ 2902814 w 3426699"/>
              <a:gd name="connsiteY12" fmla="*/ 302785 h 2248806"/>
              <a:gd name="connsiteX13" fmla="*/ 3426691 w 3426699"/>
              <a:gd name="connsiteY13" fmla="*/ 3748 h 2248806"/>
              <a:gd name="connsiteX0" fmla="*/ 3428435 w 3428443"/>
              <a:gd name="connsiteY0" fmla="*/ 3748 h 2242969"/>
              <a:gd name="connsiteX1" fmla="*/ 2751890 w 3428443"/>
              <a:gd name="connsiteY1" fmla="*/ 155151 h 2242969"/>
              <a:gd name="connsiteX2" fmla="*/ 1894462 w 3428443"/>
              <a:gd name="connsiteY2" fmla="*/ 462254 h 2242969"/>
              <a:gd name="connsiteX3" fmla="*/ 1065795 w 3428443"/>
              <a:gd name="connsiteY3" fmla="*/ 977698 h 2242969"/>
              <a:gd name="connsiteX4" fmla="*/ 439552 w 3428443"/>
              <a:gd name="connsiteY4" fmla="*/ 1523431 h 2242969"/>
              <a:gd name="connsiteX5" fmla="*/ 79171 w 3428443"/>
              <a:gd name="connsiteY5" fmla="*/ 1939805 h 2242969"/>
              <a:gd name="connsiteX6" fmla="*/ 31521 w 3428443"/>
              <a:gd name="connsiteY6" fmla="*/ 2226407 h 2242969"/>
              <a:gd name="connsiteX7" fmla="*/ 339002 w 3428443"/>
              <a:gd name="connsiteY7" fmla="*/ 2057797 h 2242969"/>
              <a:gd name="connsiteX8" fmla="*/ 666183 w 3428443"/>
              <a:gd name="connsiteY8" fmla="*/ 1766460 h 2242969"/>
              <a:gd name="connsiteX9" fmla="*/ 1337695 w 3428443"/>
              <a:gd name="connsiteY9" fmla="*/ 1380697 h 2242969"/>
              <a:gd name="connsiteX10" fmla="*/ 1920308 w 3428443"/>
              <a:gd name="connsiteY10" fmla="*/ 996522 h 2242969"/>
              <a:gd name="connsiteX11" fmla="*/ 2599758 w 3428443"/>
              <a:gd name="connsiteY11" fmla="*/ 528210 h 2242969"/>
              <a:gd name="connsiteX12" fmla="*/ 2904558 w 3428443"/>
              <a:gd name="connsiteY12" fmla="*/ 302785 h 2242969"/>
              <a:gd name="connsiteX13" fmla="*/ 3428435 w 3428443"/>
              <a:gd name="connsiteY13" fmla="*/ 3748 h 2242969"/>
              <a:gd name="connsiteX0" fmla="*/ 3430655 w 3430663"/>
              <a:gd name="connsiteY0" fmla="*/ 3748 h 2242969"/>
              <a:gd name="connsiteX1" fmla="*/ 2754110 w 3430663"/>
              <a:gd name="connsiteY1" fmla="*/ 155151 h 2242969"/>
              <a:gd name="connsiteX2" fmla="*/ 1896682 w 3430663"/>
              <a:gd name="connsiteY2" fmla="*/ 462254 h 2242969"/>
              <a:gd name="connsiteX3" fmla="*/ 1068015 w 3430663"/>
              <a:gd name="connsiteY3" fmla="*/ 977698 h 2242969"/>
              <a:gd name="connsiteX4" fmla="*/ 441772 w 3430663"/>
              <a:gd name="connsiteY4" fmla="*/ 1523431 h 2242969"/>
              <a:gd name="connsiteX5" fmla="*/ 81391 w 3430663"/>
              <a:gd name="connsiteY5" fmla="*/ 1939805 h 2242969"/>
              <a:gd name="connsiteX6" fmla="*/ 33741 w 3430663"/>
              <a:gd name="connsiteY6" fmla="*/ 2226407 h 2242969"/>
              <a:gd name="connsiteX7" fmla="*/ 341222 w 3430663"/>
              <a:gd name="connsiteY7" fmla="*/ 2057797 h 2242969"/>
              <a:gd name="connsiteX8" fmla="*/ 668403 w 3430663"/>
              <a:gd name="connsiteY8" fmla="*/ 1766460 h 2242969"/>
              <a:gd name="connsiteX9" fmla="*/ 1339915 w 3430663"/>
              <a:gd name="connsiteY9" fmla="*/ 1380697 h 2242969"/>
              <a:gd name="connsiteX10" fmla="*/ 1922528 w 3430663"/>
              <a:gd name="connsiteY10" fmla="*/ 996522 h 2242969"/>
              <a:gd name="connsiteX11" fmla="*/ 2601978 w 3430663"/>
              <a:gd name="connsiteY11" fmla="*/ 528210 h 2242969"/>
              <a:gd name="connsiteX12" fmla="*/ 2906778 w 3430663"/>
              <a:gd name="connsiteY12" fmla="*/ 302785 h 2242969"/>
              <a:gd name="connsiteX13" fmla="*/ 3430655 w 3430663"/>
              <a:gd name="connsiteY13" fmla="*/ 3748 h 2242969"/>
              <a:gd name="connsiteX0" fmla="*/ 3413569 w 3413577"/>
              <a:gd name="connsiteY0" fmla="*/ 3748 h 2229118"/>
              <a:gd name="connsiteX1" fmla="*/ 2737024 w 3413577"/>
              <a:gd name="connsiteY1" fmla="*/ 155151 h 2229118"/>
              <a:gd name="connsiteX2" fmla="*/ 1879596 w 3413577"/>
              <a:gd name="connsiteY2" fmla="*/ 462254 h 2229118"/>
              <a:gd name="connsiteX3" fmla="*/ 1050929 w 3413577"/>
              <a:gd name="connsiteY3" fmla="*/ 977698 h 2229118"/>
              <a:gd name="connsiteX4" fmla="*/ 424686 w 3413577"/>
              <a:gd name="connsiteY4" fmla="*/ 1523431 h 2229118"/>
              <a:gd name="connsiteX5" fmla="*/ 87697 w 3413577"/>
              <a:gd name="connsiteY5" fmla="*/ 1927401 h 2229118"/>
              <a:gd name="connsiteX6" fmla="*/ 16655 w 3413577"/>
              <a:gd name="connsiteY6" fmla="*/ 2226407 h 2229118"/>
              <a:gd name="connsiteX7" fmla="*/ 324136 w 3413577"/>
              <a:gd name="connsiteY7" fmla="*/ 2057797 h 2229118"/>
              <a:gd name="connsiteX8" fmla="*/ 651317 w 3413577"/>
              <a:gd name="connsiteY8" fmla="*/ 1766460 h 2229118"/>
              <a:gd name="connsiteX9" fmla="*/ 1322829 w 3413577"/>
              <a:gd name="connsiteY9" fmla="*/ 1380697 h 2229118"/>
              <a:gd name="connsiteX10" fmla="*/ 1905442 w 3413577"/>
              <a:gd name="connsiteY10" fmla="*/ 996522 h 2229118"/>
              <a:gd name="connsiteX11" fmla="*/ 2584892 w 3413577"/>
              <a:gd name="connsiteY11" fmla="*/ 528210 h 2229118"/>
              <a:gd name="connsiteX12" fmla="*/ 2889692 w 3413577"/>
              <a:gd name="connsiteY12" fmla="*/ 302785 h 2229118"/>
              <a:gd name="connsiteX13" fmla="*/ 3413569 w 3413577"/>
              <a:gd name="connsiteY13" fmla="*/ 3748 h 2229118"/>
              <a:gd name="connsiteX0" fmla="*/ 3423209 w 3423217"/>
              <a:gd name="connsiteY0" fmla="*/ 3748 h 2229119"/>
              <a:gd name="connsiteX1" fmla="*/ 2746664 w 3423217"/>
              <a:gd name="connsiteY1" fmla="*/ 155151 h 2229119"/>
              <a:gd name="connsiteX2" fmla="*/ 1889236 w 3423217"/>
              <a:gd name="connsiteY2" fmla="*/ 462254 h 2229119"/>
              <a:gd name="connsiteX3" fmla="*/ 1060569 w 3423217"/>
              <a:gd name="connsiteY3" fmla="*/ 977698 h 2229119"/>
              <a:gd name="connsiteX4" fmla="*/ 434326 w 3423217"/>
              <a:gd name="connsiteY4" fmla="*/ 1523431 h 2229119"/>
              <a:gd name="connsiteX5" fmla="*/ 97337 w 3423217"/>
              <a:gd name="connsiteY5" fmla="*/ 1927401 h 2229119"/>
              <a:gd name="connsiteX6" fmla="*/ 26295 w 3423217"/>
              <a:gd name="connsiteY6" fmla="*/ 2226407 h 2229119"/>
              <a:gd name="connsiteX7" fmla="*/ 333776 w 3423217"/>
              <a:gd name="connsiteY7" fmla="*/ 2057797 h 2229119"/>
              <a:gd name="connsiteX8" fmla="*/ 660957 w 3423217"/>
              <a:gd name="connsiteY8" fmla="*/ 1766460 h 2229119"/>
              <a:gd name="connsiteX9" fmla="*/ 1332469 w 3423217"/>
              <a:gd name="connsiteY9" fmla="*/ 1380697 h 2229119"/>
              <a:gd name="connsiteX10" fmla="*/ 1915082 w 3423217"/>
              <a:gd name="connsiteY10" fmla="*/ 996522 h 2229119"/>
              <a:gd name="connsiteX11" fmla="*/ 2594532 w 3423217"/>
              <a:gd name="connsiteY11" fmla="*/ 528210 h 2229119"/>
              <a:gd name="connsiteX12" fmla="*/ 2899332 w 3423217"/>
              <a:gd name="connsiteY12" fmla="*/ 302785 h 2229119"/>
              <a:gd name="connsiteX13" fmla="*/ 3423209 w 3423217"/>
              <a:gd name="connsiteY13" fmla="*/ 3748 h 2229119"/>
              <a:gd name="connsiteX0" fmla="*/ 3417084 w 3417092"/>
              <a:gd name="connsiteY0" fmla="*/ 3748 h 2229119"/>
              <a:gd name="connsiteX1" fmla="*/ 2740539 w 3417092"/>
              <a:gd name="connsiteY1" fmla="*/ 155151 h 2229119"/>
              <a:gd name="connsiteX2" fmla="*/ 1883111 w 3417092"/>
              <a:gd name="connsiteY2" fmla="*/ 462254 h 2229119"/>
              <a:gd name="connsiteX3" fmla="*/ 1054444 w 3417092"/>
              <a:gd name="connsiteY3" fmla="*/ 977698 h 2229119"/>
              <a:gd name="connsiteX4" fmla="*/ 428201 w 3417092"/>
              <a:gd name="connsiteY4" fmla="*/ 1523431 h 2229119"/>
              <a:gd name="connsiteX5" fmla="*/ 91212 w 3417092"/>
              <a:gd name="connsiteY5" fmla="*/ 1927401 h 2229119"/>
              <a:gd name="connsiteX6" fmla="*/ 20170 w 3417092"/>
              <a:gd name="connsiteY6" fmla="*/ 2226407 h 2229119"/>
              <a:gd name="connsiteX7" fmla="*/ 327651 w 3417092"/>
              <a:gd name="connsiteY7" fmla="*/ 2057797 h 2229119"/>
              <a:gd name="connsiteX8" fmla="*/ 654832 w 3417092"/>
              <a:gd name="connsiteY8" fmla="*/ 1766460 h 2229119"/>
              <a:gd name="connsiteX9" fmla="*/ 1326344 w 3417092"/>
              <a:gd name="connsiteY9" fmla="*/ 1380697 h 2229119"/>
              <a:gd name="connsiteX10" fmla="*/ 1908957 w 3417092"/>
              <a:gd name="connsiteY10" fmla="*/ 996522 h 2229119"/>
              <a:gd name="connsiteX11" fmla="*/ 2588407 w 3417092"/>
              <a:gd name="connsiteY11" fmla="*/ 528210 h 2229119"/>
              <a:gd name="connsiteX12" fmla="*/ 2893207 w 3417092"/>
              <a:gd name="connsiteY12" fmla="*/ 302785 h 2229119"/>
              <a:gd name="connsiteX13" fmla="*/ 3417084 w 3417092"/>
              <a:gd name="connsiteY13" fmla="*/ 3748 h 2229119"/>
              <a:gd name="connsiteX0" fmla="*/ 3434273 w 3434281"/>
              <a:gd name="connsiteY0" fmla="*/ 3748 h 2231555"/>
              <a:gd name="connsiteX1" fmla="*/ 2757728 w 3434281"/>
              <a:gd name="connsiteY1" fmla="*/ 155151 h 2231555"/>
              <a:gd name="connsiteX2" fmla="*/ 1900300 w 3434281"/>
              <a:gd name="connsiteY2" fmla="*/ 462254 h 2231555"/>
              <a:gd name="connsiteX3" fmla="*/ 1071633 w 3434281"/>
              <a:gd name="connsiteY3" fmla="*/ 977698 h 2231555"/>
              <a:gd name="connsiteX4" fmla="*/ 445390 w 3434281"/>
              <a:gd name="connsiteY4" fmla="*/ 1523431 h 2231555"/>
              <a:gd name="connsiteX5" fmla="*/ 108401 w 3434281"/>
              <a:gd name="connsiteY5" fmla="*/ 1927401 h 2231555"/>
              <a:gd name="connsiteX6" fmla="*/ 37359 w 3434281"/>
              <a:gd name="connsiteY6" fmla="*/ 2226407 h 2231555"/>
              <a:gd name="connsiteX7" fmla="*/ 344840 w 3434281"/>
              <a:gd name="connsiteY7" fmla="*/ 2057797 h 2231555"/>
              <a:gd name="connsiteX8" fmla="*/ 672021 w 3434281"/>
              <a:gd name="connsiteY8" fmla="*/ 1766460 h 2231555"/>
              <a:gd name="connsiteX9" fmla="*/ 1343533 w 3434281"/>
              <a:gd name="connsiteY9" fmla="*/ 1380697 h 2231555"/>
              <a:gd name="connsiteX10" fmla="*/ 1926146 w 3434281"/>
              <a:gd name="connsiteY10" fmla="*/ 996522 h 2231555"/>
              <a:gd name="connsiteX11" fmla="*/ 2605596 w 3434281"/>
              <a:gd name="connsiteY11" fmla="*/ 528210 h 2231555"/>
              <a:gd name="connsiteX12" fmla="*/ 2910396 w 3434281"/>
              <a:gd name="connsiteY12" fmla="*/ 302785 h 2231555"/>
              <a:gd name="connsiteX13" fmla="*/ 3434273 w 3434281"/>
              <a:gd name="connsiteY13" fmla="*/ 3748 h 2231555"/>
              <a:gd name="connsiteX0" fmla="*/ 3413736 w 3413744"/>
              <a:gd name="connsiteY0" fmla="*/ 3748 h 2234991"/>
              <a:gd name="connsiteX1" fmla="*/ 2737191 w 3413744"/>
              <a:gd name="connsiteY1" fmla="*/ 155151 h 2234991"/>
              <a:gd name="connsiteX2" fmla="*/ 1879763 w 3413744"/>
              <a:gd name="connsiteY2" fmla="*/ 462254 h 2234991"/>
              <a:gd name="connsiteX3" fmla="*/ 1051096 w 3413744"/>
              <a:gd name="connsiteY3" fmla="*/ 977698 h 2234991"/>
              <a:gd name="connsiteX4" fmla="*/ 424853 w 3413744"/>
              <a:gd name="connsiteY4" fmla="*/ 1523431 h 2234991"/>
              <a:gd name="connsiteX5" fmla="*/ 87864 w 3413744"/>
              <a:gd name="connsiteY5" fmla="*/ 1927401 h 2234991"/>
              <a:gd name="connsiteX6" fmla="*/ 35590 w 3413744"/>
              <a:gd name="connsiteY6" fmla="*/ 2229942 h 2234991"/>
              <a:gd name="connsiteX7" fmla="*/ 324303 w 3413744"/>
              <a:gd name="connsiteY7" fmla="*/ 2057797 h 2234991"/>
              <a:gd name="connsiteX8" fmla="*/ 651484 w 3413744"/>
              <a:gd name="connsiteY8" fmla="*/ 1766460 h 2234991"/>
              <a:gd name="connsiteX9" fmla="*/ 1322996 w 3413744"/>
              <a:gd name="connsiteY9" fmla="*/ 1380697 h 2234991"/>
              <a:gd name="connsiteX10" fmla="*/ 1905609 w 3413744"/>
              <a:gd name="connsiteY10" fmla="*/ 996522 h 2234991"/>
              <a:gd name="connsiteX11" fmla="*/ 2585059 w 3413744"/>
              <a:gd name="connsiteY11" fmla="*/ 528210 h 2234991"/>
              <a:gd name="connsiteX12" fmla="*/ 2889859 w 3413744"/>
              <a:gd name="connsiteY12" fmla="*/ 302785 h 2234991"/>
              <a:gd name="connsiteX13" fmla="*/ 3413736 w 3413744"/>
              <a:gd name="connsiteY13" fmla="*/ 3748 h 2234991"/>
              <a:gd name="connsiteX0" fmla="*/ 3427638 w 3427646"/>
              <a:gd name="connsiteY0" fmla="*/ 3748 h 2244810"/>
              <a:gd name="connsiteX1" fmla="*/ 2751093 w 3427646"/>
              <a:gd name="connsiteY1" fmla="*/ 155151 h 2244810"/>
              <a:gd name="connsiteX2" fmla="*/ 1893665 w 3427646"/>
              <a:gd name="connsiteY2" fmla="*/ 462254 h 2244810"/>
              <a:gd name="connsiteX3" fmla="*/ 1064998 w 3427646"/>
              <a:gd name="connsiteY3" fmla="*/ 977698 h 2244810"/>
              <a:gd name="connsiteX4" fmla="*/ 438755 w 3427646"/>
              <a:gd name="connsiteY4" fmla="*/ 1523431 h 2244810"/>
              <a:gd name="connsiteX5" fmla="*/ 101766 w 3427646"/>
              <a:gd name="connsiteY5" fmla="*/ 1927401 h 2244810"/>
              <a:gd name="connsiteX6" fmla="*/ 32235 w 3427646"/>
              <a:gd name="connsiteY6" fmla="*/ 2240024 h 2244810"/>
              <a:gd name="connsiteX7" fmla="*/ 338205 w 3427646"/>
              <a:gd name="connsiteY7" fmla="*/ 2057797 h 2244810"/>
              <a:gd name="connsiteX8" fmla="*/ 665386 w 3427646"/>
              <a:gd name="connsiteY8" fmla="*/ 1766460 h 2244810"/>
              <a:gd name="connsiteX9" fmla="*/ 1336898 w 3427646"/>
              <a:gd name="connsiteY9" fmla="*/ 1380697 h 2244810"/>
              <a:gd name="connsiteX10" fmla="*/ 1919511 w 3427646"/>
              <a:gd name="connsiteY10" fmla="*/ 996522 h 2244810"/>
              <a:gd name="connsiteX11" fmla="*/ 2598961 w 3427646"/>
              <a:gd name="connsiteY11" fmla="*/ 528210 h 2244810"/>
              <a:gd name="connsiteX12" fmla="*/ 2903761 w 3427646"/>
              <a:gd name="connsiteY12" fmla="*/ 302785 h 2244810"/>
              <a:gd name="connsiteX13" fmla="*/ 3427638 w 3427646"/>
              <a:gd name="connsiteY13" fmla="*/ 3748 h 2244810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36898 w 3427646"/>
              <a:gd name="connsiteY9" fmla="*/ 1380697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64450 w 3427646"/>
              <a:gd name="connsiteY9" fmla="*/ 1398643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64450 w 3427646"/>
              <a:gd name="connsiteY9" fmla="*/ 1398643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2804 h 2243812"/>
              <a:gd name="connsiteX1" fmla="*/ 2751093 w 3427646"/>
              <a:gd name="connsiteY1" fmla="*/ 154207 h 2243812"/>
              <a:gd name="connsiteX2" fmla="*/ 1893665 w 3427646"/>
              <a:gd name="connsiteY2" fmla="*/ 461310 h 2243812"/>
              <a:gd name="connsiteX3" fmla="*/ 1064998 w 3427646"/>
              <a:gd name="connsiteY3" fmla="*/ 976754 h 2243812"/>
              <a:gd name="connsiteX4" fmla="*/ 438755 w 3427646"/>
              <a:gd name="connsiteY4" fmla="*/ 1522487 h 2243812"/>
              <a:gd name="connsiteX5" fmla="*/ 101766 w 3427646"/>
              <a:gd name="connsiteY5" fmla="*/ 1926457 h 2243812"/>
              <a:gd name="connsiteX6" fmla="*/ 32235 w 3427646"/>
              <a:gd name="connsiteY6" fmla="*/ 2239080 h 2243812"/>
              <a:gd name="connsiteX7" fmla="*/ 338205 w 3427646"/>
              <a:gd name="connsiteY7" fmla="*/ 2056853 h 2243812"/>
              <a:gd name="connsiteX8" fmla="*/ 718620 w 3427646"/>
              <a:gd name="connsiteY8" fmla="*/ 1777286 h 2243812"/>
              <a:gd name="connsiteX9" fmla="*/ 1364450 w 3427646"/>
              <a:gd name="connsiteY9" fmla="*/ 1397699 h 2243812"/>
              <a:gd name="connsiteX10" fmla="*/ 1919511 w 3427646"/>
              <a:gd name="connsiteY10" fmla="*/ 995578 h 2243812"/>
              <a:gd name="connsiteX11" fmla="*/ 2598961 w 3427646"/>
              <a:gd name="connsiteY11" fmla="*/ 527266 h 2243812"/>
              <a:gd name="connsiteX12" fmla="*/ 2903761 w 3427646"/>
              <a:gd name="connsiteY12" fmla="*/ 301841 h 2243812"/>
              <a:gd name="connsiteX13" fmla="*/ 3427638 w 3427646"/>
              <a:gd name="connsiteY13" fmla="*/ 2804 h 2243812"/>
              <a:gd name="connsiteX0" fmla="*/ 3435432 w 3435440"/>
              <a:gd name="connsiteY0" fmla="*/ 2804 h 2243812"/>
              <a:gd name="connsiteX1" fmla="*/ 2758887 w 3435440"/>
              <a:gd name="connsiteY1" fmla="*/ 154207 h 2243812"/>
              <a:gd name="connsiteX2" fmla="*/ 1901459 w 3435440"/>
              <a:gd name="connsiteY2" fmla="*/ 461310 h 2243812"/>
              <a:gd name="connsiteX3" fmla="*/ 1072792 w 3435440"/>
              <a:gd name="connsiteY3" fmla="*/ 976754 h 2243812"/>
              <a:gd name="connsiteX4" fmla="*/ 446549 w 3435440"/>
              <a:gd name="connsiteY4" fmla="*/ 1522487 h 2243812"/>
              <a:gd name="connsiteX5" fmla="*/ 109560 w 3435440"/>
              <a:gd name="connsiteY5" fmla="*/ 1926457 h 2243812"/>
              <a:gd name="connsiteX6" fmla="*/ 40029 w 3435440"/>
              <a:gd name="connsiteY6" fmla="*/ 2239080 h 2243812"/>
              <a:gd name="connsiteX7" fmla="*/ 345999 w 3435440"/>
              <a:gd name="connsiteY7" fmla="*/ 2056853 h 2243812"/>
              <a:gd name="connsiteX8" fmla="*/ 726414 w 3435440"/>
              <a:gd name="connsiteY8" fmla="*/ 1777286 h 2243812"/>
              <a:gd name="connsiteX9" fmla="*/ 1372244 w 3435440"/>
              <a:gd name="connsiteY9" fmla="*/ 1397699 h 2243812"/>
              <a:gd name="connsiteX10" fmla="*/ 1927305 w 3435440"/>
              <a:gd name="connsiteY10" fmla="*/ 995578 h 2243812"/>
              <a:gd name="connsiteX11" fmla="*/ 2606755 w 3435440"/>
              <a:gd name="connsiteY11" fmla="*/ 527266 h 2243812"/>
              <a:gd name="connsiteX12" fmla="*/ 2911555 w 3435440"/>
              <a:gd name="connsiteY12" fmla="*/ 301841 h 2243812"/>
              <a:gd name="connsiteX13" fmla="*/ 3435432 w 3435440"/>
              <a:gd name="connsiteY13" fmla="*/ 2804 h 2243812"/>
              <a:gd name="connsiteX0" fmla="*/ 3435432 w 3435440"/>
              <a:gd name="connsiteY0" fmla="*/ 2804 h 2243812"/>
              <a:gd name="connsiteX1" fmla="*/ 2758887 w 3435440"/>
              <a:gd name="connsiteY1" fmla="*/ 154207 h 2243812"/>
              <a:gd name="connsiteX2" fmla="*/ 1901459 w 3435440"/>
              <a:gd name="connsiteY2" fmla="*/ 461310 h 2243812"/>
              <a:gd name="connsiteX3" fmla="*/ 1072792 w 3435440"/>
              <a:gd name="connsiteY3" fmla="*/ 976754 h 2243812"/>
              <a:gd name="connsiteX4" fmla="*/ 446549 w 3435440"/>
              <a:gd name="connsiteY4" fmla="*/ 1522487 h 2243812"/>
              <a:gd name="connsiteX5" fmla="*/ 109560 w 3435440"/>
              <a:gd name="connsiteY5" fmla="*/ 1926457 h 2243812"/>
              <a:gd name="connsiteX6" fmla="*/ 40029 w 3435440"/>
              <a:gd name="connsiteY6" fmla="*/ 2239080 h 2243812"/>
              <a:gd name="connsiteX7" fmla="*/ 345999 w 3435440"/>
              <a:gd name="connsiteY7" fmla="*/ 2056853 h 2243812"/>
              <a:gd name="connsiteX8" fmla="*/ 726414 w 3435440"/>
              <a:gd name="connsiteY8" fmla="*/ 1777286 h 2243812"/>
              <a:gd name="connsiteX9" fmla="*/ 1372244 w 3435440"/>
              <a:gd name="connsiteY9" fmla="*/ 1397699 h 2243812"/>
              <a:gd name="connsiteX10" fmla="*/ 1927305 w 3435440"/>
              <a:gd name="connsiteY10" fmla="*/ 995578 h 2243812"/>
              <a:gd name="connsiteX11" fmla="*/ 2606755 w 3435440"/>
              <a:gd name="connsiteY11" fmla="*/ 527266 h 2243812"/>
              <a:gd name="connsiteX12" fmla="*/ 2911555 w 3435440"/>
              <a:gd name="connsiteY12" fmla="*/ 301841 h 2243812"/>
              <a:gd name="connsiteX13" fmla="*/ 3435432 w 3435440"/>
              <a:gd name="connsiteY13" fmla="*/ 2804 h 2243812"/>
              <a:gd name="connsiteX0" fmla="*/ 3427744 w 3427752"/>
              <a:gd name="connsiteY0" fmla="*/ 2804 h 2243812"/>
              <a:gd name="connsiteX1" fmla="*/ 2751199 w 3427752"/>
              <a:gd name="connsiteY1" fmla="*/ 154207 h 2243812"/>
              <a:gd name="connsiteX2" fmla="*/ 1893771 w 3427752"/>
              <a:gd name="connsiteY2" fmla="*/ 461310 h 2243812"/>
              <a:gd name="connsiteX3" fmla="*/ 1065104 w 3427752"/>
              <a:gd name="connsiteY3" fmla="*/ 976754 h 2243812"/>
              <a:gd name="connsiteX4" fmla="*/ 442291 w 3427752"/>
              <a:gd name="connsiteY4" fmla="*/ 1531831 h 2243812"/>
              <a:gd name="connsiteX5" fmla="*/ 101872 w 3427752"/>
              <a:gd name="connsiteY5" fmla="*/ 1926457 h 2243812"/>
              <a:gd name="connsiteX6" fmla="*/ 32341 w 3427752"/>
              <a:gd name="connsiteY6" fmla="*/ 2239080 h 2243812"/>
              <a:gd name="connsiteX7" fmla="*/ 338311 w 3427752"/>
              <a:gd name="connsiteY7" fmla="*/ 2056853 h 2243812"/>
              <a:gd name="connsiteX8" fmla="*/ 718726 w 3427752"/>
              <a:gd name="connsiteY8" fmla="*/ 1777286 h 2243812"/>
              <a:gd name="connsiteX9" fmla="*/ 1364556 w 3427752"/>
              <a:gd name="connsiteY9" fmla="*/ 1397699 h 2243812"/>
              <a:gd name="connsiteX10" fmla="*/ 1919617 w 3427752"/>
              <a:gd name="connsiteY10" fmla="*/ 995578 h 2243812"/>
              <a:gd name="connsiteX11" fmla="*/ 2599067 w 3427752"/>
              <a:gd name="connsiteY11" fmla="*/ 527266 h 2243812"/>
              <a:gd name="connsiteX12" fmla="*/ 2903867 w 3427752"/>
              <a:gd name="connsiteY12" fmla="*/ 301841 h 2243812"/>
              <a:gd name="connsiteX13" fmla="*/ 3427744 w 3427752"/>
              <a:gd name="connsiteY13" fmla="*/ 2804 h 2243812"/>
              <a:gd name="connsiteX0" fmla="*/ 3455239 w 3455247"/>
              <a:gd name="connsiteY0" fmla="*/ 2804 h 2243812"/>
              <a:gd name="connsiteX1" fmla="*/ 2778694 w 3455247"/>
              <a:gd name="connsiteY1" fmla="*/ 154207 h 2243812"/>
              <a:gd name="connsiteX2" fmla="*/ 1921266 w 3455247"/>
              <a:gd name="connsiteY2" fmla="*/ 461310 h 2243812"/>
              <a:gd name="connsiteX3" fmla="*/ 1092599 w 3455247"/>
              <a:gd name="connsiteY3" fmla="*/ 976754 h 2243812"/>
              <a:gd name="connsiteX4" fmla="*/ 129367 w 3455247"/>
              <a:gd name="connsiteY4" fmla="*/ 1926457 h 2243812"/>
              <a:gd name="connsiteX5" fmla="*/ 59836 w 3455247"/>
              <a:gd name="connsiteY5" fmla="*/ 2239080 h 2243812"/>
              <a:gd name="connsiteX6" fmla="*/ 365806 w 3455247"/>
              <a:gd name="connsiteY6" fmla="*/ 2056853 h 2243812"/>
              <a:gd name="connsiteX7" fmla="*/ 746221 w 3455247"/>
              <a:gd name="connsiteY7" fmla="*/ 1777286 h 2243812"/>
              <a:gd name="connsiteX8" fmla="*/ 1392051 w 3455247"/>
              <a:gd name="connsiteY8" fmla="*/ 1397699 h 2243812"/>
              <a:gd name="connsiteX9" fmla="*/ 1947112 w 3455247"/>
              <a:gd name="connsiteY9" fmla="*/ 995578 h 2243812"/>
              <a:gd name="connsiteX10" fmla="*/ 2626562 w 3455247"/>
              <a:gd name="connsiteY10" fmla="*/ 527266 h 2243812"/>
              <a:gd name="connsiteX11" fmla="*/ 2931362 w 3455247"/>
              <a:gd name="connsiteY11" fmla="*/ 301841 h 2243812"/>
              <a:gd name="connsiteX12" fmla="*/ 3455239 w 3455247"/>
              <a:gd name="connsiteY12" fmla="*/ 2804 h 2243812"/>
              <a:gd name="connsiteX0" fmla="*/ 3455397 w 3455405"/>
              <a:gd name="connsiteY0" fmla="*/ 2804 h 2243812"/>
              <a:gd name="connsiteX1" fmla="*/ 2778852 w 3455405"/>
              <a:gd name="connsiteY1" fmla="*/ 154207 h 2243812"/>
              <a:gd name="connsiteX2" fmla="*/ 1921424 w 3455405"/>
              <a:gd name="connsiteY2" fmla="*/ 461310 h 2243812"/>
              <a:gd name="connsiteX3" fmla="*/ 1092757 w 3455405"/>
              <a:gd name="connsiteY3" fmla="*/ 976754 h 2243812"/>
              <a:gd name="connsiteX4" fmla="*/ 129525 w 3455405"/>
              <a:gd name="connsiteY4" fmla="*/ 1926457 h 2243812"/>
              <a:gd name="connsiteX5" fmla="*/ 59994 w 3455405"/>
              <a:gd name="connsiteY5" fmla="*/ 2239080 h 2243812"/>
              <a:gd name="connsiteX6" fmla="*/ 365964 w 3455405"/>
              <a:gd name="connsiteY6" fmla="*/ 2056853 h 2243812"/>
              <a:gd name="connsiteX7" fmla="*/ 746379 w 3455405"/>
              <a:gd name="connsiteY7" fmla="*/ 1777286 h 2243812"/>
              <a:gd name="connsiteX8" fmla="*/ 1392209 w 3455405"/>
              <a:gd name="connsiteY8" fmla="*/ 1397699 h 2243812"/>
              <a:gd name="connsiteX9" fmla="*/ 1947270 w 3455405"/>
              <a:gd name="connsiteY9" fmla="*/ 995578 h 2243812"/>
              <a:gd name="connsiteX10" fmla="*/ 2626720 w 3455405"/>
              <a:gd name="connsiteY10" fmla="*/ 527266 h 2243812"/>
              <a:gd name="connsiteX11" fmla="*/ 2931520 w 3455405"/>
              <a:gd name="connsiteY11" fmla="*/ 301841 h 2243812"/>
              <a:gd name="connsiteX12" fmla="*/ 3455397 w 3455405"/>
              <a:gd name="connsiteY12" fmla="*/ 2804 h 2243812"/>
              <a:gd name="connsiteX0" fmla="*/ 3426085 w 3426093"/>
              <a:gd name="connsiteY0" fmla="*/ 2804 h 2244065"/>
              <a:gd name="connsiteX1" fmla="*/ 2749540 w 3426093"/>
              <a:gd name="connsiteY1" fmla="*/ 154207 h 2244065"/>
              <a:gd name="connsiteX2" fmla="*/ 1892112 w 3426093"/>
              <a:gd name="connsiteY2" fmla="*/ 461310 h 2244065"/>
              <a:gd name="connsiteX3" fmla="*/ 1063445 w 3426093"/>
              <a:gd name="connsiteY3" fmla="*/ 976754 h 2244065"/>
              <a:gd name="connsiteX4" fmla="*/ 127918 w 3426093"/>
              <a:gd name="connsiteY4" fmla="*/ 1859208 h 2244065"/>
              <a:gd name="connsiteX5" fmla="*/ 30682 w 3426093"/>
              <a:gd name="connsiteY5" fmla="*/ 2239080 h 2244065"/>
              <a:gd name="connsiteX6" fmla="*/ 336652 w 3426093"/>
              <a:gd name="connsiteY6" fmla="*/ 2056853 h 2244065"/>
              <a:gd name="connsiteX7" fmla="*/ 717067 w 3426093"/>
              <a:gd name="connsiteY7" fmla="*/ 1777286 h 2244065"/>
              <a:gd name="connsiteX8" fmla="*/ 1362897 w 3426093"/>
              <a:gd name="connsiteY8" fmla="*/ 1397699 h 2244065"/>
              <a:gd name="connsiteX9" fmla="*/ 1917958 w 3426093"/>
              <a:gd name="connsiteY9" fmla="*/ 995578 h 2244065"/>
              <a:gd name="connsiteX10" fmla="*/ 2597408 w 3426093"/>
              <a:gd name="connsiteY10" fmla="*/ 527266 h 2244065"/>
              <a:gd name="connsiteX11" fmla="*/ 2902208 w 3426093"/>
              <a:gd name="connsiteY11" fmla="*/ 301841 h 2244065"/>
              <a:gd name="connsiteX12" fmla="*/ 3426085 w 3426093"/>
              <a:gd name="connsiteY12" fmla="*/ 2804 h 2244065"/>
              <a:gd name="connsiteX0" fmla="*/ 3436053 w 3436061"/>
              <a:gd name="connsiteY0" fmla="*/ 2804 h 2244065"/>
              <a:gd name="connsiteX1" fmla="*/ 2759508 w 3436061"/>
              <a:gd name="connsiteY1" fmla="*/ 154207 h 2244065"/>
              <a:gd name="connsiteX2" fmla="*/ 1902080 w 3436061"/>
              <a:gd name="connsiteY2" fmla="*/ 461310 h 2244065"/>
              <a:gd name="connsiteX3" fmla="*/ 1073413 w 3436061"/>
              <a:gd name="connsiteY3" fmla="*/ 976754 h 2244065"/>
              <a:gd name="connsiteX4" fmla="*/ 137886 w 3436061"/>
              <a:gd name="connsiteY4" fmla="*/ 1859208 h 2244065"/>
              <a:gd name="connsiteX5" fmla="*/ 40650 w 3436061"/>
              <a:gd name="connsiteY5" fmla="*/ 2239080 h 2244065"/>
              <a:gd name="connsiteX6" fmla="*/ 346620 w 3436061"/>
              <a:gd name="connsiteY6" fmla="*/ 2056853 h 2244065"/>
              <a:gd name="connsiteX7" fmla="*/ 727035 w 3436061"/>
              <a:gd name="connsiteY7" fmla="*/ 1777286 h 2244065"/>
              <a:gd name="connsiteX8" fmla="*/ 1372865 w 3436061"/>
              <a:gd name="connsiteY8" fmla="*/ 1397699 h 2244065"/>
              <a:gd name="connsiteX9" fmla="*/ 1927926 w 3436061"/>
              <a:gd name="connsiteY9" fmla="*/ 995578 h 2244065"/>
              <a:gd name="connsiteX10" fmla="*/ 2607376 w 3436061"/>
              <a:gd name="connsiteY10" fmla="*/ 527266 h 2244065"/>
              <a:gd name="connsiteX11" fmla="*/ 2912176 w 3436061"/>
              <a:gd name="connsiteY11" fmla="*/ 301841 h 2244065"/>
              <a:gd name="connsiteX12" fmla="*/ 3436053 w 3436061"/>
              <a:gd name="connsiteY12" fmla="*/ 2804 h 2244065"/>
              <a:gd name="connsiteX0" fmla="*/ 3424014 w 3424022"/>
              <a:gd name="connsiteY0" fmla="*/ 2804 h 2244015"/>
              <a:gd name="connsiteX1" fmla="*/ 2747469 w 3424022"/>
              <a:gd name="connsiteY1" fmla="*/ 154207 h 2244015"/>
              <a:gd name="connsiteX2" fmla="*/ 1890041 w 3424022"/>
              <a:gd name="connsiteY2" fmla="*/ 461310 h 2244015"/>
              <a:gd name="connsiteX3" fmla="*/ 1061374 w 3424022"/>
              <a:gd name="connsiteY3" fmla="*/ 976754 h 2244015"/>
              <a:gd name="connsiteX4" fmla="*/ 150750 w 3424022"/>
              <a:gd name="connsiteY4" fmla="*/ 1860421 h 2244015"/>
              <a:gd name="connsiteX5" fmla="*/ 28611 w 3424022"/>
              <a:gd name="connsiteY5" fmla="*/ 2239080 h 2244015"/>
              <a:gd name="connsiteX6" fmla="*/ 334581 w 3424022"/>
              <a:gd name="connsiteY6" fmla="*/ 2056853 h 2244015"/>
              <a:gd name="connsiteX7" fmla="*/ 714996 w 3424022"/>
              <a:gd name="connsiteY7" fmla="*/ 1777286 h 2244015"/>
              <a:gd name="connsiteX8" fmla="*/ 1360826 w 3424022"/>
              <a:gd name="connsiteY8" fmla="*/ 1397699 h 2244015"/>
              <a:gd name="connsiteX9" fmla="*/ 1915887 w 3424022"/>
              <a:gd name="connsiteY9" fmla="*/ 995578 h 2244015"/>
              <a:gd name="connsiteX10" fmla="*/ 2595337 w 3424022"/>
              <a:gd name="connsiteY10" fmla="*/ 527266 h 2244015"/>
              <a:gd name="connsiteX11" fmla="*/ 2900137 w 3424022"/>
              <a:gd name="connsiteY11" fmla="*/ 301841 h 2244015"/>
              <a:gd name="connsiteX12" fmla="*/ 3424014 w 3424022"/>
              <a:gd name="connsiteY12" fmla="*/ 2804 h 2244015"/>
              <a:gd name="connsiteX0" fmla="*/ 3429269 w 3429277"/>
              <a:gd name="connsiteY0" fmla="*/ 2804 h 2242904"/>
              <a:gd name="connsiteX1" fmla="*/ 2752724 w 3429277"/>
              <a:gd name="connsiteY1" fmla="*/ 154207 h 2242904"/>
              <a:gd name="connsiteX2" fmla="*/ 1895296 w 3429277"/>
              <a:gd name="connsiteY2" fmla="*/ 461310 h 2242904"/>
              <a:gd name="connsiteX3" fmla="*/ 1066629 w 3429277"/>
              <a:gd name="connsiteY3" fmla="*/ 976754 h 2242904"/>
              <a:gd name="connsiteX4" fmla="*/ 156005 w 3429277"/>
              <a:gd name="connsiteY4" fmla="*/ 1860421 h 2242904"/>
              <a:gd name="connsiteX5" fmla="*/ 33866 w 3429277"/>
              <a:gd name="connsiteY5" fmla="*/ 2239080 h 2242904"/>
              <a:gd name="connsiteX6" fmla="*/ 339836 w 3429277"/>
              <a:gd name="connsiteY6" fmla="*/ 2056853 h 2242904"/>
              <a:gd name="connsiteX7" fmla="*/ 720251 w 3429277"/>
              <a:gd name="connsiteY7" fmla="*/ 1777286 h 2242904"/>
              <a:gd name="connsiteX8" fmla="*/ 1366081 w 3429277"/>
              <a:gd name="connsiteY8" fmla="*/ 1397699 h 2242904"/>
              <a:gd name="connsiteX9" fmla="*/ 1921142 w 3429277"/>
              <a:gd name="connsiteY9" fmla="*/ 995578 h 2242904"/>
              <a:gd name="connsiteX10" fmla="*/ 2600592 w 3429277"/>
              <a:gd name="connsiteY10" fmla="*/ 527266 h 2242904"/>
              <a:gd name="connsiteX11" fmla="*/ 2905392 w 3429277"/>
              <a:gd name="connsiteY11" fmla="*/ 301841 h 2242904"/>
              <a:gd name="connsiteX12" fmla="*/ 3429269 w 3429277"/>
              <a:gd name="connsiteY12" fmla="*/ 2804 h 2242904"/>
              <a:gd name="connsiteX0" fmla="*/ 3415713 w 3415721"/>
              <a:gd name="connsiteY0" fmla="*/ 2804 h 2243679"/>
              <a:gd name="connsiteX1" fmla="*/ 2739168 w 3415721"/>
              <a:gd name="connsiteY1" fmla="*/ 154207 h 2243679"/>
              <a:gd name="connsiteX2" fmla="*/ 1881740 w 3415721"/>
              <a:gd name="connsiteY2" fmla="*/ 461310 h 2243679"/>
              <a:gd name="connsiteX3" fmla="*/ 1053073 w 3415721"/>
              <a:gd name="connsiteY3" fmla="*/ 976754 h 2243679"/>
              <a:gd name="connsiteX4" fmla="*/ 142449 w 3415721"/>
              <a:gd name="connsiteY4" fmla="*/ 1860421 h 2243679"/>
              <a:gd name="connsiteX5" fmla="*/ 27588 w 3415721"/>
              <a:gd name="connsiteY5" fmla="*/ 2239871 h 2243679"/>
              <a:gd name="connsiteX6" fmla="*/ 326280 w 3415721"/>
              <a:gd name="connsiteY6" fmla="*/ 2056853 h 2243679"/>
              <a:gd name="connsiteX7" fmla="*/ 706695 w 3415721"/>
              <a:gd name="connsiteY7" fmla="*/ 1777286 h 2243679"/>
              <a:gd name="connsiteX8" fmla="*/ 1352525 w 3415721"/>
              <a:gd name="connsiteY8" fmla="*/ 1397699 h 2243679"/>
              <a:gd name="connsiteX9" fmla="*/ 1907586 w 3415721"/>
              <a:gd name="connsiteY9" fmla="*/ 995578 h 2243679"/>
              <a:gd name="connsiteX10" fmla="*/ 2587036 w 3415721"/>
              <a:gd name="connsiteY10" fmla="*/ 527266 h 2243679"/>
              <a:gd name="connsiteX11" fmla="*/ 2891836 w 3415721"/>
              <a:gd name="connsiteY11" fmla="*/ 301841 h 2243679"/>
              <a:gd name="connsiteX12" fmla="*/ 3415713 w 3415721"/>
              <a:gd name="connsiteY12" fmla="*/ 2804 h 2243679"/>
              <a:gd name="connsiteX0" fmla="*/ 3415713 w 3415721"/>
              <a:gd name="connsiteY0" fmla="*/ 2804 h 2243992"/>
              <a:gd name="connsiteX1" fmla="*/ 2739168 w 3415721"/>
              <a:gd name="connsiteY1" fmla="*/ 154207 h 2243992"/>
              <a:gd name="connsiteX2" fmla="*/ 1881740 w 3415721"/>
              <a:gd name="connsiteY2" fmla="*/ 461310 h 2243992"/>
              <a:gd name="connsiteX3" fmla="*/ 1053073 w 3415721"/>
              <a:gd name="connsiteY3" fmla="*/ 976754 h 2243992"/>
              <a:gd name="connsiteX4" fmla="*/ 142449 w 3415721"/>
              <a:gd name="connsiteY4" fmla="*/ 1860421 h 2243992"/>
              <a:gd name="connsiteX5" fmla="*/ 27588 w 3415721"/>
              <a:gd name="connsiteY5" fmla="*/ 2239871 h 2243992"/>
              <a:gd name="connsiteX6" fmla="*/ 326280 w 3415721"/>
              <a:gd name="connsiteY6" fmla="*/ 2056853 h 2243992"/>
              <a:gd name="connsiteX7" fmla="*/ 706695 w 3415721"/>
              <a:gd name="connsiteY7" fmla="*/ 1777286 h 2243992"/>
              <a:gd name="connsiteX8" fmla="*/ 1352525 w 3415721"/>
              <a:gd name="connsiteY8" fmla="*/ 1397699 h 2243992"/>
              <a:gd name="connsiteX9" fmla="*/ 1907586 w 3415721"/>
              <a:gd name="connsiteY9" fmla="*/ 995578 h 2243992"/>
              <a:gd name="connsiteX10" fmla="*/ 2587036 w 3415721"/>
              <a:gd name="connsiteY10" fmla="*/ 527266 h 2243992"/>
              <a:gd name="connsiteX11" fmla="*/ 2891836 w 3415721"/>
              <a:gd name="connsiteY11" fmla="*/ 301841 h 2243992"/>
              <a:gd name="connsiteX12" fmla="*/ 3415713 w 3415721"/>
              <a:gd name="connsiteY12" fmla="*/ 2804 h 224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5721" h="2243992">
                <a:moveTo>
                  <a:pt x="3415713" y="2804"/>
                </a:moveTo>
                <a:cubicBezTo>
                  <a:pt x="3401117" y="-17632"/>
                  <a:pt x="2994830" y="77789"/>
                  <a:pt x="2739168" y="154207"/>
                </a:cubicBezTo>
                <a:cubicBezTo>
                  <a:pt x="2483506" y="230625"/>
                  <a:pt x="2162756" y="324219"/>
                  <a:pt x="1881740" y="461310"/>
                </a:cubicBezTo>
                <a:cubicBezTo>
                  <a:pt x="1600724" y="598401"/>
                  <a:pt x="1342955" y="743569"/>
                  <a:pt x="1053073" y="976754"/>
                </a:cubicBezTo>
                <a:cubicBezTo>
                  <a:pt x="763191" y="1209939"/>
                  <a:pt x="313363" y="1649902"/>
                  <a:pt x="142449" y="1860421"/>
                </a:cubicBezTo>
                <a:cubicBezTo>
                  <a:pt x="-28465" y="2070940"/>
                  <a:pt x="-15319" y="2211778"/>
                  <a:pt x="27588" y="2239871"/>
                </a:cubicBezTo>
                <a:cubicBezTo>
                  <a:pt x="70495" y="2267964"/>
                  <a:pt x="217670" y="2146407"/>
                  <a:pt x="326280" y="2056853"/>
                </a:cubicBezTo>
                <a:cubicBezTo>
                  <a:pt x="434890" y="1967299"/>
                  <a:pt x="535654" y="1887145"/>
                  <a:pt x="706695" y="1777286"/>
                </a:cubicBezTo>
                <a:cubicBezTo>
                  <a:pt x="877736" y="1667427"/>
                  <a:pt x="1183775" y="1537379"/>
                  <a:pt x="1352525" y="1397699"/>
                </a:cubicBezTo>
                <a:cubicBezTo>
                  <a:pt x="1521275" y="1258019"/>
                  <a:pt x="1701834" y="1140650"/>
                  <a:pt x="1907586" y="995578"/>
                </a:cubicBezTo>
                <a:cubicBezTo>
                  <a:pt x="2113338" y="850506"/>
                  <a:pt x="2422994" y="642889"/>
                  <a:pt x="2587036" y="527266"/>
                </a:cubicBezTo>
                <a:cubicBezTo>
                  <a:pt x="2751078" y="411643"/>
                  <a:pt x="2798174" y="364547"/>
                  <a:pt x="2891836" y="301841"/>
                </a:cubicBezTo>
                <a:cubicBezTo>
                  <a:pt x="3013938" y="219303"/>
                  <a:pt x="3417850" y="10439"/>
                  <a:pt x="3415713" y="2804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FAF4420-BAFE-4FBC-9C28-A8D22D089003}"/>
              </a:ext>
            </a:extLst>
          </p:cNvPr>
          <p:cNvCxnSpPr>
            <a:cxnSpLocks/>
          </p:cNvCxnSpPr>
          <p:nvPr/>
        </p:nvCxnSpPr>
        <p:spPr>
          <a:xfrm rot="1200000" flipV="1">
            <a:off x="2143648" y="2831279"/>
            <a:ext cx="329534" cy="2128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7A071C-9A10-4A5B-9101-DE1E48C66BA9}"/>
              </a:ext>
            </a:extLst>
          </p:cNvPr>
          <p:cNvCxnSpPr>
            <a:cxnSpLocks/>
          </p:cNvCxnSpPr>
          <p:nvPr/>
        </p:nvCxnSpPr>
        <p:spPr>
          <a:xfrm flipH="1" flipV="1">
            <a:off x="2181618" y="2658594"/>
            <a:ext cx="1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E4CE865-7CB5-4C05-9588-3F5382E3750E}"/>
              </a:ext>
            </a:extLst>
          </p:cNvPr>
          <p:cNvCxnSpPr>
            <a:cxnSpLocks/>
          </p:cNvCxnSpPr>
          <p:nvPr/>
        </p:nvCxnSpPr>
        <p:spPr>
          <a:xfrm rot="600000" flipH="1" flipV="1">
            <a:off x="1979625" y="2836821"/>
            <a:ext cx="272220" cy="1429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19A49EF-4BD3-4ADC-8D12-CC83FC5FBB51}"/>
                  </a:ext>
                </a:extLst>
              </p:cNvPr>
              <p:cNvSpPr/>
              <p:nvPr/>
            </p:nvSpPr>
            <p:spPr>
              <a:xfrm>
                <a:off x="2370330" y="2853623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19A49EF-4BD3-4ADC-8D12-CC83FC5FB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0" y="2853623"/>
                <a:ext cx="266419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510A0A5-CC30-4432-9235-EAFAEBA7091C}"/>
                  </a:ext>
                </a:extLst>
              </p:cNvPr>
              <p:cNvSpPr/>
              <p:nvPr/>
            </p:nvSpPr>
            <p:spPr>
              <a:xfrm>
                <a:off x="1807652" y="27327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510A0A5-CC30-4432-9235-EAFAEBA7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652" y="2732711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0C21922-7E35-4FFA-8CF7-62195F19E5A1}"/>
                  </a:ext>
                </a:extLst>
              </p:cNvPr>
              <p:cNvSpPr/>
              <p:nvPr/>
            </p:nvSpPr>
            <p:spPr>
              <a:xfrm>
                <a:off x="1985731" y="2527233"/>
                <a:ext cx="2600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0C21922-7E35-4FFA-8CF7-62195F19E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1" y="2527233"/>
                <a:ext cx="26000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A14152BB-4843-44BD-9436-B5B916BE93FB}"/>
              </a:ext>
            </a:extLst>
          </p:cNvPr>
          <p:cNvSpPr/>
          <p:nvPr/>
        </p:nvSpPr>
        <p:spPr>
          <a:xfrm>
            <a:off x="2158759" y="29376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564476D-8EA9-4034-9608-8BDEFBAD2ABC}"/>
              </a:ext>
            </a:extLst>
          </p:cNvPr>
          <p:cNvSpPr/>
          <p:nvPr/>
        </p:nvSpPr>
        <p:spPr>
          <a:xfrm>
            <a:off x="4287784" y="2904450"/>
            <a:ext cx="578644" cy="123825"/>
          </a:xfrm>
          <a:custGeom>
            <a:avLst/>
            <a:gdLst>
              <a:gd name="connsiteX0" fmla="*/ 0 w 578644"/>
              <a:gd name="connsiteY0" fmla="*/ 123825 h 123825"/>
              <a:gd name="connsiteX1" fmla="*/ 316706 w 578644"/>
              <a:gd name="connsiteY1" fmla="*/ 66675 h 123825"/>
              <a:gd name="connsiteX2" fmla="*/ 578644 w 578644"/>
              <a:gd name="connsiteY2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644" h="123825">
                <a:moveTo>
                  <a:pt x="0" y="123825"/>
                </a:moveTo>
                <a:cubicBezTo>
                  <a:pt x="110132" y="105568"/>
                  <a:pt x="220265" y="87312"/>
                  <a:pt x="316706" y="66675"/>
                </a:cubicBezTo>
                <a:cubicBezTo>
                  <a:pt x="413147" y="46037"/>
                  <a:pt x="495895" y="23018"/>
                  <a:pt x="578644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F327DC2-0152-4518-BC19-E3DC8874BD37}"/>
              </a:ext>
            </a:extLst>
          </p:cNvPr>
          <p:cNvSpPr/>
          <p:nvPr/>
        </p:nvSpPr>
        <p:spPr>
          <a:xfrm>
            <a:off x="2856073" y="1395413"/>
            <a:ext cx="709612" cy="1938337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02468"/>
              <a:gd name="connsiteY0" fmla="*/ 0 h 1943100"/>
              <a:gd name="connsiteX1" fmla="*/ 569118 w 702468"/>
              <a:gd name="connsiteY1" fmla="*/ 1057275 h 1943100"/>
              <a:gd name="connsiteX2" fmla="*/ 702468 w 702468"/>
              <a:gd name="connsiteY2" fmla="*/ 1943100 h 1943100"/>
              <a:gd name="connsiteX0" fmla="*/ 0 w 702468"/>
              <a:gd name="connsiteY0" fmla="*/ 0 h 1943100"/>
              <a:gd name="connsiteX1" fmla="*/ 569118 w 702468"/>
              <a:gd name="connsiteY1" fmla="*/ 1057275 h 1943100"/>
              <a:gd name="connsiteX2" fmla="*/ 702468 w 702468"/>
              <a:gd name="connsiteY2" fmla="*/ 1943100 h 1943100"/>
              <a:gd name="connsiteX0" fmla="*/ 0 w 702468"/>
              <a:gd name="connsiteY0" fmla="*/ 0 h 1943100"/>
              <a:gd name="connsiteX1" fmla="*/ 538162 w 702468"/>
              <a:gd name="connsiteY1" fmla="*/ 957262 h 1943100"/>
              <a:gd name="connsiteX2" fmla="*/ 702468 w 702468"/>
              <a:gd name="connsiteY2" fmla="*/ 1943100 h 1943100"/>
              <a:gd name="connsiteX0" fmla="*/ 0 w 709612"/>
              <a:gd name="connsiteY0" fmla="*/ 0 h 1938337"/>
              <a:gd name="connsiteX1" fmla="*/ 538162 w 709612"/>
              <a:gd name="connsiteY1" fmla="*/ 957262 h 1938337"/>
              <a:gd name="connsiteX2" fmla="*/ 709612 w 709612"/>
              <a:gd name="connsiteY2" fmla="*/ 1938337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612" h="1938337">
                <a:moveTo>
                  <a:pt x="0" y="0"/>
                </a:moveTo>
                <a:cubicBezTo>
                  <a:pt x="275828" y="239712"/>
                  <a:pt x="419893" y="634206"/>
                  <a:pt x="538162" y="957262"/>
                </a:cubicBezTo>
                <a:cubicBezTo>
                  <a:pt x="656431" y="1280318"/>
                  <a:pt x="702865" y="1658143"/>
                  <a:pt x="709612" y="1938337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7695F77-7754-4F76-944D-E3A3FB458F78}"/>
              </a:ext>
            </a:extLst>
          </p:cNvPr>
          <p:cNvSpPr/>
          <p:nvPr/>
        </p:nvSpPr>
        <p:spPr>
          <a:xfrm>
            <a:off x="3737089" y="1360488"/>
            <a:ext cx="640430" cy="1730375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52920"/>
              <a:gd name="connsiteY0" fmla="*/ 0 h 1952625"/>
              <a:gd name="connsiteX1" fmla="*/ 706437 w 752920"/>
              <a:gd name="connsiteY1" fmla="*/ 1050925 h 1952625"/>
              <a:gd name="connsiteX2" fmla="*/ 719137 w 752920"/>
              <a:gd name="connsiteY2" fmla="*/ 1952625 h 1952625"/>
              <a:gd name="connsiteX0" fmla="*/ 0 w 719137"/>
              <a:gd name="connsiteY0" fmla="*/ 0 h 1952625"/>
              <a:gd name="connsiteX1" fmla="*/ 541337 w 719137"/>
              <a:gd name="connsiteY1" fmla="*/ 1000125 h 1952625"/>
              <a:gd name="connsiteX2" fmla="*/ 719137 w 719137"/>
              <a:gd name="connsiteY2" fmla="*/ 1952625 h 1952625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174"/>
              <a:gd name="connsiteY0" fmla="*/ 0 h 1739900"/>
              <a:gd name="connsiteX1" fmla="*/ 541337 w 650174"/>
              <a:gd name="connsiteY1" fmla="*/ 1000125 h 1739900"/>
              <a:gd name="connsiteX2" fmla="*/ 649287 w 650174"/>
              <a:gd name="connsiteY2" fmla="*/ 1739900 h 1739900"/>
              <a:gd name="connsiteX0" fmla="*/ 0 w 649843"/>
              <a:gd name="connsiteY0" fmla="*/ 0 h 1739900"/>
              <a:gd name="connsiteX1" fmla="*/ 522287 w 649843"/>
              <a:gd name="connsiteY1" fmla="*/ 927100 h 1739900"/>
              <a:gd name="connsiteX2" fmla="*/ 649287 w 649843"/>
              <a:gd name="connsiteY2" fmla="*/ 1739900 h 1739900"/>
              <a:gd name="connsiteX0" fmla="*/ 0 w 640551"/>
              <a:gd name="connsiteY0" fmla="*/ 0 h 1730375"/>
              <a:gd name="connsiteX1" fmla="*/ 512762 w 640551"/>
              <a:gd name="connsiteY1" fmla="*/ 917575 h 1730375"/>
              <a:gd name="connsiteX2" fmla="*/ 639762 w 640551"/>
              <a:gd name="connsiteY2" fmla="*/ 1730375 h 1730375"/>
              <a:gd name="connsiteX0" fmla="*/ 0 w 640430"/>
              <a:gd name="connsiteY0" fmla="*/ 0 h 1730375"/>
              <a:gd name="connsiteX1" fmla="*/ 512762 w 640430"/>
              <a:gd name="connsiteY1" fmla="*/ 917575 h 1730375"/>
              <a:gd name="connsiteX2" fmla="*/ 639762 w 640430"/>
              <a:gd name="connsiteY2" fmla="*/ 1730375 h 173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430" h="1730375">
                <a:moveTo>
                  <a:pt x="0" y="0"/>
                </a:moveTo>
                <a:cubicBezTo>
                  <a:pt x="294878" y="232568"/>
                  <a:pt x="425185" y="662517"/>
                  <a:pt x="512762" y="917575"/>
                </a:cubicBezTo>
                <a:cubicBezTo>
                  <a:pt x="612615" y="1208386"/>
                  <a:pt x="645715" y="1526381"/>
                  <a:pt x="639762" y="17303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8BD2FE74-B893-4D7B-973D-26B2D427ADB6}"/>
              </a:ext>
            </a:extLst>
          </p:cNvPr>
          <p:cNvSpPr/>
          <p:nvPr/>
        </p:nvSpPr>
        <p:spPr>
          <a:xfrm>
            <a:off x="2100140" y="1613395"/>
            <a:ext cx="688630" cy="1858963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52920"/>
              <a:gd name="connsiteY0" fmla="*/ 0 h 1952625"/>
              <a:gd name="connsiteX1" fmla="*/ 706437 w 752920"/>
              <a:gd name="connsiteY1" fmla="*/ 1050925 h 1952625"/>
              <a:gd name="connsiteX2" fmla="*/ 719137 w 752920"/>
              <a:gd name="connsiteY2" fmla="*/ 1952625 h 1952625"/>
              <a:gd name="connsiteX0" fmla="*/ 0 w 719137"/>
              <a:gd name="connsiteY0" fmla="*/ 0 h 1952625"/>
              <a:gd name="connsiteX1" fmla="*/ 541337 w 719137"/>
              <a:gd name="connsiteY1" fmla="*/ 1000125 h 1952625"/>
              <a:gd name="connsiteX2" fmla="*/ 719137 w 719137"/>
              <a:gd name="connsiteY2" fmla="*/ 1952625 h 1952625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174"/>
              <a:gd name="connsiteY0" fmla="*/ 0 h 1739900"/>
              <a:gd name="connsiteX1" fmla="*/ 541337 w 650174"/>
              <a:gd name="connsiteY1" fmla="*/ 1000125 h 1739900"/>
              <a:gd name="connsiteX2" fmla="*/ 649287 w 650174"/>
              <a:gd name="connsiteY2" fmla="*/ 1739900 h 1739900"/>
              <a:gd name="connsiteX0" fmla="*/ 0 w 649843"/>
              <a:gd name="connsiteY0" fmla="*/ 0 h 1739900"/>
              <a:gd name="connsiteX1" fmla="*/ 522287 w 649843"/>
              <a:gd name="connsiteY1" fmla="*/ 927100 h 1739900"/>
              <a:gd name="connsiteX2" fmla="*/ 649287 w 649843"/>
              <a:gd name="connsiteY2" fmla="*/ 1739900 h 1739900"/>
              <a:gd name="connsiteX0" fmla="*/ 0 w 706778"/>
              <a:gd name="connsiteY0" fmla="*/ 0 h 1857375"/>
              <a:gd name="connsiteX1" fmla="*/ 522287 w 706778"/>
              <a:gd name="connsiteY1" fmla="*/ 927100 h 1857375"/>
              <a:gd name="connsiteX2" fmla="*/ 706437 w 706778"/>
              <a:gd name="connsiteY2" fmla="*/ 1857375 h 185737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86"/>
              <a:gd name="connsiteY0" fmla="*/ 0 h 1863725"/>
              <a:gd name="connsiteX1" fmla="*/ 528637 w 700486"/>
              <a:gd name="connsiteY1" fmla="*/ 901700 h 1863725"/>
              <a:gd name="connsiteX2" fmla="*/ 700087 w 700486"/>
              <a:gd name="connsiteY2" fmla="*/ 1863725 h 1863725"/>
              <a:gd name="connsiteX0" fmla="*/ 0 w 700399"/>
              <a:gd name="connsiteY0" fmla="*/ 0 h 1863725"/>
              <a:gd name="connsiteX1" fmla="*/ 528637 w 700399"/>
              <a:gd name="connsiteY1" fmla="*/ 901700 h 1863725"/>
              <a:gd name="connsiteX2" fmla="*/ 700087 w 700399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688630"/>
              <a:gd name="connsiteY0" fmla="*/ 0 h 1858963"/>
              <a:gd name="connsiteX1" fmla="*/ 526256 w 688630"/>
              <a:gd name="connsiteY1" fmla="*/ 893763 h 1858963"/>
              <a:gd name="connsiteX2" fmla="*/ 688181 w 688630"/>
              <a:gd name="connsiteY2" fmla="*/ 1858963 h 185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30" h="1858963">
                <a:moveTo>
                  <a:pt x="0" y="0"/>
                </a:moveTo>
                <a:cubicBezTo>
                  <a:pt x="291703" y="283368"/>
                  <a:pt x="411559" y="583936"/>
                  <a:pt x="526256" y="893763"/>
                </a:cubicBezTo>
                <a:cubicBezTo>
                  <a:pt x="640953" y="1203590"/>
                  <a:pt x="694134" y="1651794"/>
                  <a:pt x="688181" y="1858963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B6A28CB1-A25E-4F15-AA03-87E2F4E7A2E6}"/>
              </a:ext>
            </a:extLst>
          </p:cNvPr>
          <p:cNvSpPr/>
          <p:nvPr/>
        </p:nvSpPr>
        <p:spPr>
          <a:xfrm rot="9806502">
            <a:off x="3983575" y="1506419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4A98631-62C7-47B4-A993-32FB99715149}"/>
                  </a:ext>
                </a:extLst>
              </p:cNvPr>
              <p:cNvSpPr/>
              <p:nvPr/>
            </p:nvSpPr>
            <p:spPr>
              <a:xfrm>
                <a:off x="3916450" y="1521198"/>
                <a:ext cx="60560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4A98631-62C7-47B4-A993-32FB99715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50" y="1521198"/>
                <a:ext cx="605605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0ECD0F6-32DF-401A-8BF4-59E5412A4C76}"/>
                  </a:ext>
                </a:extLst>
              </p:cNvPr>
              <p:cNvSpPr/>
              <p:nvPr/>
            </p:nvSpPr>
            <p:spPr>
              <a:xfrm>
                <a:off x="1234694" y="1920005"/>
                <a:ext cx="25469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0ECD0F6-32DF-401A-8BF4-59E5412A4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94" y="1920005"/>
                <a:ext cx="254696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ADE80C-0308-4890-B604-289D9F9836FC}"/>
              </a:ext>
            </a:extLst>
          </p:cNvPr>
          <p:cNvSpPr/>
          <p:nvPr/>
        </p:nvSpPr>
        <p:spPr>
          <a:xfrm rot="9587062">
            <a:off x="1382321" y="1836316"/>
            <a:ext cx="147673" cy="82745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22958 w 200071"/>
              <a:gd name="connsiteY0" fmla="*/ 106292 h 106292"/>
              <a:gd name="connsiteX1" fmla="*/ 200025 w 200071"/>
              <a:gd name="connsiteY1" fmla="*/ 14287 h 106292"/>
              <a:gd name="connsiteX2" fmla="*/ 0 w 200071"/>
              <a:gd name="connsiteY2" fmla="*/ 0 h 106292"/>
              <a:gd name="connsiteX0" fmla="*/ 52474 w 200289"/>
              <a:gd name="connsiteY0" fmla="*/ 112301 h 112301"/>
              <a:gd name="connsiteX1" fmla="*/ 200025 w 200289"/>
              <a:gd name="connsiteY1" fmla="*/ 14287 h 112301"/>
              <a:gd name="connsiteX2" fmla="*/ 0 w 200289"/>
              <a:gd name="connsiteY2" fmla="*/ 0 h 112301"/>
              <a:gd name="connsiteX0" fmla="*/ 57203 w 200344"/>
              <a:gd name="connsiteY0" fmla="*/ 111726 h 111726"/>
              <a:gd name="connsiteX1" fmla="*/ 200025 w 200344"/>
              <a:gd name="connsiteY1" fmla="*/ 14287 h 111726"/>
              <a:gd name="connsiteX2" fmla="*/ 0 w 200344"/>
              <a:gd name="connsiteY2" fmla="*/ 0 h 111726"/>
              <a:gd name="connsiteX0" fmla="*/ 57203 w 202443"/>
              <a:gd name="connsiteY0" fmla="*/ 111726 h 111726"/>
              <a:gd name="connsiteX1" fmla="*/ 200025 w 202443"/>
              <a:gd name="connsiteY1" fmla="*/ 14287 h 111726"/>
              <a:gd name="connsiteX2" fmla="*/ 0 w 202443"/>
              <a:gd name="connsiteY2" fmla="*/ 0 h 111726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0015"/>
              <a:gd name="connsiteY0" fmla="*/ 116897 h 116897"/>
              <a:gd name="connsiteX1" fmla="*/ 149390 w 150015"/>
              <a:gd name="connsiteY1" fmla="*/ 51624 h 116897"/>
              <a:gd name="connsiteX2" fmla="*/ 0 w 150015"/>
              <a:gd name="connsiteY2" fmla="*/ 0 h 116897"/>
              <a:gd name="connsiteX0" fmla="*/ 14653 w 150458"/>
              <a:gd name="connsiteY0" fmla="*/ 116897 h 116897"/>
              <a:gd name="connsiteX1" fmla="*/ 149390 w 150458"/>
              <a:gd name="connsiteY1" fmla="*/ 51624 h 116897"/>
              <a:gd name="connsiteX2" fmla="*/ 0 w 150458"/>
              <a:gd name="connsiteY2" fmla="*/ 0 h 116897"/>
              <a:gd name="connsiteX0" fmla="*/ 14653 w 150276"/>
              <a:gd name="connsiteY0" fmla="*/ 116897 h 116897"/>
              <a:gd name="connsiteX1" fmla="*/ 149390 w 150276"/>
              <a:gd name="connsiteY1" fmla="*/ 51624 h 116897"/>
              <a:gd name="connsiteX2" fmla="*/ 0 w 150276"/>
              <a:gd name="connsiteY2" fmla="*/ 0 h 116897"/>
              <a:gd name="connsiteX0" fmla="*/ 14653 w 148113"/>
              <a:gd name="connsiteY0" fmla="*/ 116897 h 116897"/>
              <a:gd name="connsiteX1" fmla="*/ 147092 w 148113"/>
              <a:gd name="connsiteY1" fmla="*/ 32713 h 116897"/>
              <a:gd name="connsiteX2" fmla="*/ 0 w 148113"/>
              <a:gd name="connsiteY2" fmla="*/ 0 h 116897"/>
              <a:gd name="connsiteX0" fmla="*/ 14653 w 147525"/>
              <a:gd name="connsiteY0" fmla="*/ 116897 h 116897"/>
              <a:gd name="connsiteX1" fmla="*/ 147092 w 147525"/>
              <a:gd name="connsiteY1" fmla="*/ 32713 h 116897"/>
              <a:gd name="connsiteX2" fmla="*/ 0 w 147525"/>
              <a:gd name="connsiteY2" fmla="*/ 0 h 116897"/>
              <a:gd name="connsiteX0" fmla="*/ 2832 w 135285"/>
              <a:gd name="connsiteY0" fmla="*/ 118333 h 118333"/>
              <a:gd name="connsiteX1" fmla="*/ 135271 w 135285"/>
              <a:gd name="connsiteY1" fmla="*/ 34149 h 118333"/>
              <a:gd name="connsiteX2" fmla="*/ 0 w 135285"/>
              <a:gd name="connsiteY2" fmla="*/ 0 h 118333"/>
              <a:gd name="connsiteX0" fmla="*/ 9504 w 142072"/>
              <a:gd name="connsiteY0" fmla="*/ 153504 h 153504"/>
              <a:gd name="connsiteX1" fmla="*/ 141943 w 142072"/>
              <a:gd name="connsiteY1" fmla="*/ 69320 h 153504"/>
              <a:gd name="connsiteX2" fmla="*/ 0 w 142072"/>
              <a:gd name="connsiteY2" fmla="*/ 0 h 153504"/>
              <a:gd name="connsiteX0" fmla="*/ 14167 w 142270"/>
              <a:gd name="connsiteY0" fmla="*/ 172127 h 172127"/>
              <a:gd name="connsiteX1" fmla="*/ 141943 w 142270"/>
              <a:gd name="connsiteY1" fmla="*/ 69320 h 172127"/>
              <a:gd name="connsiteX2" fmla="*/ 0 w 142270"/>
              <a:gd name="connsiteY2" fmla="*/ 0 h 172127"/>
              <a:gd name="connsiteX0" fmla="*/ 14167 w 142258"/>
              <a:gd name="connsiteY0" fmla="*/ 172127 h 172127"/>
              <a:gd name="connsiteX1" fmla="*/ 141943 w 142258"/>
              <a:gd name="connsiteY1" fmla="*/ 69320 h 172127"/>
              <a:gd name="connsiteX2" fmla="*/ 0 w 142258"/>
              <a:gd name="connsiteY2" fmla="*/ 0 h 172127"/>
              <a:gd name="connsiteX0" fmla="*/ 14167 w 149187"/>
              <a:gd name="connsiteY0" fmla="*/ 172127 h 172127"/>
              <a:gd name="connsiteX1" fmla="*/ 148969 w 149187"/>
              <a:gd name="connsiteY1" fmla="*/ 87656 h 172127"/>
              <a:gd name="connsiteX2" fmla="*/ 0 w 149187"/>
              <a:gd name="connsiteY2" fmla="*/ 0 h 172127"/>
              <a:gd name="connsiteX0" fmla="*/ 14167 w 152668"/>
              <a:gd name="connsiteY0" fmla="*/ 172127 h 172127"/>
              <a:gd name="connsiteX1" fmla="*/ 152481 w 152668"/>
              <a:gd name="connsiteY1" fmla="*/ 96824 h 172127"/>
              <a:gd name="connsiteX2" fmla="*/ 0 w 152668"/>
              <a:gd name="connsiteY2" fmla="*/ 0 h 172127"/>
              <a:gd name="connsiteX0" fmla="*/ 14167 w 152579"/>
              <a:gd name="connsiteY0" fmla="*/ 172127 h 172127"/>
              <a:gd name="connsiteX1" fmla="*/ 152481 w 152579"/>
              <a:gd name="connsiteY1" fmla="*/ 96824 h 172127"/>
              <a:gd name="connsiteX2" fmla="*/ 0 w 152579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69"/>
              <a:gd name="connsiteY0" fmla="*/ 172127 h 172127"/>
              <a:gd name="connsiteX1" fmla="*/ 152481 w 152669"/>
              <a:gd name="connsiteY1" fmla="*/ 96824 h 172127"/>
              <a:gd name="connsiteX2" fmla="*/ 0 w 152669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4167"/>
              <a:gd name="connsiteY0" fmla="*/ 172127 h 172127"/>
              <a:gd name="connsiteX1" fmla="*/ 0 w 14167"/>
              <a:gd name="connsiteY1" fmla="*/ 0 h 172127"/>
              <a:gd name="connsiteX0" fmla="*/ 14167 w 80571"/>
              <a:gd name="connsiteY0" fmla="*/ 172127 h 172127"/>
              <a:gd name="connsiteX1" fmla="*/ 0 w 80571"/>
              <a:gd name="connsiteY1" fmla="*/ 0 h 172127"/>
              <a:gd name="connsiteX0" fmla="*/ 14167 w 120305"/>
              <a:gd name="connsiteY0" fmla="*/ 172127 h 172127"/>
              <a:gd name="connsiteX1" fmla="*/ 0 w 120305"/>
              <a:gd name="connsiteY1" fmla="*/ 0 h 172127"/>
              <a:gd name="connsiteX0" fmla="*/ 0 w 205077"/>
              <a:gd name="connsiteY0" fmla="*/ 99223 h 99223"/>
              <a:gd name="connsiteX1" fmla="*/ 132563 w 205077"/>
              <a:gd name="connsiteY1" fmla="*/ 0 h 99223"/>
              <a:gd name="connsiteX0" fmla="*/ 0 w 132563"/>
              <a:gd name="connsiteY0" fmla="*/ 99223 h 99223"/>
              <a:gd name="connsiteX1" fmla="*/ 132563 w 132563"/>
              <a:gd name="connsiteY1" fmla="*/ 0 h 99223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73" h="81547">
                <a:moveTo>
                  <a:pt x="0" y="81547"/>
                </a:moveTo>
                <a:cubicBezTo>
                  <a:pt x="87499" y="53306"/>
                  <a:pt x="105819" y="31468"/>
                  <a:pt x="147673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7BA41FB-F089-4F11-9818-18C6E5031571}"/>
              </a:ext>
            </a:extLst>
          </p:cNvPr>
          <p:cNvCxnSpPr>
            <a:cxnSpLocks/>
          </p:cNvCxnSpPr>
          <p:nvPr/>
        </p:nvCxnSpPr>
        <p:spPr>
          <a:xfrm rot="240000" flipV="1">
            <a:off x="1332839" y="2072672"/>
            <a:ext cx="83023" cy="2365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561EF8A-470D-4B11-920E-8E280D037EBD}"/>
              </a:ext>
            </a:extLst>
          </p:cNvPr>
          <p:cNvSpPr/>
          <p:nvPr/>
        </p:nvSpPr>
        <p:spPr>
          <a:xfrm rot="1568135">
            <a:off x="2258095" y="2297134"/>
            <a:ext cx="2326332" cy="1817714"/>
          </a:xfrm>
          <a:custGeom>
            <a:avLst/>
            <a:gdLst>
              <a:gd name="connsiteX0" fmla="*/ 252445 w 3286157"/>
              <a:gd name="connsiteY0" fmla="*/ 1800225 h 2126905"/>
              <a:gd name="connsiteX1" fmla="*/ 32 w 3286157"/>
              <a:gd name="connsiteY1" fmla="*/ 1985962 h 2126905"/>
              <a:gd name="connsiteX2" fmla="*/ 266732 w 3286157"/>
              <a:gd name="connsiteY2" fmla="*/ 2124075 h 2126905"/>
              <a:gd name="connsiteX3" fmla="*/ 1328770 w 3286157"/>
              <a:gd name="connsiteY3" fmla="*/ 1857375 h 2126905"/>
              <a:gd name="connsiteX4" fmla="*/ 2181257 w 3286157"/>
              <a:gd name="connsiteY4" fmla="*/ 1362075 h 2126905"/>
              <a:gd name="connsiteX5" fmla="*/ 2900395 w 3286157"/>
              <a:gd name="connsiteY5" fmla="*/ 590550 h 2126905"/>
              <a:gd name="connsiteX6" fmla="*/ 3286157 w 3286157"/>
              <a:gd name="connsiteY6" fmla="*/ 0 h 2126905"/>
              <a:gd name="connsiteX0" fmla="*/ 256389 w 3290101"/>
              <a:gd name="connsiteY0" fmla="*/ 1800225 h 2127879"/>
              <a:gd name="connsiteX1" fmla="*/ 3976 w 3290101"/>
              <a:gd name="connsiteY1" fmla="*/ 1985962 h 2127879"/>
              <a:gd name="connsiteX2" fmla="*/ 270676 w 3290101"/>
              <a:gd name="connsiteY2" fmla="*/ 2124075 h 2127879"/>
              <a:gd name="connsiteX3" fmla="*/ 1332714 w 3290101"/>
              <a:gd name="connsiteY3" fmla="*/ 1857375 h 2127879"/>
              <a:gd name="connsiteX4" fmla="*/ 2185201 w 3290101"/>
              <a:gd name="connsiteY4" fmla="*/ 1362075 h 2127879"/>
              <a:gd name="connsiteX5" fmla="*/ 2904339 w 3290101"/>
              <a:gd name="connsiteY5" fmla="*/ 590550 h 2127879"/>
              <a:gd name="connsiteX6" fmla="*/ 3290101 w 3290101"/>
              <a:gd name="connsiteY6" fmla="*/ 0 h 2127879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3315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6827 w 3290539"/>
              <a:gd name="connsiteY0" fmla="*/ 1800225 h 2124151"/>
              <a:gd name="connsiteX1" fmla="*/ 4414 w 3290539"/>
              <a:gd name="connsiteY1" fmla="*/ 1985962 h 2124151"/>
              <a:gd name="connsiteX2" fmla="*/ 271114 w 3290539"/>
              <a:gd name="connsiteY2" fmla="*/ 2124075 h 2124151"/>
              <a:gd name="connsiteX3" fmla="*/ 1333152 w 3290539"/>
              <a:gd name="connsiteY3" fmla="*/ 1857375 h 2124151"/>
              <a:gd name="connsiteX4" fmla="*/ 2185639 w 3290539"/>
              <a:gd name="connsiteY4" fmla="*/ 1362075 h 2124151"/>
              <a:gd name="connsiteX5" fmla="*/ 2904777 w 3290539"/>
              <a:gd name="connsiteY5" fmla="*/ 590550 h 2124151"/>
              <a:gd name="connsiteX6" fmla="*/ 3290539 w 3290539"/>
              <a:gd name="connsiteY6" fmla="*/ 0 h 2124151"/>
              <a:gd name="connsiteX0" fmla="*/ 256827 w 3290539"/>
              <a:gd name="connsiteY0" fmla="*/ 1800225 h 2125526"/>
              <a:gd name="connsiteX1" fmla="*/ 4414 w 3290539"/>
              <a:gd name="connsiteY1" fmla="*/ 1985962 h 2125526"/>
              <a:gd name="connsiteX2" fmla="*/ 271114 w 3290539"/>
              <a:gd name="connsiteY2" fmla="*/ 2124075 h 2125526"/>
              <a:gd name="connsiteX3" fmla="*/ 1333152 w 3290539"/>
              <a:gd name="connsiteY3" fmla="*/ 1857375 h 2125526"/>
              <a:gd name="connsiteX4" fmla="*/ 2185639 w 3290539"/>
              <a:gd name="connsiteY4" fmla="*/ 1362075 h 2125526"/>
              <a:gd name="connsiteX5" fmla="*/ 2904777 w 3290539"/>
              <a:gd name="connsiteY5" fmla="*/ 590550 h 2125526"/>
              <a:gd name="connsiteX6" fmla="*/ 3290539 w 3290539"/>
              <a:gd name="connsiteY6" fmla="*/ 0 h 2125526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1410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051 w 3286763"/>
              <a:gd name="connsiteY0" fmla="*/ 1800225 h 2126905"/>
              <a:gd name="connsiteX1" fmla="*/ 638 w 3286763"/>
              <a:gd name="connsiteY1" fmla="*/ 1985962 h 2126905"/>
              <a:gd name="connsiteX2" fmla="*/ 314963 w 3286763"/>
              <a:gd name="connsiteY2" fmla="*/ 2124075 h 2126905"/>
              <a:gd name="connsiteX3" fmla="*/ 1310326 w 3286763"/>
              <a:gd name="connsiteY3" fmla="*/ 1857375 h 2126905"/>
              <a:gd name="connsiteX4" fmla="*/ 2181863 w 3286763"/>
              <a:gd name="connsiteY4" fmla="*/ 1362075 h 2126905"/>
              <a:gd name="connsiteX5" fmla="*/ 2901001 w 3286763"/>
              <a:gd name="connsiteY5" fmla="*/ 590550 h 2126905"/>
              <a:gd name="connsiteX6" fmla="*/ 3286763 w 3286763"/>
              <a:gd name="connsiteY6" fmla="*/ 0 h 2126905"/>
              <a:gd name="connsiteX0" fmla="*/ 252963 w 3286675"/>
              <a:gd name="connsiteY0" fmla="*/ 1800225 h 2126905"/>
              <a:gd name="connsiteX1" fmla="*/ 550 w 3286675"/>
              <a:gd name="connsiteY1" fmla="*/ 1985962 h 2126905"/>
              <a:gd name="connsiteX2" fmla="*/ 310113 w 3286675"/>
              <a:gd name="connsiteY2" fmla="*/ 2124075 h 2126905"/>
              <a:gd name="connsiteX3" fmla="*/ 1310238 w 3286675"/>
              <a:gd name="connsiteY3" fmla="*/ 1857375 h 2126905"/>
              <a:gd name="connsiteX4" fmla="*/ 2181775 w 3286675"/>
              <a:gd name="connsiteY4" fmla="*/ 1362075 h 2126905"/>
              <a:gd name="connsiteX5" fmla="*/ 2900913 w 3286675"/>
              <a:gd name="connsiteY5" fmla="*/ 590550 h 2126905"/>
              <a:gd name="connsiteX6" fmla="*/ 3286675 w 3286675"/>
              <a:gd name="connsiteY6" fmla="*/ 0 h 2126905"/>
              <a:gd name="connsiteX0" fmla="*/ 253050 w 3286762"/>
              <a:gd name="connsiteY0" fmla="*/ 1800225 h 2117575"/>
              <a:gd name="connsiteX1" fmla="*/ 637 w 3286762"/>
              <a:gd name="connsiteY1" fmla="*/ 1985962 h 2117575"/>
              <a:gd name="connsiteX2" fmla="*/ 314962 w 3286762"/>
              <a:gd name="connsiteY2" fmla="*/ 2114550 h 2117575"/>
              <a:gd name="connsiteX3" fmla="*/ 1310325 w 3286762"/>
              <a:gd name="connsiteY3" fmla="*/ 1857375 h 2117575"/>
              <a:gd name="connsiteX4" fmla="*/ 2181862 w 3286762"/>
              <a:gd name="connsiteY4" fmla="*/ 1362075 h 2117575"/>
              <a:gd name="connsiteX5" fmla="*/ 2901000 w 3286762"/>
              <a:gd name="connsiteY5" fmla="*/ 590550 h 2117575"/>
              <a:gd name="connsiteX6" fmla="*/ 3286762 w 3286762"/>
              <a:gd name="connsiteY6" fmla="*/ 0 h 2117575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2185268 w 3277512"/>
              <a:gd name="connsiteY4" fmla="*/ 1410027 h 2165932"/>
              <a:gd name="connsiteX5" fmla="*/ 2904406 w 3277512"/>
              <a:gd name="connsiteY5" fmla="*/ 638502 h 2165932"/>
              <a:gd name="connsiteX6" fmla="*/ 3277512 w 3277512"/>
              <a:gd name="connsiteY6" fmla="*/ 0 h 2165932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2185268 w 3277512"/>
              <a:gd name="connsiteY4" fmla="*/ 1410027 h 2165932"/>
              <a:gd name="connsiteX5" fmla="*/ 2805427 w 3277512"/>
              <a:gd name="connsiteY5" fmla="*/ 531891 h 2165932"/>
              <a:gd name="connsiteX6" fmla="*/ 3277512 w 3277512"/>
              <a:gd name="connsiteY6" fmla="*/ 0 h 2165932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1971984 w 3277512"/>
              <a:gd name="connsiteY4" fmla="*/ 1312708 h 2165932"/>
              <a:gd name="connsiteX5" fmla="*/ 2805427 w 3277512"/>
              <a:gd name="connsiteY5" fmla="*/ 531891 h 2165932"/>
              <a:gd name="connsiteX6" fmla="*/ 3277512 w 3277512"/>
              <a:gd name="connsiteY6" fmla="*/ 0 h 2165932"/>
              <a:gd name="connsiteX0" fmla="*/ 256456 w 3277512"/>
              <a:gd name="connsiteY0" fmla="*/ 1848177 h 2163937"/>
              <a:gd name="connsiteX1" fmla="*/ 4043 w 3277512"/>
              <a:gd name="connsiteY1" fmla="*/ 2033914 h 2163937"/>
              <a:gd name="connsiteX2" fmla="*/ 318368 w 3277512"/>
              <a:gd name="connsiteY2" fmla="*/ 2162502 h 2163937"/>
              <a:gd name="connsiteX3" fmla="*/ 1097885 w 3277512"/>
              <a:gd name="connsiteY3" fmla="*/ 1957363 h 2163937"/>
              <a:gd name="connsiteX4" fmla="*/ 1971984 w 3277512"/>
              <a:gd name="connsiteY4" fmla="*/ 1312708 h 2163937"/>
              <a:gd name="connsiteX5" fmla="*/ 2805427 w 3277512"/>
              <a:gd name="connsiteY5" fmla="*/ 531891 h 2163937"/>
              <a:gd name="connsiteX6" fmla="*/ 3277512 w 3277512"/>
              <a:gd name="connsiteY6" fmla="*/ 0 h 2163937"/>
              <a:gd name="connsiteX0" fmla="*/ 257371 w 3278427"/>
              <a:gd name="connsiteY0" fmla="*/ 1848177 h 2355437"/>
              <a:gd name="connsiteX1" fmla="*/ 4958 w 3278427"/>
              <a:gd name="connsiteY1" fmla="*/ 2033914 h 2355437"/>
              <a:gd name="connsiteX2" fmla="*/ 456662 w 3278427"/>
              <a:gd name="connsiteY2" fmla="*/ 2354965 h 2355437"/>
              <a:gd name="connsiteX3" fmla="*/ 1098800 w 3278427"/>
              <a:gd name="connsiteY3" fmla="*/ 1957363 h 2355437"/>
              <a:gd name="connsiteX4" fmla="*/ 1972899 w 3278427"/>
              <a:gd name="connsiteY4" fmla="*/ 1312708 h 2355437"/>
              <a:gd name="connsiteX5" fmla="*/ 2806342 w 3278427"/>
              <a:gd name="connsiteY5" fmla="*/ 531891 h 2355437"/>
              <a:gd name="connsiteX6" fmla="*/ 3278427 w 3278427"/>
              <a:gd name="connsiteY6" fmla="*/ 0 h 2355437"/>
              <a:gd name="connsiteX0" fmla="*/ 136193 w 3157249"/>
              <a:gd name="connsiteY0" fmla="*/ 1848177 h 2497144"/>
              <a:gd name="connsiteX1" fmla="*/ 16468 w 3157249"/>
              <a:gd name="connsiteY1" fmla="*/ 2467082 h 2497144"/>
              <a:gd name="connsiteX2" fmla="*/ 335484 w 3157249"/>
              <a:gd name="connsiteY2" fmla="*/ 2354965 h 2497144"/>
              <a:gd name="connsiteX3" fmla="*/ 977622 w 3157249"/>
              <a:gd name="connsiteY3" fmla="*/ 1957363 h 2497144"/>
              <a:gd name="connsiteX4" fmla="*/ 1851721 w 3157249"/>
              <a:gd name="connsiteY4" fmla="*/ 1312708 h 2497144"/>
              <a:gd name="connsiteX5" fmla="*/ 2685164 w 3157249"/>
              <a:gd name="connsiteY5" fmla="*/ 531891 h 2497144"/>
              <a:gd name="connsiteX6" fmla="*/ 3157249 w 3157249"/>
              <a:gd name="connsiteY6" fmla="*/ 0 h 2497144"/>
              <a:gd name="connsiteX0" fmla="*/ 258916 w 3141369"/>
              <a:gd name="connsiteY0" fmla="*/ 2263986 h 2470115"/>
              <a:gd name="connsiteX1" fmla="*/ 588 w 3141369"/>
              <a:gd name="connsiteY1" fmla="*/ 2467082 h 2470115"/>
              <a:gd name="connsiteX2" fmla="*/ 319604 w 3141369"/>
              <a:gd name="connsiteY2" fmla="*/ 2354965 h 2470115"/>
              <a:gd name="connsiteX3" fmla="*/ 961742 w 3141369"/>
              <a:gd name="connsiteY3" fmla="*/ 1957363 h 2470115"/>
              <a:gd name="connsiteX4" fmla="*/ 1835841 w 3141369"/>
              <a:gd name="connsiteY4" fmla="*/ 1312708 h 2470115"/>
              <a:gd name="connsiteX5" fmla="*/ 2669284 w 3141369"/>
              <a:gd name="connsiteY5" fmla="*/ 531891 h 2470115"/>
              <a:gd name="connsiteX6" fmla="*/ 3141369 w 3141369"/>
              <a:gd name="connsiteY6" fmla="*/ 0 h 2470115"/>
              <a:gd name="connsiteX0" fmla="*/ 258849 w 3141302"/>
              <a:gd name="connsiteY0" fmla="*/ 2263986 h 2470116"/>
              <a:gd name="connsiteX1" fmla="*/ 521 w 3141302"/>
              <a:gd name="connsiteY1" fmla="*/ 2467082 h 2470116"/>
              <a:gd name="connsiteX2" fmla="*/ 319537 w 3141302"/>
              <a:gd name="connsiteY2" fmla="*/ 2354965 h 2470116"/>
              <a:gd name="connsiteX3" fmla="*/ 961675 w 3141302"/>
              <a:gd name="connsiteY3" fmla="*/ 1957363 h 2470116"/>
              <a:gd name="connsiteX4" fmla="*/ 1835774 w 3141302"/>
              <a:gd name="connsiteY4" fmla="*/ 1312708 h 2470116"/>
              <a:gd name="connsiteX5" fmla="*/ 2669217 w 3141302"/>
              <a:gd name="connsiteY5" fmla="*/ 531891 h 2470116"/>
              <a:gd name="connsiteX6" fmla="*/ 3141302 w 3141302"/>
              <a:gd name="connsiteY6" fmla="*/ 0 h 2470116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70762 w 3142847"/>
              <a:gd name="connsiteY5" fmla="*/ 531891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3745 w 3142847"/>
              <a:gd name="connsiteY5" fmla="*/ 536342 h 2478344"/>
              <a:gd name="connsiteX6" fmla="*/ 3142847 w 3142847"/>
              <a:gd name="connsiteY6" fmla="*/ 0 h 2478344"/>
              <a:gd name="connsiteX0" fmla="*/ 260394 w 3158732"/>
              <a:gd name="connsiteY0" fmla="*/ 2260966 h 2475324"/>
              <a:gd name="connsiteX1" fmla="*/ 2066 w 3158732"/>
              <a:gd name="connsiteY1" fmla="*/ 2464062 h 2475324"/>
              <a:gd name="connsiteX2" fmla="*/ 321082 w 3158732"/>
              <a:gd name="connsiteY2" fmla="*/ 2351945 h 2475324"/>
              <a:gd name="connsiteX3" fmla="*/ 963220 w 3158732"/>
              <a:gd name="connsiteY3" fmla="*/ 1954343 h 2475324"/>
              <a:gd name="connsiteX4" fmla="*/ 1837319 w 3158732"/>
              <a:gd name="connsiteY4" fmla="*/ 1309688 h 2475324"/>
              <a:gd name="connsiteX5" fmla="*/ 2683745 w 3158732"/>
              <a:gd name="connsiteY5" fmla="*/ 533322 h 2475324"/>
              <a:gd name="connsiteX6" fmla="*/ 3158732 w 3158732"/>
              <a:gd name="connsiteY6" fmla="*/ 1 h 2475324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83745 w 3158732"/>
              <a:gd name="connsiteY5" fmla="*/ 533321 h 2475323"/>
              <a:gd name="connsiteX6" fmla="*/ 3158732 w 3158732"/>
              <a:gd name="connsiteY6" fmla="*/ 0 h 2475323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82374 w 3158732"/>
              <a:gd name="connsiteY5" fmla="*/ 523159 h 2475323"/>
              <a:gd name="connsiteX6" fmla="*/ 3158732 w 3158732"/>
              <a:gd name="connsiteY6" fmla="*/ 0 h 2475323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72188 w 3158732"/>
              <a:gd name="connsiteY5" fmla="*/ 531784 h 2475323"/>
              <a:gd name="connsiteX6" fmla="*/ 3158732 w 3158732"/>
              <a:gd name="connsiteY6" fmla="*/ 0 h 247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8732" h="2475323">
                <a:moveTo>
                  <a:pt x="260394" y="2260965"/>
                </a:moveTo>
                <a:cubicBezTo>
                  <a:pt x="131147" y="2337755"/>
                  <a:pt x="-19444" y="2425607"/>
                  <a:pt x="2066" y="2464061"/>
                </a:cubicBezTo>
                <a:cubicBezTo>
                  <a:pt x="23576" y="2502515"/>
                  <a:pt x="160890" y="2436897"/>
                  <a:pt x="321082" y="2351944"/>
                </a:cubicBezTo>
                <a:cubicBezTo>
                  <a:pt x="481274" y="2266991"/>
                  <a:pt x="710514" y="2128051"/>
                  <a:pt x="963220" y="1954342"/>
                </a:cubicBezTo>
                <a:cubicBezTo>
                  <a:pt x="1215926" y="1780633"/>
                  <a:pt x="1552491" y="1546780"/>
                  <a:pt x="1837319" y="1309687"/>
                </a:cubicBezTo>
                <a:cubicBezTo>
                  <a:pt x="2122147" y="1072594"/>
                  <a:pt x="2451952" y="750065"/>
                  <a:pt x="2672188" y="531784"/>
                </a:cubicBezTo>
                <a:cubicBezTo>
                  <a:pt x="2892424" y="313503"/>
                  <a:pt x="2976759" y="207263"/>
                  <a:pt x="3158732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A90E4C-2B54-4E24-9A10-7C878F8CDCC9}"/>
              </a:ext>
            </a:extLst>
          </p:cNvPr>
          <p:cNvSpPr/>
          <p:nvPr/>
        </p:nvSpPr>
        <p:spPr>
          <a:xfrm>
            <a:off x="2074071" y="159034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63A4F9-693C-401F-B18C-9345FE089E47}"/>
              </a:ext>
            </a:extLst>
          </p:cNvPr>
          <p:cNvSpPr/>
          <p:nvPr/>
        </p:nvSpPr>
        <p:spPr>
          <a:xfrm>
            <a:off x="2819324" y="1360962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6DC9813-F39E-4955-AA93-57B0A4C9732F}"/>
              </a:ext>
            </a:extLst>
          </p:cNvPr>
          <p:cNvSpPr/>
          <p:nvPr/>
        </p:nvSpPr>
        <p:spPr>
          <a:xfrm>
            <a:off x="3705656" y="1327049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E2FB91-F190-4FF0-8EE2-15F5AE207FEA}"/>
              </a:ext>
            </a:extLst>
          </p:cNvPr>
          <p:cNvSpPr/>
          <p:nvPr/>
        </p:nvSpPr>
        <p:spPr>
          <a:xfrm>
            <a:off x="4292627" y="1400215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F565937-29E5-48FF-8138-AF990CB58E5D}"/>
              </a:ext>
            </a:extLst>
          </p:cNvPr>
          <p:cNvSpPr/>
          <p:nvPr/>
        </p:nvSpPr>
        <p:spPr>
          <a:xfrm>
            <a:off x="2766344" y="344924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7F2FA71-52C0-4EB5-BFB0-FC0B3BBFB392}"/>
              </a:ext>
            </a:extLst>
          </p:cNvPr>
          <p:cNvSpPr/>
          <p:nvPr/>
        </p:nvSpPr>
        <p:spPr>
          <a:xfrm>
            <a:off x="3544214" y="3312396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88F454C-EE9B-479D-8379-1FC54696ABDF}"/>
              </a:ext>
            </a:extLst>
          </p:cNvPr>
          <p:cNvSpPr/>
          <p:nvPr/>
        </p:nvSpPr>
        <p:spPr>
          <a:xfrm>
            <a:off x="4354950" y="3069067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594F97B7-1874-4908-81C7-C579A8BF9569}"/>
              </a:ext>
            </a:extLst>
          </p:cNvPr>
          <p:cNvSpPr/>
          <p:nvPr/>
        </p:nvSpPr>
        <p:spPr>
          <a:xfrm>
            <a:off x="4110990" y="3108326"/>
            <a:ext cx="266700" cy="850106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66700 w 267328"/>
              <a:gd name="connsiteY0" fmla="*/ 0 h 850106"/>
              <a:gd name="connsiteX1" fmla="*/ 234950 w 267328"/>
              <a:gd name="connsiteY1" fmla="*/ 460375 h 850106"/>
              <a:gd name="connsiteX2" fmla="*/ 0 w 267328"/>
              <a:gd name="connsiteY2" fmla="*/ 850106 h 850106"/>
              <a:gd name="connsiteX0" fmla="*/ 266700 w 267328"/>
              <a:gd name="connsiteY0" fmla="*/ 0 h 850106"/>
              <a:gd name="connsiteX1" fmla="*/ 234950 w 267328"/>
              <a:gd name="connsiteY1" fmla="*/ 460375 h 850106"/>
              <a:gd name="connsiteX2" fmla="*/ 0 w 267328"/>
              <a:gd name="connsiteY2" fmla="*/ 850106 h 850106"/>
              <a:gd name="connsiteX0" fmla="*/ 266700 w 266700"/>
              <a:gd name="connsiteY0" fmla="*/ 0 h 850106"/>
              <a:gd name="connsiteX1" fmla="*/ 234950 w 266700"/>
              <a:gd name="connsiteY1" fmla="*/ 460375 h 850106"/>
              <a:gd name="connsiteX2" fmla="*/ 0 w 266700"/>
              <a:gd name="connsiteY2" fmla="*/ 850106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50106">
                <a:moveTo>
                  <a:pt x="266700" y="0"/>
                </a:moveTo>
                <a:cubicBezTo>
                  <a:pt x="264318" y="184150"/>
                  <a:pt x="257969" y="359172"/>
                  <a:pt x="234950" y="460375"/>
                </a:cubicBezTo>
                <a:cubicBezTo>
                  <a:pt x="211931" y="561578"/>
                  <a:pt x="153987" y="733425"/>
                  <a:pt x="0" y="85010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E186593F-9554-4B56-938D-2BD086A640B0}"/>
              </a:ext>
            </a:extLst>
          </p:cNvPr>
          <p:cNvSpPr/>
          <p:nvPr/>
        </p:nvSpPr>
        <p:spPr>
          <a:xfrm>
            <a:off x="3176333" y="3341539"/>
            <a:ext cx="392906" cy="1000126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397669 w 405792"/>
              <a:gd name="connsiteY0" fmla="*/ 0 h 1002507"/>
              <a:gd name="connsiteX1" fmla="*/ 365919 w 405792"/>
              <a:gd name="connsiteY1" fmla="*/ 460375 h 1002507"/>
              <a:gd name="connsiteX2" fmla="*/ 0 w 405792"/>
              <a:gd name="connsiteY2" fmla="*/ 1002507 h 1002507"/>
              <a:gd name="connsiteX0" fmla="*/ 397669 w 405792"/>
              <a:gd name="connsiteY0" fmla="*/ 0 h 1002507"/>
              <a:gd name="connsiteX1" fmla="*/ 365919 w 405792"/>
              <a:gd name="connsiteY1" fmla="*/ 460375 h 1002507"/>
              <a:gd name="connsiteX2" fmla="*/ 0 w 405792"/>
              <a:gd name="connsiteY2" fmla="*/ 1002507 h 1002507"/>
              <a:gd name="connsiteX0" fmla="*/ 397669 w 397669"/>
              <a:gd name="connsiteY0" fmla="*/ 0 h 1002507"/>
              <a:gd name="connsiteX1" fmla="*/ 365919 w 397669"/>
              <a:gd name="connsiteY1" fmla="*/ 460375 h 1002507"/>
              <a:gd name="connsiteX2" fmla="*/ 0 w 397669"/>
              <a:gd name="connsiteY2" fmla="*/ 1002507 h 1002507"/>
              <a:gd name="connsiteX0" fmla="*/ 397669 w 397669"/>
              <a:gd name="connsiteY0" fmla="*/ 0 h 1002507"/>
              <a:gd name="connsiteX1" fmla="*/ 365919 w 397669"/>
              <a:gd name="connsiteY1" fmla="*/ 460375 h 1002507"/>
              <a:gd name="connsiteX2" fmla="*/ 0 w 397669"/>
              <a:gd name="connsiteY2" fmla="*/ 1002507 h 1002507"/>
              <a:gd name="connsiteX0" fmla="*/ 392906 w 403341"/>
              <a:gd name="connsiteY0" fmla="*/ 0 h 1000126"/>
              <a:gd name="connsiteX1" fmla="*/ 365919 w 403341"/>
              <a:gd name="connsiteY1" fmla="*/ 457994 h 1000126"/>
              <a:gd name="connsiteX2" fmla="*/ 0 w 403341"/>
              <a:gd name="connsiteY2" fmla="*/ 1000126 h 1000126"/>
              <a:gd name="connsiteX0" fmla="*/ 392906 w 392906"/>
              <a:gd name="connsiteY0" fmla="*/ 0 h 1000126"/>
              <a:gd name="connsiteX1" fmla="*/ 365919 w 392906"/>
              <a:gd name="connsiteY1" fmla="*/ 457994 h 1000126"/>
              <a:gd name="connsiteX2" fmla="*/ 0 w 392906"/>
              <a:gd name="connsiteY2" fmla="*/ 1000126 h 1000126"/>
              <a:gd name="connsiteX0" fmla="*/ 392906 w 392906"/>
              <a:gd name="connsiteY0" fmla="*/ 0 h 1000126"/>
              <a:gd name="connsiteX1" fmla="*/ 363537 w 392906"/>
              <a:gd name="connsiteY1" fmla="*/ 457994 h 1000126"/>
              <a:gd name="connsiteX2" fmla="*/ 0 w 392906"/>
              <a:gd name="connsiteY2" fmla="*/ 1000126 h 100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06" h="1000126">
                <a:moveTo>
                  <a:pt x="392906" y="0"/>
                </a:moveTo>
                <a:cubicBezTo>
                  <a:pt x="390524" y="184150"/>
                  <a:pt x="381396" y="362744"/>
                  <a:pt x="363537" y="457994"/>
                </a:cubicBezTo>
                <a:cubicBezTo>
                  <a:pt x="345678" y="553244"/>
                  <a:pt x="299244" y="890589"/>
                  <a:pt x="0" y="100012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FE83B0BA-755D-495A-9135-E46AA2E85010}"/>
              </a:ext>
            </a:extLst>
          </p:cNvPr>
          <p:cNvSpPr/>
          <p:nvPr/>
        </p:nvSpPr>
        <p:spPr>
          <a:xfrm>
            <a:off x="2392721" y="3472106"/>
            <a:ext cx="397668" cy="957531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397668 w 405791"/>
              <a:gd name="connsiteY0" fmla="*/ 0 h 957263"/>
              <a:gd name="connsiteX1" fmla="*/ 365918 w 405791"/>
              <a:gd name="connsiteY1" fmla="*/ 460375 h 957263"/>
              <a:gd name="connsiteX2" fmla="*/ 0 w 405791"/>
              <a:gd name="connsiteY2" fmla="*/ 957263 h 957263"/>
              <a:gd name="connsiteX0" fmla="*/ 397668 w 405791"/>
              <a:gd name="connsiteY0" fmla="*/ 0 h 957559"/>
              <a:gd name="connsiteX1" fmla="*/ 365918 w 405791"/>
              <a:gd name="connsiteY1" fmla="*/ 460375 h 957559"/>
              <a:gd name="connsiteX2" fmla="*/ 0 w 405791"/>
              <a:gd name="connsiteY2" fmla="*/ 957263 h 957559"/>
              <a:gd name="connsiteX0" fmla="*/ 397668 w 397668"/>
              <a:gd name="connsiteY0" fmla="*/ 0 h 957590"/>
              <a:gd name="connsiteX1" fmla="*/ 365918 w 397668"/>
              <a:gd name="connsiteY1" fmla="*/ 460375 h 957590"/>
              <a:gd name="connsiteX2" fmla="*/ 0 w 397668"/>
              <a:gd name="connsiteY2" fmla="*/ 957263 h 957590"/>
              <a:gd name="connsiteX0" fmla="*/ 397668 w 397668"/>
              <a:gd name="connsiteY0" fmla="*/ 0 h 957559"/>
              <a:gd name="connsiteX1" fmla="*/ 365918 w 397668"/>
              <a:gd name="connsiteY1" fmla="*/ 460375 h 957559"/>
              <a:gd name="connsiteX2" fmla="*/ 0 w 397668"/>
              <a:gd name="connsiteY2" fmla="*/ 957263 h 957559"/>
              <a:gd name="connsiteX0" fmla="*/ 397668 w 397668"/>
              <a:gd name="connsiteY0" fmla="*/ 0 h 957546"/>
              <a:gd name="connsiteX1" fmla="*/ 365918 w 397668"/>
              <a:gd name="connsiteY1" fmla="*/ 460375 h 957546"/>
              <a:gd name="connsiteX2" fmla="*/ 0 w 397668"/>
              <a:gd name="connsiteY2" fmla="*/ 957263 h 957546"/>
              <a:gd name="connsiteX0" fmla="*/ 397668 w 397668"/>
              <a:gd name="connsiteY0" fmla="*/ 0 h 957531"/>
              <a:gd name="connsiteX1" fmla="*/ 365918 w 397668"/>
              <a:gd name="connsiteY1" fmla="*/ 460375 h 957531"/>
              <a:gd name="connsiteX2" fmla="*/ 0 w 397668"/>
              <a:gd name="connsiteY2" fmla="*/ 957263 h 95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8" h="957531">
                <a:moveTo>
                  <a:pt x="397668" y="0"/>
                </a:moveTo>
                <a:cubicBezTo>
                  <a:pt x="395286" y="184150"/>
                  <a:pt x="386953" y="338931"/>
                  <a:pt x="365918" y="460375"/>
                </a:cubicBezTo>
                <a:cubicBezTo>
                  <a:pt x="344883" y="581819"/>
                  <a:pt x="239713" y="969170"/>
                  <a:pt x="0" y="95726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1346434D-3B8E-4703-8CD3-222F9CA35E51}"/>
              </a:ext>
            </a:extLst>
          </p:cNvPr>
          <p:cNvSpPr/>
          <p:nvPr/>
        </p:nvSpPr>
        <p:spPr>
          <a:xfrm>
            <a:off x="1773791" y="1516515"/>
            <a:ext cx="321469" cy="94941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469" h="94941">
                <a:moveTo>
                  <a:pt x="321469" y="94941"/>
                </a:moveTo>
                <a:cubicBezTo>
                  <a:pt x="266700" y="46523"/>
                  <a:pt x="159543" y="-37615"/>
                  <a:pt x="0" y="1874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A6F78589-5AAB-4BD1-8D73-0220965339C7}"/>
              </a:ext>
            </a:extLst>
          </p:cNvPr>
          <p:cNvSpPr/>
          <p:nvPr/>
        </p:nvSpPr>
        <p:spPr>
          <a:xfrm>
            <a:off x="2565794" y="1291847"/>
            <a:ext cx="273844" cy="92869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  <a:gd name="connsiteX0" fmla="*/ 273844 w 273844"/>
              <a:gd name="connsiteY0" fmla="*/ 144201 h 144201"/>
              <a:gd name="connsiteX1" fmla="*/ 0 w 273844"/>
              <a:gd name="connsiteY1" fmla="*/ 13232 h 144201"/>
              <a:gd name="connsiteX0" fmla="*/ 273844 w 273844"/>
              <a:gd name="connsiteY0" fmla="*/ 109523 h 109523"/>
              <a:gd name="connsiteX1" fmla="*/ 0 w 273844"/>
              <a:gd name="connsiteY1" fmla="*/ 16654 h 109523"/>
              <a:gd name="connsiteX0" fmla="*/ 273844 w 273844"/>
              <a:gd name="connsiteY0" fmla="*/ 92869 h 92869"/>
              <a:gd name="connsiteX1" fmla="*/ 0 w 273844"/>
              <a:gd name="connsiteY1" fmla="*/ 0 h 92869"/>
              <a:gd name="connsiteX0" fmla="*/ 273844 w 273844"/>
              <a:gd name="connsiteY0" fmla="*/ 92869 h 92869"/>
              <a:gd name="connsiteX1" fmla="*/ 0 w 273844"/>
              <a:gd name="connsiteY1" fmla="*/ 0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844" h="92869">
                <a:moveTo>
                  <a:pt x="273844" y="92869"/>
                </a:moveTo>
                <a:cubicBezTo>
                  <a:pt x="240506" y="61119"/>
                  <a:pt x="150018" y="10319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5B4ED1E1-F423-49EE-8FCF-14071F9EFD4E}"/>
              </a:ext>
            </a:extLst>
          </p:cNvPr>
          <p:cNvSpPr/>
          <p:nvPr/>
        </p:nvSpPr>
        <p:spPr>
          <a:xfrm>
            <a:off x="3501861" y="1264876"/>
            <a:ext cx="216694" cy="78582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  <a:gd name="connsiteX0" fmla="*/ 314325 w 314325"/>
              <a:gd name="connsiteY0" fmla="*/ 92899 h 92899"/>
              <a:gd name="connsiteX1" fmla="*/ 0 w 314325"/>
              <a:gd name="connsiteY1" fmla="*/ 19080 h 92899"/>
              <a:gd name="connsiteX0" fmla="*/ 314325 w 314325"/>
              <a:gd name="connsiteY0" fmla="*/ 90906 h 90906"/>
              <a:gd name="connsiteX1" fmla="*/ 0 w 314325"/>
              <a:gd name="connsiteY1" fmla="*/ 17087 h 90906"/>
              <a:gd name="connsiteX0" fmla="*/ 226219 w 226219"/>
              <a:gd name="connsiteY0" fmla="*/ 93007 h 93007"/>
              <a:gd name="connsiteX1" fmla="*/ 0 w 226219"/>
              <a:gd name="connsiteY1" fmla="*/ 16807 h 93007"/>
              <a:gd name="connsiteX0" fmla="*/ 226219 w 226219"/>
              <a:gd name="connsiteY0" fmla="*/ 76200 h 76200"/>
              <a:gd name="connsiteX1" fmla="*/ 0 w 226219"/>
              <a:gd name="connsiteY1" fmla="*/ 0 h 76200"/>
              <a:gd name="connsiteX0" fmla="*/ 216694 w 216694"/>
              <a:gd name="connsiteY0" fmla="*/ 78582 h 78582"/>
              <a:gd name="connsiteX1" fmla="*/ 0 w 216694"/>
              <a:gd name="connsiteY1" fmla="*/ 0 h 7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694" h="78582">
                <a:moveTo>
                  <a:pt x="216694" y="78582"/>
                </a:moveTo>
                <a:cubicBezTo>
                  <a:pt x="164306" y="46833"/>
                  <a:pt x="104774" y="3175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75A6CA9-80CC-4AB1-90DB-F004792016C9}"/>
              </a:ext>
            </a:extLst>
          </p:cNvPr>
          <p:cNvSpPr/>
          <p:nvPr/>
        </p:nvSpPr>
        <p:spPr>
          <a:xfrm rot="11000564">
            <a:off x="3933024" y="1290572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CE007C3-032F-41A6-8B51-A9AF98844E6F}"/>
              </a:ext>
            </a:extLst>
          </p:cNvPr>
          <p:cNvSpPr/>
          <p:nvPr/>
        </p:nvSpPr>
        <p:spPr>
          <a:xfrm>
            <a:off x="4134803" y="1346993"/>
            <a:ext cx="179387" cy="74613"/>
          </a:xfrm>
          <a:custGeom>
            <a:avLst/>
            <a:gdLst>
              <a:gd name="connsiteX0" fmla="*/ 174625 w 174625"/>
              <a:gd name="connsiteY0" fmla="*/ 69850 h 69850"/>
              <a:gd name="connsiteX1" fmla="*/ 85725 w 174625"/>
              <a:gd name="connsiteY1" fmla="*/ 25400 h 69850"/>
              <a:gd name="connsiteX2" fmla="*/ 0 w 174625"/>
              <a:gd name="connsiteY2" fmla="*/ 0 h 69850"/>
              <a:gd name="connsiteX0" fmla="*/ 174625 w 174625"/>
              <a:gd name="connsiteY0" fmla="*/ 69850 h 69850"/>
              <a:gd name="connsiteX1" fmla="*/ 121443 w 174625"/>
              <a:gd name="connsiteY1" fmla="*/ 25400 h 69850"/>
              <a:gd name="connsiteX2" fmla="*/ 0 w 174625"/>
              <a:gd name="connsiteY2" fmla="*/ 0 h 69850"/>
              <a:gd name="connsiteX0" fmla="*/ 174625 w 174625"/>
              <a:gd name="connsiteY0" fmla="*/ 69850 h 69850"/>
              <a:gd name="connsiteX1" fmla="*/ 0 w 174625"/>
              <a:gd name="connsiteY1" fmla="*/ 0 h 69850"/>
              <a:gd name="connsiteX0" fmla="*/ 174625 w 174625"/>
              <a:gd name="connsiteY0" fmla="*/ 69850 h 69850"/>
              <a:gd name="connsiteX1" fmla="*/ 0 w 174625"/>
              <a:gd name="connsiteY1" fmla="*/ 0 h 69850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9387 w 179387"/>
              <a:gd name="connsiteY0" fmla="*/ 74613 h 74613"/>
              <a:gd name="connsiteX1" fmla="*/ 0 w 179387"/>
              <a:gd name="connsiteY1" fmla="*/ 0 h 7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387" h="74613">
                <a:moveTo>
                  <a:pt x="179387" y="74613"/>
                </a:moveTo>
                <a:cubicBezTo>
                  <a:pt x="128323" y="27518"/>
                  <a:pt x="67733" y="32808"/>
                  <a:pt x="0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0BC530-5D7D-45C2-8095-9BCD3728292A}"/>
              </a:ext>
            </a:extLst>
          </p:cNvPr>
          <p:cNvSpPr/>
          <p:nvPr/>
        </p:nvSpPr>
        <p:spPr>
          <a:xfrm>
            <a:off x="4835491" y="288508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4E871C9-A005-401B-8A0F-2DAF333DBD98}"/>
              </a:ext>
            </a:extLst>
          </p:cNvPr>
          <p:cNvSpPr/>
          <p:nvPr/>
        </p:nvSpPr>
        <p:spPr>
          <a:xfrm>
            <a:off x="2480269" y="1466749"/>
            <a:ext cx="457482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fromZeta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0EC02AF-8873-4816-8781-3E9F92CD2DD2}"/>
              </a:ext>
            </a:extLst>
          </p:cNvPr>
          <p:cNvSpPr/>
          <p:nvPr/>
        </p:nvSpPr>
        <p:spPr>
          <a:xfrm>
            <a:off x="3158535" y="3094044"/>
            <a:ext cx="35571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toZeta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1EE051A-1344-4991-B37E-4321EB39E186}"/>
              </a:ext>
            </a:extLst>
          </p:cNvPr>
          <p:cNvSpPr/>
          <p:nvPr/>
        </p:nvSpPr>
        <p:spPr>
          <a:xfrm>
            <a:off x="2674730" y="1007265"/>
            <a:ext cx="1246682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 err="1">
                <a:solidFill>
                  <a:srgbClr val="C00000"/>
                </a:solidFill>
              </a:rPr>
              <a:t>profile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 err="1">
                <a:solidFill>
                  <a:srgbClr val="C00000"/>
                </a:solidFill>
              </a:rPr>
              <a:t>of</a:t>
            </a:r>
            <a:r>
              <a:rPr lang="de-DE" sz="700" b="1" dirty="0">
                <a:solidFill>
                  <a:srgbClr val="C00000"/>
                </a:solidFill>
              </a:rPr>
              <a:t> &lt;</a:t>
            </a:r>
            <a:r>
              <a:rPr lang="de-DE" sz="700" b="1" dirty="0" err="1">
                <a:solidFill>
                  <a:srgbClr val="C00000"/>
                </a:solidFill>
              </a:rPr>
              <a:t>startSectionUID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5FBBF72-97D1-4085-93A5-2BBDE4A8619D}"/>
              </a:ext>
            </a:extLst>
          </p:cNvPr>
          <p:cNvCxnSpPr>
            <a:cxnSpLocks/>
          </p:cNvCxnSpPr>
          <p:nvPr/>
        </p:nvCxnSpPr>
        <p:spPr>
          <a:xfrm>
            <a:off x="3063240" y="1174302"/>
            <a:ext cx="53929" cy="146781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9337BE3-82B7-48BC-AAE0-027241574039}"/>
              </a:ext>
            </a:extLst>
          </p:cNvPr>
          <p:cNvCxnSpPr>
            <a:cxnSpLocks/>
          </p:cNvCxnSpPr>
          <p:nvPr/>
        </p:nvCxnSpPr>
        <p:spPr>
          <a:xfrm flipH="1">
            <a:off x="2747214" y="1418205"/>
            <a:ext cx="72110" cy="7821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B605E-C40B-4898-A22F-FC445BDDF7F0}"/>
              </a:ext>
            </a:extLst>
          </p:cNvPr>
          <p:cNvCxnSpPr>
            <a:cxnSpLocks/>
          </p:cNvCxnSpPr>
          <p:nvPr/>
        </p:nvCxnSpPr>
        <p:spPr>
          <a:xfrm>
            <a:off x="3460125" y="3248938"/>
            <a:ext cx="69796" cy="5690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0E954AB-CE31-45AA-BB0F-66D872298A41}"/>
              </a:ext>
            </a:extLst>
          </p:cNvPr>
          <p:cNvSpPr/>
          <p:nvPr/>
        </p:nvSpPr>
        <p:spPr>
          <a:xfrm>
            <a:off x="4314190" y="839471"/>
            <a:ext cx="50709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FFC000"/>
                </a:solidFill>
              </a:rPr>
              <a:t>guide</a:t>
            </a:r>
            <a:r>
              <a:rPr lang="de-DE" sz="700" dirty="0">
                <a:solidFill>
                  <a:srgbClr val="FFC000"/>
                </a:solidFill>
              </a:rPr>
              <a:t> </a:t>
            </a:r>
            <a:r>
              <a:rPr lang="de-DE" sz="700" dirty="0" err="1">
                <a:solidFill>
                  <a:srgbClr val="FFC000"/>
                </a:solidFill>
              </a:rPr>
              <a:t>curves</a:t>
            </a:r>
            <a:endParaRPr lang="en-US" sz="700" dirty="0">
              <a:solidFill>
                <a:srgbClr val="FFC000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81ED93B-8C19-40F5-890E-C99EA372C048}"/>
              </a:ext>
            </a:extLst>
          </p:cNvPr>
          <p:cNvCxnSpPr>
            <a:cxnSpLocks/>
          </p:cNvCxnSpPr>
          <p:nvPr/>
        </p:nvCxnSpPr>
        <p:spPr>
          <a:xfrm>
            <a:off x="3932601" y="947877"/>
            <a:ext cx="32677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2F72389F-D7FC-4581-9408-B2CA1046EA63}"/>
              </a:ext>
            </a:extLst>
          </p:cNvPr>
          <p:cNvSpPr/>
          <p:nvPr/>
        </p:nvSpPr>
        <p:spPr>
          <a:xfrm>
            <a:off x="4314190" y="943635"/>
            <a:ext cx="50709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C00000"/>
                </a:solidFill>
              </a:rPr>
              <a:t>profiles</a:t>
            </a:r>
            <a:endParaRPr lang="en-US" sz="700" dirty="0">
              <a:solidFill>
                <a:srgbClr val="C00000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B1B6807-9A83-4C44-B4DE-BFDAD7428A66}"/>
              </a:ext>
            </a:extLst>
          </p:cNvPr>
          <p:cNvCxnSpPr>
            <a:cxnSpLocks/>
          </p:cNvCxnSpPr>
          <p:nvPr/>
        </p:nvCxnSpPr>
        <p:spPr>
          <a:xfrm>
            <a:off x="3936755" y="1052041"/>
            <a:ext cx="32677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CDCD5042-3321-460E-BFEA-B757C977AB5D}"/>
              </a:ext>
            </a:extLst>
          </p:cNvPr>
          <p:cNvSpPr/>
          <p:nvPr/>
        </p:nvSpPr>
        <p:spPr>
          <a:xfrm rot="14479703">
            <a:off x="3172266" y="1908750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DD6D3EA7-E8B8-4DC6-9ECB-5ABD1E2489D3}"/>
                  </a:ext>
                </a:extLst>
              </p:cNvPr>
              <p:cNvSpPr/>
              <p:nvPr/>
            </p:nvSpPr>
            <p:spPr>
              <a:xfrm>
                <a:off x="3370265" y="1766020"/>
                <a:ext cx="502699" cy="20005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de-DE" sz="700" dirty="0">
                    <a:solidFill>
                      <a:srgbClr val="FFC000"/>
                    </a:solidFill>
                  </a:rPr>
                  <a:t>rX = </a:t>
                </a:r>
                <a14:m>
                  <m:oMath xmlns:m="http://schemas.openxmlformats.org/officeDocument/2006/math">
                    <m:r>
                      <a:rPr lang="de-DE" sz="7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7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DD6D3EA7-E8B8-4DC6-9ECB-5ABD1E248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265" y="1766020"/>
                <a:ext cx="502699" cy="200055"/>
              </a:xfrm>
              <a:prstGeom prst="rect">
                <a:avLst/>
              </a:prstGeom>
              <a:blipFill>
                <a:blip r:embed="rId8"/>
                <a:stretch>
                  <a:fillRect l="-1219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1B9D2FB-2AF2-4892-AF08-A433B900E509}"/>
              </a:ext>
            </a:extLst>
          </p:cNvPr>
          <p:cNvCxnSpPr>
            <a:cxnSpLocks/>
          </p:cNvCxnSpPr>
          <p:nvPr/>
        </p:nvCxnSpPr>
        <p:spPr>
          <a:xfrm flipV="1">
            <a:off x="3612979" y="2163762"/>
            <a:ext cx="115536" cy="176795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med"/>
            <a:tailEnd type="stealth" w="med" len="med"/>
          </a:ln>
          <a:effectLst>
            <a:outerShdw blurRad="38100" dist="50800" dir="1146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E7FDF1E-9718-466F-965A-0EBEB7E0FB94}"/>
              </a:ext>
            </a:extLst>
          </p:cNvPr>
          <p:cNvCxnSpPr>
            <a:cxnSpLocks/>
          </p:cNvCxnSpPr>
          <p:nvPr/>
        </p:nvCxnSpPr>
        <p:spPr>
          <a:xfrm flipV="1">
            <a:off x="3397122" y="2340556"/>
            <a:ext cx="219395" cy="51437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35577C48-E5B4-4315-AC37-34ECF277E2D2}"/>
                  </a:ext>
                </a:extLst>
              </p:cNvPr>
              <p:cNvSpPr/>
              <p:nvPr/>
            </p:nvSpPr>
            <p:spPr>
              <a:xfrm>
                <a:off x="3506150" y="2360938"/>
                <a:ext cx="410300" cy="20005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de-DE" sz="700" dirty="0">
                    <a:solidFill>
                      <a:srgbClr val="FFC000"/>
                    </a:solidFill>
                  </a:rPr>
                  <a:t>rY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7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7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7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35577C48-E5B4-4315-AC37-34ECF277E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50" y="2360938"/>
                <a:ext cx="410300" cy="200055"/>
              </a:xfrm>
              <a:prstGeom prst="rect">
                <a:avLst/>
              </a:prstGeom>
              <a:blipFill>
                <a:blip r:embed="rId9"/>
                <a:stretch>
                  <a:fillRect l="-13433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6932D213-58D0-438C-B1A2-3E518BD9B121}"/>
                  </a:ext>
                </a:extLst>
              </p:cNvPr>
              <p:cNvSpPr/>
              <p:nvPr/>
            </p:nvSpPr>
            <p:spPr>
              <a:xfrm>
                <a:off x="3775809" y="2077059"/>
                <a:ext cx="518890" cy="200055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de-DE" sz="700" dirty="0">
                    <a:solidFill>
                      <a:srgbClr val="FFC000"/>
                    </a:solidFill>
                  </a:rPr>
                  <a:t>rZ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7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Δr</m:t>
                    </m:r>
                  </m:oMath>
                </a14:m>
                <a:endParaRPr lang="en-US" sz="7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6932D213-58D0-438C-B1A2-3E518BD9B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09" y="2077059"/>
                <a:ext cx="518890" cy="200055"/>
              </a:xfrm>
              <a:prstGeom prst="rect">
                <a:avLst/>
              </a:prstGeom>
              <a:blipFill>
                <a:blip r:embed="rId10"/>
                <a:stretch>
                  <a:fillRect l="-1046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EE4ACAE6-7A8A-4259-AC51-1F13463B6F95}"/>
              </a:ext>
            </a:extLst>
          </p:cNvPr>
          <p:cNvSpPr/>
          <p:nvPr/>
        </p:nvSpPr>
        <p:spPr>
          <a:xfrm>
            <a:off x="3716485" y="2131367"/>
            <a:ext cx="45719" cy="45719"/>
          </a:xfrm>
          <a:prstGeom prst="ellipse">
            <a:avLst/>
          </a:prstGeom>
          <a:solidFill>
            <a:srgbClr val="FFC000"/>
          </a:solidFill>
          <a:ln w="9525">
            <a:noFill/>
            <a:headEnd type="none" w="med" len="med"/>
            <a:tailEnd type="stealth" w="med" len="med"/>
          </a:ln>
          <a:effectLst>
            <a:outerShdw blurRad="38100" dist="50800" dir="1146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027BD48-FF33-485B-B229-9D5456A58C1B}"/>
              </a:ext>
            </a:extLst>
          </p:cNvPr>
          <p:cNvSpPr/>
          <p:nvPr/>
        </p:nvSpPr>
        <p:spPr>
          <a:xfrm>
            <a:off x="4454052" y="1221016"/>
            <a:ext cx="22048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guideCurveProfile</a:t>
            </a:r>
            <a:r>
              <a:rPr lang="en-US" sz="700" dirty="0">
                <a:solidFill>
                  <a:srgbClr val="BE713E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chevronTrailingEdge</a:t>
            </a:r>
            <a:r>
              <a:rPr lang="en-US" sz="700" dirty="0">
                <a:solidFill>
                  <a:srgbClr val="C8000C"/>
                </a:solidFill>
              </a:rPr>
              <a:t>”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Chevron trailing edge guide curve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pointList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 err="1">
                <a:solidFill>
                  <a:srgbClr val="BE713E"/>
                </a:solidFill>
              </a:rPr>
              <a:t>rX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0.1;0.2;…;</a:t>
            </a:r>
            <a:r>
              <a:rPr lang="en-US" sz="700" b="1" dirty="0">
                <a:solidFill>
                  <a:srgbClr val="FFC000"/>
                </a:solidFill>
              </a:rPr>
              <a:t>0.5</a:t>
            </a:r>
            <a:r>
              <a:rPr lang="en-US" sz="700" dirty="0">
                <a:solidFill>
                  <a:srgbClr val="000000"/>
                </a:solidFill>
              </a:rPr>
              <a:t>;…;0.9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 err="1">
                <a:solidFill>
                  <a:srgbClr val="BE713E"/>
                </a:solidFill>
              </a:rPr>
              <a:t>rY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-0.02;0;…;</a:t>
            </a:r>
            <a:r>
              <a:rPr lang="en-US" sz="700" b="1" dirty="0">
                <a:solidFill>
                  <a:srgbClr val="FFC000"/>
                </a:solidFill>
              </a:rPr>
              <a:t>-0.02</a:t>
            </a:r>
            <a:r>
              <a:rPr lang="en-US" sz="700" dirty="0">
                <a:solidFill>
                  <a:srgbClr val="000000"/>
                </a:solidFill>
              </a:rPr>
              <a:t>;…;-0.02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 err="1">
                <a:solidFill>
                  <a:srgbClr val="BE713E"/>
                </a:solidFill>
              </a:rPr>
              <a:t>rZ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0.02;0;…;</a:t>
            </a:r>
            <a:r>
              <a:rPr lang="en-US" sz="700" b="1" dirty="0">
                <a:solidFill>
                  <a:srgbClr val="FFC000"/>
                </a:solidFill>
              </a:rPr>
              <a:t>0.02</a:t>
            </a:r>
            <a:r>
              <a:rPr lang="en-US" sz="700" dirty="0">
                <a:solidFill>
                  <a:srgbClr val="000000"/>
                </a:solidFill>
              </a:rPr>
              <a:t>;…0.02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D871A677-52BD-4DCF-982A-45FC4EBF5E12}"/>
              </a:ext>
            </a:extLst>
          </p:cNvPr>
          <p:cNvSpPr/>
          <p:nvPr/>
        </p:nvSpPr>
        <p:spPr>
          <a:xfrm>
            <a:off x="4607356" y="1997172"/>
            <a:ext cx="45719" cy="45719"/>
          </a:xfrm>
          <a:prstGeom prst="ellipse">
            <a:avLst/>
          </a:prstGeom>
          <a:solidFill>
            <a:srgbClr val="FFC000"/>
          </a:solidFill>
          <a:ln w="9525">
            <a:noFill/>
            <a:headEnd type="none" w="med" len="med"/>
            <a:tailEnd type="stealth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CB04E0E5-67A7-4B0A-B058-1BBAFFA17174}"/>
              </a:ext>
            </a:extLst>
          </p:cNvPr>
          <p:cNvSpPr/>
          <p:nvPr/>
        </p:nvSpPr>
        <p:spPr>
          <a:xfrm>
            <a:off x="4678330" y="1919131"/>
            <a:ext cx="593725" cy="118625"/>
          </a:xfrm>
          <a:custGeom>
            <a:avLst/>
            <a:gdLst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102096"/>
              <a:gd name="connsiteX1" fmla="*/ 590550 w 590550"/>
              <a:gd name="connsiteY1" fmla="*/ 0 h 102096"/>
              <a:gd name="connsiteX0" fmla="*/ 0 w 590550"/>
              <a:gd name="connsiteY0" fmla="*/ 92075 h 105892"/>
              <a:gd name="connsiteX1" fmla="*/ 590550 w 590550"/>
              <a:gd name="connsiteY1" fmla="*/ 0 h 105892"/>
              <a:gd name="connsiteX0" fmla="*/ 0 w 593725"/>
              <a:gd name="connsiteY0" fmla="*/ 107950 h 118625"/>
              <a:gd name="connsiteX1" fmla="*/ 593725 w 593725"/>
              <a:gd name="connsiteY1" fmla="*/ 0 h 1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725" h="118625">
                <a:moveTo>
                  <a:pt x="0" y="107950"/>
                </a:moveTo>
                <a:cubicBezTo>
                  <a:pt x="209550" y="134408"/>
                  <a:pt x="450850" y="116417"/>
                  <a:pt x="593725" y="0"/>
                </a:cubicBez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41E11AC-D35E-45DD-8E79-1B12B774741D}"/>
              </a:ext>
            </a:extLst>
          </p:cNvPr>
          <p:cNvGrpSpPr/>
          <p:nvPr/>
        </p:nvGrpSpPr>
        <p:grpSpPr>
          <a:xfrm>
            <a:off x="7986713" y="4132848"/>
            <a:ext cx="2088099" cy="1566075"/>
            <a:chOff x="5195904" y="2156654"/>
            <a:chExt cx="4529316" cy="3396986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A2CDF00F-E3AE-48C1-B98E-983C543F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04" y="2156654"/>
              <a:ext cx="4529316" cy="3396986"/>
            </a:xfrm>
            <a:prstGeom prst="rect">
              <a:avLst/>
            </a:prstGeom>
          </p:spPr>
        </p:pic>
        <p:cxnSp>
          <p:nvCxnSpPr>
            <p:cNvPr id="61" name="Gerade Verbindung 9">
              <a:extLst>
                <a:ext uri="{FF2B5EF4-FFF2-40B4-BE49-F238E27FC236}">
                  <a16:creationId xmlns:a16="http://schemas.microsoft.com/office/drawing/2014/main" id="{893BABE9-B41F-43D8-B312-66B97213802A}"/>
                </a:ext>
              </a:extLst>
            </p:cNvPr>
            <p:cNvCxnSpPr/>
            <p:nvPr/>
          </p:nvCxnSpPr>
          <p:spPr>
            <a:xfrm flipV="1">
              <a:off x="6651970" y="4018470"/>
              <a:ext cx="0" cy="576063"/>
            </a:xfrm>
            <a:prstGeom prst="line">
              <a:avLst/>
            </a:prstGeom>
            <a:ln w="19050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8724976-BA4D-40E4-8E30-BC4DE9ADE602}"/>
                    </a:ext>
                  </a:extLst>
                </p:cNvPr>
                <p:cNvSpPr txBox="1"/>
                <p:nvPr/>
              </p:nvSpPr>
              <p:spPr>
                <a:xfrm>
                  <a:off x="6754201" y="3802378"/>
                  <a:ext cx="256296" cy="2229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rgbClr val="FFC000"/>
                            </a:solidFill>
                            <a:latin typeface="Cambria Math"/>
                            <a:cs typeface="Arial" pitchFamily="34" charset="0"/>
                          </a:rPr>
                          <m:t>Δ</m:t>
                        </m:r>
                        <m:r>
                          <a:rPr lang="en-US" sz="700" b="0" i="1" smtClean="0">
                            <a:solidFill>
                              <a:srgbClr val="FFC000"/>
                            </a:solidFill>
                            <a:latin typeface="Cambria Math"/>
                            <a:cs typeface="Arial" pitchFamily="34" charset="0"/>
                          </a:rPr>
                          <m:t>𝑟</m:t>
                        </m:r>
                      </m:oMath>
                    </m:oMathPara>
                  </a14:m>
                  <a:endParaRPr lang="de-DE" sz="700" dirty="0">
                    <a:solidFill>
                      <a:srgbClr val="FFC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B8724976-BA4D-40E4-8E30-BC4DE9ADE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201" y="3802378"/>
                  <a:ext cx="256296" cy="222980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1578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55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81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225</cp:revision>
  <dcterms:created xsi:type="dcterms:W3CDTF">2021-11-05T10:15:58Z</dcterms:created>
  <dcterms:modified xsi:type="dcterms:W3CDTF">2021-11-19T10:50:43Z</dcterms:modified>
</cp:coreProperties>
</file>