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C"/>
    <a:srgbClr val="3F3FFF"/>
    <a:srgbClr val="BE7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>
        <p:scale>
          <a:sx n="200" d="100"/>
          <a:sy n="200" d="100"/>
        </p:scale>
        <p:origin x="-2670" y="-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FAA03-3BCB-438D-AC4E-19CCE3E4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F9822B-D99C-477B-84BC-4BDADC19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D20E9-AB64-4D42-9991-A5E8896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45DB4-18A1-476F-8AE0-2C18F1CA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75B8E-1605-43A6-A98E-798FF651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85BC9-2397-45CE-8CA1-38D890D7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A715B0-8318-46F1-8B94-677407C1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743E6-A63A-43AE-97EF-6A625091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A5789-0128-4827-A8BE-19F89FE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76368-0069-4F3C-B33E-9399B0F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426330-E244-41BC-AEE0-D3E6B0B35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BC1C4B-6C24-475A-AC96-9BAF3882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CA3CE-FFFD-4360-9460-9D0BF9FA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DAC7A-F0ED-450F-8B87-523D8E5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22D78-76CF-43E7-9554-A1EF4FF2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273A-8239-49EE-9396-516E524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5ABD0-6813-4C18-AA38-FABFB454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EF316-1C32-476A-9D3A-BF470F8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14CED-E972-490E-B096-1435151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FD6E5-9A5A-4CD7-9D60-6145D013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06632-D117-41AD-A3BC-967AE252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B34A9-5FDF-4CA5-B6F4-664DBBB3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5ED8F-894A-4914-A7B3-577E710D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1336A-975E-46E0-9664-37ECD0C7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1914-81C1-4332-B74D-623F0C27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9BD26-CD0E-4541-86D7-612AC90A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42DCB-48DE-496C-B851-47944E63E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A57BA-D833-4A3E-AD07-1107FCD6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8F7BE-4784-4EB2-A291-E04885C8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917E9E-0769-4826-BAF9-40EF27A5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6D9C-6587-4EF9-A5FF-EB17AAFE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23A6A-F8DC-474A-80DA-C0A0801D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0DC40-891E-404A-A365-0D952F0F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37877B-D45D-4D03-8A9F-62128137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8AC0D9-FE53-47C8-90C5-58FC71F3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E622A6-BD6D-4F2C-9BC6-F212419DF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C0072E-4501-40E4-A6EC-9F8BD8D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1ACC2F-BF45-473B-A881-F2FA79E3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E260DF-36B4-457E-BB56-79820D0C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ECC63-A615-42B4-A3EF-211AF1F2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CAC9B6-034D-4906-8F84-9476E61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515BD-7CD8-4123-9FA2-55ADB8B3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9CDBA-ED51-4CEB-ACA6-902C269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0EF0E8-65D3-4C18-990B-AD4BFEEA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960A05-28FC-4A32-9CA6-9A577ED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CAAE1-D02E-4FF7-8D15-2443E551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A43F-748D-431F-815C-0928DFA1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91A71-EE67-4B93-A6A5-62C6E91D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6635E-E64D-4ED8-BB08-642D8EC0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35E17-099E-4793-A467-F665E68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56C33-DDB7-4624-ABEC-47022FE7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0AF6E-659A-45AF-85EB-B65669B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7786-6ACE-49B0-B34E-EC97C733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046558-8407-44CA-84F4-88AC05AA5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56E7A5-060D-495C-A9CD-21443579E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36C9BA-188C-442B-BE66-E0776BC2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EA4677-DBAF-497B-BF30-53C93497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29769-C144-4211-B123-961CF07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3F66E4-1122-4240-B3DD-D398A337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F958D-8553-4CAB-9D6C-931B9133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B7F7C-49B1-44E6-AC86-ECB4BC4F1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6097-E4F7-4049-AA93-EF26FCCEF4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C76B2-1B9F-4ECF-A174-70F083392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C822A-EADE-4F3F-B515-94E14BEB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0E7433F-1033-474A-9BF4-CE1A7CC8E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9"/>
          <a:stretch/>
        </p:blipFill>
        <p:spPr>
          <a:xfrm>
            <a:off x="4104853" y="2084176"/>
            <a:ext cx="2842216" cy="2114576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DF378ED2-CABA-42B0-8B61-C88DE8B3F1AF}"/>
              </a:ext>
            </a:extLst>
          </p:cNvPr>
          <p:cNvSpPr/>
          <p:nvPr/>
        </p:nvSpPr>
        <p:spPr>
          <a:xfrm>
            <a:off x="5898349" y="2741454"/>
            <a:ext cx="1897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“wing1“ </a:t>
            </a:r>
            <a:r>
              <a:rPr lang="en-US" sz="700" dirty="0">
                <a:solidFill>
                  <a:srgbClr val="3F3FFF"/>
                </a:solidFill>
              </a:rPr>
              <a:t>symmetry=</a:t>
            </a:r>
            <a:r>
              <a:rPr lang="en-US" sz="700" dirty="0">
                <a:solidFill>
                  <a:srgbClr val="C8000C"/>
                </a:solidFill>
              </a:rPr>
              <a:t>“x-z-plane“ 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 1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7226869-E9DC-48EA-A9EE-61A3B11A5182}"/>
              </a:ext>
            </a:extLst>
          </p:cNvPr>
          <p:cNvCxnSpPr>
            <a:cxnSpLocks/>
          </p:cNvCxnSpPr>
          <p:nvPr/>
        </p:nvCxnSpPr>
        <p:spPr>
          <a:xfrm flipH="1">
            <a:off x="5463269" y="2926728"/>
            <a:ext cx="483629" cy="321846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8D879809-9C5C-4147-A2F9-11BFA291E464}"/>
              </a:ext>
            </a:extLst>
          </p:cNvPr>
          <p:cNvSpPr/>
          <p:nvPr/>
        </p:nvSpPr>
        <p:spPr>
          <a:xfrm>
            <a:off x="5736134" y="2276811"/>
            <a:ext cx="18974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“wing2“ </a:t>
            </a:r>
            <a:r>
              <a:rPr lang="en-US" sz="700" dirty="0">
                <a:solidFill>
                  <a:srgbClr val="3F3FFF"/>
                </a:solidFill>
              </a:rPr>
              <a:t>symmetry=</a:t>
            </a:r>
            <a:r>
              <a:rPr lang="en-US" sz="700" dirty="0">
                <a:solidFill>
                  <a:srgbClr val="C8000C"/>
                </a:solidFill>
              </a:rPr>
              <a:t>“none“ 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 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wing1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DE597FA-094E-47E3-A7A0-B84ED5E8418B}"/>
              </a:ext>
            </a:extLst>
          </p:cNvPr>
          <p:cNvSpPr/>
          <p:nvPr/>
        </p:nvSpPr>
        <p:spPr>
          <a:xfrm>
            <a:off x="5459347" y="1779330"/>
            <a:ext cx="18974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“wing3“ </a:t>
            </a:r>
            <a:r>
              <a:rPr lang="en-US" sz="700" dirty="0">
                <a:solidFill>
                  <a:srgbClr val="3F3FFF"/>
                </a:solidFill>
              </a:rPr>
              <a:t>symmetry=</a:t>
            </a:r>
            <a:r>
              <a:rPr lang="en-US" sz="700" dirty="0">
                <a:solidFill>
                  <a:srgbClr val="C8000C"/>
                </a:solidFill>
              </a:rPr>
              <a:t>“x-y-plane“ 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 3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93FF327-0FA7-4590-A0EF-FE4525CBFEAA}"/>
              </a:ext>
            </a:extLst>
          </p:cNvPr>
          <p:cNvSpPr/>
          <p:nvPr/>
        </p:nvSpPr>
        <p:spPr>
          <a:xfrm>
            <a:off x="3037586" y="1906930"/>
            <a:ext cx="18974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“wing4“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 4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wing3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2CE46C-0824-4458-81C9-7F570E6B3C0D}"/>
              </a:ext>
            </a:extLst>
          </p:cNvPr>
          <p:cNvCxnSpPr>
            <a:cxnSpLocks/>
          </p:cNvCxnSpPr>
          <p:nvPr/>
        </p:nvCxnSpPr>
        <p:spPr>
          <a:xfrm>
            <a:off x="4075121" y="2322428"/>
            <a:ext cx="474776" cy="392257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5DB3E3B-ABB1-47E9-A919-5843CBBF69AD}"/>
              </a:ext>
            </a:extLst>
          </p:cNvPr>
          <p:cNvCxnSpPr>
            <a:cxnSpLocks/>
          </p:cNvCxnSpPr>
          <p:nvPr/>
        </p:nvCxnSpPr>
        <p:spPr>
          <a:xfrm flipV="1">
            <a:off x="5665758" y="3418248"/>
            <a:ext cx="281140" cy="1828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FD09C20-B2D0-4322-B4CF-C099FA8F2ED2}"/>
              </a:ext>
            </a:extLst>
          </p:cNvPr>
          <p:cNvCxnSpPr>
            <a:cxnSpLocks/>
          </p:cNvCxnSpPr>
          <p:nvPr/>
        </p:nvCxnSpPr>
        <p:spPr>
          <a:xfrm flipH="1" flipV="1">
            <a:off x="5481047" y="3495122"/>
            <a:ext cx="293484" cy="932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31265BA-1D1F-49E4-8C89-4A7B37714941}"/>
              </a:ext>
            </a:extLst>
          </p:cNvPr>
          <p:cNvCxnSpPr>
            <a:cxnSpLocks/>
          </p:cNvCxnSpPr>
          <p:nvPr/>
        </p:nvCxnSpPr>
        <p:spPr>
          <a:xfrm flipV="1">
            <a:off x="5713275" y="3240383"/>
            <a:ext cx="0" cy="3862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22606401-047A-4749-96F0-1155DBDFB27E}"/>
              </a:ext>
            </a:extLst>
          </p:cNvPr>
          <p:cNvSpPr/>
          <p:nvPr/>
        </p:nvSpPr>
        <p:spPr>
          <a:xfrm>
            <a:off x="5665758" y="3136210"/>
            <a:ext cx="259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>
                <a:solidFill>
                  <a:schemeClr val="bg1">
                    <a:lumMod val="85000"/>
                  </a:schemeClr>
                </a:solidFill>
              </a:rPr>
              <a:t>z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ED92BD0-FF54-46A4-9862-E95D76D7BCF4}"/>
              </a:ext>
            </a:extLst>
          </p:cNvPr>
          <p:cNvSpPr/>
          <p:nvPr/>
        </p:nvSpPr>
        <p:spPr>
          <a:xfrm>
            <a:off x="5897853" y="3309601"/>
            <a:ext cx="259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3CD3EA8-4306-4EE4-8F39-71306D6B4D95}"/>
              </a:ext>
            </a:extLst>
          </p:cNvPr>
          <p:cNvSpPr/>
          <p:nvPr/>
        </p:nvSpPr>
        <p:spPr>
          <a:xfrm>
            <a:off x="5368014" y="3324498"/>
            <a:ext cx="259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DA227333-46FE-4736-A598-0A97F905E964}"/>
              </a:ext>
            </a:extLst>
          </p:cNvPr>
          <p:cNvSpPr/>
          <p:nvPr/>
        </p:nvSpPr>
        <p:spPr>
          <a:xfrm>
            <a:off x="4105275" y="3873500"/>
            <a:ext cx="260350" cy="247650"/>
          </a:xfrm>
          <a:custGeom>
            <a:avLst/>
            <a:gdLst>
              <a:gd name="connsiteX0" fmla="*/ 0 w 260350"/>
              <a:gd name="connsiteY0" fmla="*/ 28575 h 247650"/>
              <a:gd name="connsiteX1" fmla="*/ 0 w 260350"/>
              <a:gd name="connsiteY1" fmla="*/ 247650 h 247650"/>
              <a:gd name="connsiteX2" fmla="*/ 260350 w 260350"/>
              <a:gd name="connsiteY2" fmla="*/ 241300 h 247650"/>
              <a:gd name="connsiteX3" fmla="*/ 250825 w 260350"/>
              <a:gd name="connsiteY3" fmla="*/ 111125 h 247650"/>
              <a:gd name="connsiteX4" fmla="*/ 85725 w 260350"/>
              <a:gd name="connsiteY4" fmla="*/ 0 h 247650"/>
              <a:gd name="connsiteX5" fmla="*/ 0 w 260350"/>
              <a:gd name="connsiteY5" fmla="*/ 2857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350" h="247650">
                <a:moveTo>
                  <a:pt x="0" y="28575"/>
                </a:moveTo>
                <a:lnTo>
                  <a:pt x="0" y="247650"/>
                </a:lnTo>
                <a:lnTo>
                  <a:pt x="260350" y="241300"/>
                </a:lnTo>
                <a:lnTo>
                  <a:pt x="250825" y="111125"/>
                </a:lnTo>
                <a:lnTo>
                  <a:pt x="85725" y="0"/>
                </a:lnTo>
                <a:lnTo>
                  <a:pt x="0" y="285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BFB7DE6D-2183-4192-8F98-9934C0DB0821}"/>
              </a:ext>
            </a:extLst>
          </p:cNvPr>
          <p:cNvSpPr/>
          <p:nvPr/>
        </p:nvSpPr>
        <p:spPr>
          <a:xfrm>
            <a:off x="5690415" y="3546046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FE80BADC-E35B-4789-9931-DFEB0667A1DB}"/>
              </a:ext>
            </a:extLst>
          </p:cNvPr>
          <p:cNvCxnSpPr>
            <a:cxnSpLocks/>
          </p:cNvCxnSpPr>
          <p:nvPr/>
        </p:nvCxnSpPr>
        <p:spPr>
          <a:xfrm flipH="1">
            <a:off x="5296344" y="2566543"/>
            <a:ext cx="483629" cy="321846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178B384-3013-412A-8000-036EE0538676}"/>
              </a:ext>
            </a:extLst>
          </p:cNvPr>
          <p:cNvCxnSpPr>
            <a:cxnSpLocks/>
          </p:cNvCxnSpPr>
          <p:nvPr/>
        </p:nvCxnSpPr>
        <p:spPr>
          <a:xfrm flipH="1">
            <a:off x="4975718" y="2003514"/>
            <a:ext cx="483629" cy="321846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0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55</cp:revision>
  <dcterms:created xsi:type="dcterms:W3CDTF">2021-10-29T09:28:52Z</dcterms:created>
  <dcterms:modified xsi:type="dcterms:W3CDTF">2021-11-01T13:03:28Z</dcterms:modified>
</cp:coreProperties>
</file>