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E5C88-875C-4B1C-9B3C-B4C702F25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D270B9-5349-42EA-A91C-3E262EF54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0D0FC3-707A-4BD4-A22C-A724D8A3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715FA-C5CA-4B83-9315-9A49D973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2D94A-3D82-437A-BF2E-8D9B9A13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81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3A8F8-958E-48BB-BC61-F6EA0940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F274FB-49F6-4E3F-9EA0-AEC31BA4F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227CB6-1330-4AA7-97DF-FAC2FB7B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31AD7-4FD3-4BB2-8E58-F43A82C0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31906-7EAA-4153-82D3-83D26B13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92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B2E5F2-15FC-45B2-A29A-5B2AED962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7594CC-F288-4FAE-8D52-02F3929AB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5211A7-C062-4F90-940A-1FA21CA7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B395E-B47A-4000-930D-5169B1D6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63F99C-B02D-40A7-AD17-C8B713BE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96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298F4-915D-44BA-B9C7-EDDC1364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8E4507-B2E9-4891-A712-29695EF6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3EC29B-C49F-4AAB-9474-A08A151D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2E2F1-21EE-4628-84F7-143767B3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76B24-822D-4148-ABBC-0A0AA683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9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03D13-0628-4FDE-B74E-81B90FA9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AE755B-338B-44DD-B176-94C8D68FF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B68327-1905-4C7E-9059-69E4294F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C3056-8CC8-4B66-A877-DA2B320E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1B733F-CE69-46B4-8566-6067E941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2B1C8-D84F-4513-B492-FB250291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FC6F0A-B818-45E2-B732-55389055E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30B45-DA93-466D-9A44-24A1306F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E9A01-FF3C-4DF0-88AD-40014CF6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83246B-9AE3-4A56-8CC1-A19AC709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1F208F-17EA-4C10-A16A-76F50586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03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00939-1570-4BC0-AEA4-1B10CC2D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08E60-4F27-4BE6-BCE8-4AD1716D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CB1D2-C9F6-4A4B-9F6B-87A83FA67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DA647C-8D83-4236-91B0-55B04A665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EE8AC0-98C9-4128-97F9-2CFC9569E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FC616F-4C67-4D0A-B70B-DACA5201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51FF0B-24D1-441B-BCD4-B9653FFA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861A67-EBA6-4DDF-BF7F-36307D2D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30A71-579E-44FB-8418-F3ECD981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BBA475-DF43-492B-90B5-E5B0AFB6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165776-E2D2-44F2-9A8D-7AEFA97D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430664-ECAE-495A-B6CF-A9836273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73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8E703B-D078-47C2-B422-C4A7BE53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5ADF6A-9EAD-4C93-9739-F39F3A8D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C0EEDE-B5C4-4ACE-B6CC-191455BE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3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116E9-2425-468C-A138-C6B60271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9BB383-E0E2-48C2-9985-F850C594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A1D0BB-85D1-441C-B372-A68398EC3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4F32C-F157-4B90-ACE8-471B0B22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16678D-5933-4816-8696-E3411734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11190-C8C5-4FC8-82F5-5BA10F5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80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81C4E-0D36-4A5D-9DB2-869E5B5C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F389AE-CE3B-4139-8166-8B6BEC3A5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8496E6-E932-403B-B20B-CC12D9F74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76FB4B-0DE4-4D3B-8D11-CECC0248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F24040-B893-44F4-B9C2-9088E0DD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C2B491-97EC-4894-9895-E453B2C3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9DF9E3-1599-4FC1-B3FF-1DE4AB39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7F95F5-09F3-4E2E-B548-1781899D9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E65433-5AD7-409A-B073-9311176AE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65033-D866-45CE-B541-828FF044F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869234-7CAB-4EDE-A93A-8820E4DC3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8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8BBE262-B49B-44B7-8FA6-F013F2FD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23" y="0"/>
            <a:ext cx="5273864" cy="5913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DF91724-AC23-4558-B4F5-AA8D541B1A96}"/>
              </a:ext>
            </a:extLst>
          </p:cNvPr>
          <p:cNvSpPr/>
          <p:nvPr/>
        </p:nvSpPr>
        <p:spPr>
          <a:xfrm>
            <a:off x="3319767" y="189539"/>
            <a:ext cx="571939" cy="2520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F3B2C3-03EB-4F95-A718-0535596B4F6E}"/>
              </a:ext>
            </a:extLst>
          </p:cNvPr>
          <p:cNvSpPr/>
          <p:nvPr/>
        </p:nvSpPr>
        <p:spPr>
          <a:xfrm>
            <a:off x="3319767" y="3045722"/>
            <a:ext cx="737616" cy="2160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DA6E4A1-ACBF-4AA6-A259-730E3393FAF8}"/>
              </a:ext>
            </a:extLst>
          </p:cNvPr>
          <p:cNvSpPr/>
          <p:nvPr/>
        </p:nvSpPr>
        <p:spPr>
          <a:xfrm>
            <a:off x="3313921" y="3268495"/>
            <a:ext cx="1062213" cy="165571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97F540-7AF6-427F-88D6-0E9DA03C76DB}"/>
              </a:ext>
            </a:extLst>
          </p:cNvPr>
          <p:cNvSpPr/>
          <p:nvPr/>
        </p:nvSpPr>
        <p:spPr>
          <a:xfrm>
            <a:off x="5296049" y="816609"/>
            <a:ext cx="1337877" cy="14220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589C860-A76B-4829-8DA0-BF88E4FE746A}"/>
              </a:ext>
            </a:extLst>
          </p:cNvPr>
          <p:cNvSpPr/>
          <p:nvPr/>
        </p:nvSpPr>
        <p:spPr>
          <a:xfrm>
            <a:off x="5296049" y="2254116"/>
            <a:ext cx="1337877" cy="8280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19" descr="D:\Arbeit\AircraftConfigurationsPlots\Plots\Mix\eng.png">
            <a:extLst>
              <a:ext uri="{FF2B5EF4-FFF2-40B4-BE49-F238E27FC236}">
                <a16:creationId xmlns:a16="http://schemas.microsoft.com/office/drawing/2014/main" id="{97CDBB39-BCC5-4244-B8D5-351AC5F9B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9" t="47819" r="52083" b="12052"/>
          <a:stretch/>
        </p:blipFill>
        <p:spPr bwMode="auto">
          <a:xfrm>
            <a:off x="3974645" y="3429000"/>
            <a:ext cx="1062213" cy="81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317C093-4259-468B-A37A-343F83498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240" y="1236415"/>
            <a:ext cx="1337876" cy="75255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87F420-4F90-4349-A599-D8EE002C6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134" y="2299110"/>
            <a:ext cx="614506" cy="579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6E73DE38-E1CD-493E-8821-8B42DBC3A946}"/>
              </a:ext>
            </a:extLst>
          </p:cNvPr>
          <p:cNvSpPr txBox="1"/>
          <p:nvPr/>
        </p:nvSpPr>
        <p:spPr>
          <a:xfrm>
            <a:off x="3524029" y="1625320"/>
            <a:ext cx="1417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vehicle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instances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2778952C-6073-4700-A0DA-8B05F9EA3AD1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763358" y="441539"/>
            <a:ext cx="469616" cy="1183781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E8F2AC42-40DA-467B-B4E2-E2F02B8BC9C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3880275" y="1871541"/>
            <a:ext cx="352699" cy="1174181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468AC091-B9D2-4CEC-A017-581AA91C0FD6}"/>
              </a:ext>
            </a:extLst>
          </p:cNvPr>
          <p:cNvSpPr txBox="1"/>
          <p:nvPr/>
        </p:nvSpPr>
        <p:spPr>
          <a:xfrm>
            <a:off x="3221799" y="4911850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2">
                    <a:lumMod val="75000"/>
                  </a:schemeClr>
                </a:solidFill>
              </a:rPr>
              <a:t>Pre-defined</a:t>
            </a:r>
            <a:r>
              <a:rPr lang="de-DE" sz="1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de-DE" sz="1000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de-DE" sz="1000" dirty="0" err="1">
                <a:solidFill>
                  <a:schemeClr val="accent2">
                    <a:lumMod val="75000"/>
                  </a:schemeClr>
                </a:solidFill>
              </a:rPr>
              <a:t>library</a:t>
            </a:r>
            <a:r>
              <a:rPr lang="de-DE" sz="10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795B25F-26F7-4E56-80D9-D88B2123A7A6}"/>
              </a:ext>
            </a:extLst>
          </p:cNvPr>
          <p:cNvSpPr txBox="1"/>
          <p:nvPr/>
        </p:nvSpPr>
        <p:spPr>
          <a:xfrm>
            <a:off x="6640950" y="737828"/>
            <a:ext cx="133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Component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assemblies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32BCC46-07D6-48B2-810B-A00636F1BB41}"/>
              </a:ext>
            </a:extLst>
          </p:cNvPr>
          <p:cNvSpPr txBox="1"/>
          <p:nvPr/>
        </p:nvSpPr>
        <p:spPr>
          <a:xfrm>
            <a:off x="5213957" y="3092782"/>
            <a:ext cx="1895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Additional </a:t>
            </a:r>
            <a:r>
              <a:rPr lang="de-DE" sz="1000" dirty="0" err="1">
                <a:solidFill>
                  <a:schemeClr val="accent6">
                    <a:lumMod val="75000"/>
                  </a:schemeClr>
                </a:solidFill>
              </a:rPr>
              <a:t>information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 &amp; </a:t>
            </a:r>
            <a:r>
              <a:rPr lang="de-DE" sz="1000" dirty="0" err="1">
                <a:solidFill>
                  <a:schemeClr val="accent6">
                    <a:lumMod val="75000"/>
                  </a:schemeClr>
                </a:solidFill>
              </a:rPr>
              <a:t>analysis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6">
                    <a:lumMod val="75000"/>
                  </a:schemeClr>
                </a:solidFill>
              </a:rPr>
              <a:t>results</a:t>
            </a:r>
            <a:endParaRPr lang="de-DE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16</cp:revision>
  <dcterms:created xsi:type="dcterms:W3CDTF">2022-04-20T09:45:11Z</dcterms:created>
  <dcterms:modified xsi:type="dcterms:W3CDTF">2022-04-20T15:06:07Z</dcterms:modified>
</cp:coreProperties>
</file>