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8FAADC"/>
    <a:srgbClr val="FFFFFF"/>
    <a:srgbClr val="000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B0EA0E-4969-4384-962A-9EDC7E6C4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DEA302-FF1F-45CE-BCFB-90B76DCB9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B0EB20-2807-4A4D-AD78-6836EECD1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16.11.2023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1A0E59-93F7-4373-A956-826637D44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B3D165-6460-46A3-93A0-C390F8C2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703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5B0A3-CA46-4201-B472-45609AAB0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CF1FD2-BA42-4401-81C3-75C79AFD1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E72259-EDC3-45B9-93DF-399E42B2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16.11.2023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4ED810-E6C2-4457-996D-737908415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72F197-A5E8-48F4-B68F-0166D716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14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6268D7-F62B-43A3-B602-46DA05CFC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E611CE-940D-4D23-A9D6-842F579BD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876B65-E3E8-4D85-ABE3-9A3807BC6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16.11.2023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95FA92-CC7A-434D-B49E-4F331B47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64CF5-A761-4382-BDE8-934A4AB3F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54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C4FF53-497A-4CBF-9082-23DCE81B2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4A7DC9-A545-4E2F-B55A-261B2B297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C96B96-AA72-4962-9A0E-2D39892F1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16.11.2023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25731B-A3BB-4783-B9D0-282C0777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50D8C-3528-47E8-BFD8-F60B0DDD7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91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BCD680-2985-4819-B039-3AD737848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DB7D4A-2182-461B-806D-B6E405A22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DA5E84-52F3-44DB-B709-86742851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16.11.2023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911390-5657-4BF0-B0E3-221A136B1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7C48DF-98F4-4FE7-B714-FED1089DA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4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A8F0AC-D311-4E05-9CAE-791B428CF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CBF4B0-C4F5-46F4-B6C6-49040634F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E3C9C8-F959-4A86-B695-1C5B91A6C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101BFE-373D-4442-81C4-DD6FF8DD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16.11.2023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671B71-AD6A-4684-9055-19F15651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7D5BAA-8242-4F09-9A72-9AC30A9BF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63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8BCA68-7F28-4BEC-9220-29618DD74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BDCADC-2563-4B37-B270-195599B9B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B245A5-A836-4438-9033-F12756612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5B16EED-F866-4DDD-BBD7-936C684AE2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C407635-8397-4EAC-8D5F-9485443F1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F628E1B-7142-4D18-B4BD-01F756201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16.11.2023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A9724FC-4484-49FA-A643-FB1F97C26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50B3B8-EBAB-4135-A363-CA2514783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21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691A2-4DD4-4B13-9C86-B5EC5012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DA586B-7BBD-48F0-8893-A2A294B95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16.11.2023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EB2EF33-469B-4BBF-A594-DBDB8106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A306F1-5666-4C75-8648-E8EEDA15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2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899075C-18FD-4FED-84AB-D0843F716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16.11.2023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03863E-4C49-47A8-B626-3E6B49F1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9E7FB7-0B9F-4192-9C06-A70229B7A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61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30E6A-30D7-4B5F-BD7F-ED8FFBE4A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87726F-41CC-4B9A-B959-18A994795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05C85E-77EA-4580-9B21-F9ECB7689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6A26C5-0713-4179-B699-E1CAF246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16.11.2023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0DC26F-FA6D-41F4-9F5A-C8BC3686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88C36C-E78A-499B-80D4-13E4660E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437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DEEB38-63D4-40DB-9E31-D03BBB271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7244AAC-0C74-42DB-AAB7-4FD891FFCF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9D34D8-2407-44F5-B2B3-33480F003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0D9B1E-57F4-4EC1-B3B4-7090F265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16.11.2023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57DC4F-A589-4340-8D7C-31CB60C1B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1FE43E-625A-4C45-B629-69F4902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5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994B09E-1484-4407-97C3-1B387DD77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716DAD-0426-48BF-B281-581E2A6E0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251C80-437F-44BA-B258-7B2AE91AD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DB31A-0B2B-4E58-B8E4-5EFF1931F507}" type="datetimeFigureOut">
              <a:rPr lang="de-DE" smtClean="0"/>
              <a:t>16.11.2023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A69F80-8169-469E-8578-73FF34691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ED7011-9136-4B64-A1BB-A7A7C9AB9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5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5" Type="http://schemas.openxmlformats.org/officeDocument/2006/relationships/image" Target="../media/image10.png"/><Relationship Id="rId15" Type="http://schemas.openxmlformats.org/officeDocument/2006/relationships/image" Target="../media/image11.png"/><Relationship Id="rId10" Type="http://schemas.openxmlformats.org/officeDocument/2006/relationships/image" Target="../media/image4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20.png"/><Relationship Id="rId14" Type="http://schemas.openxmlformats.org/officeDocument/2006/relationships/image" Target="../media/image9.png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hteck 61">
            <a:extLst>
              <a:ext uri="{FF2B5EF4-FFF2-40B4-BE49-F238E27FC236}">
                <a16:creationId xmlns:a16="http://schemas.microsoft.com/office/drawing/2014/main" id="{9171F754-32E7-46D7-9D86-0055169C8B1C}"/>
              </a:ext>
            </a:extLst>
          </p:cNvPr>
          <p:cNvSpPr/>
          <p:nvPr/>
        </p:nvSpPr>
        <p:spPr>
          <a:xfrm>
            <a:off x="1039186" y="2667000"/>
            <a:ext cx="1308100" cy="762000"/>
          </a:xfrm>
          <a:prstGeom prst="rect">
            <a:avLst/>
          </a:prstGeom>
          <a:solidFill>
            <a:srgbClr val="8FAADC">
              <a:alpha val="85098"/>
            </a:srgbClr>
          </a:solidFill>
          <a:ln>
            <a:noFill/>
          </a:ln>
          <a:effectLst>
            <a:outerShdw blurRad="508000" sx="121000" sy="121000" algn="ctr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  <a:sp3d>
            <a:bevelT w="0" h="552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01B831A-A6CF-44C3-B775-1C70C1E5256E}"/>
              </a:ext>
            </a:extLst>
          </p:cNvPr>
          <p:cNvSpPr/>
          <p:nvPr/>
        </p:nvSpPr>
        <p:spPr>
          <a:xfrm>
            <a:off x="5468200" y="2292886"/>
            <a:ext cx="1080000" cy="1080000"/>
          </a:xfrm>
          <a:prstGeom prst="ellipse">
            <a:avLst/>
          </a:prstGeom>
          <a:solidFill>
            <a:srgbClr val="8FAADC">
              <a:alpha val="85098"/>
            </a:srgbClr>
          </a:solidFill>
          <a:ln>
            <a:noFill/>
          </a:ln>
          <a:effectLst>
            <a:outerShdw blurRad="508000" sx="121000" sy="121000" algn="ctr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  <a:sp3d>
            <a:bevelT w="539750" h="539750"/>
            <a:bevelB w="539750" h="539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2965B8B-1D1E-4AFA-97B5-2017D4D7AF7B}"/>
              </a:ext>
            </a:extLst>
          </p:cNvPr>
          <p:cNvSpPr/>
          <p:nvPr/>
        </p:nvSpPr>
        <p:spPr>
          <a:xfrm>
            <a:off x="3122380" y="2408622"/>
            <a:ext cx="1164566" cy="1164566"/>
          </a:xfrm>
          <a:prstGeom prst="ellipse">
            <a:avLst/>
          </a:prstGeom>
          <a:solidFill>
            <a:srgbClr val="8FAADC">
              <a:alpha val="85098"/>
            </a:srgbClr>
          </a:solidFill>
          <a:ln>
            <a:noFill/>
          </a:ln>
          <a:effectLst>
            <a:outerShdw blurRad="508000" sx="121000" sy="121000" algn="ctr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  <a:sp3d>
            <a:bevelT w="234950" h="692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A06EC633-79A1-46A1-B241-8A7D3CCB480C}"/>
              </a:ext>
            </a:extLst>
          </p:cNvPr>
          <p:cNvCxnSpPr>
            <a:cxnSpLocks/>
          </p:cNvCxnSpPr>
          <p:nvPr/>
        </p:nvCxnSpPr>
        <p:spPr>
          <a:xfrm flipV="1">
            <a:off x="3704663" y="3152036"/>
            <a:ext cx="710187" cy="139701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9DBE41D6-34BD-4DC6-BB0E-8E077E8B0C05}"/>
              </a:ext>
            </a:extLst>
          </p:cNvPr>
          <p:cNvCxnSpPr>
            <a:cxnSpLocks/>
          </p:cNvCxnSpPr>
          <p:nvPr/>
        </p:nvCxnSpPr>
        <p:spPr>
          <a:xfrm flipV="1">
            <a:off x="3704663" y="2626109"/>
            <a:ext cx="0" cy="947079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1472EE1-311A-4864-90B6-5A6BF2B28501}"/>
              </a:ext>
            </a:extLst>
          </p:cNvPr>
          <p:cNvCxnSpPr>
            <a:cxnSpLocks/>
          </p:cNvCxnSpPr>
          <p:nvPr/>
        </p:nvCxnSpPr>
        <p:spPr>
          <a:xfrm flipH="1" flipV="1">
            <a:off x="3075615" y="2992299"/>
            <a:ext cx="629048" cy="299437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31698483-FBDE-479E-B382-982CDB43ECA6}"/>
                  </a:ext>
                </a:extLst>
              </p:cNvPr>
              <p:cNvSpPr txBox="1"/>
              <p:nvPr/>
            </p:nvSpPr>
            <p:spPr>
              <a:xfrm>
                <a:off x="2841652" y="2944887"/>
                <a:ext cx="33336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31698483-FBDE-479E-B382-982CDB43E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652" y="2944887"/>
                <a:ext cx="333369" cy="153888"/>
              </a:xfrm>
              <a:prstGeom prst="rect">
                <a:avLst/>
              </a:prstGeom>
              <a:blipFill>
                <a:blip r:embed="rId2"/>
                <a:stretch>
                  <a:fillRect b="-2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20276010-A258-4ACD-8DC9-FD7371BDCB36}"/>
                  </a:ext>
                </a:extLst>
              </p:cNvPr>
              <p:cNvSpPr txBox="1"/>
              <p:nvPr/>
            </p:nvSpPr>
            <p:spPr>
              <a:xfrm>
                <a:off x="4331892" y="3050321"/>
                <a:ext cx="33336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20276010-A258-4ACD-8DC9-FD7371BDC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892" y="3050321"/>
                <a:ext cx="333369" cy="1538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275F66B1-6480-47E1-BBD0-F233528B4C26}"/>
                  </a:ext>
                </a:extLst>
              </p:cNvPr>
              <p:cNvSpPr txBox="1"/>
              <p:nvPr/>
            </p:nvSpPr>
            <p:spPr>
              <a:xfrm>
                <a:off x="3624344" y="2483258"/>
                <a:ext cx="33336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275F66B1-6480-47E1-BBD0-F233528B4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344" y="2483258"/>
                <a:ext cx="333369" cy="1538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824A0B8-43D6-45AB-84E7-85740B10BF02}"/>
              </a:ext>
            </a:extLst>
          </p:cNvPr>
          <p:cNvCxnSpPr>
            <a:cxnSpLocks/>
          </p:cNvCxnSpPr>
          <p:nvPr/>
        </p:nvCxnSpPr>
        <p:spPr>
          <a:xfrm flipV="1">
            <a:off x="5991365" y="3248036"/>
            <a:ext cx="710187" cy="139701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0BDFC23C-5149-4F97-8D34-132EF74BCE6F}"/>
              </a:ext>
            </a:extLst>
          </p:cNvPr>
          <p:cNvCxnSpPr>
            <a:cxnSpLocks/>
          </p:cNvCxnSpPr>
          <p:nvPr/>
        </p:nvCxnSpPr>
        <p:spPr>
          <a:xfrm flipV="1">
            <a:off x="5991365" y="2440658"/>
            <a:ext cx="0" cy="947079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F467A140-4D5E-44A8-945C-C6D3922B771E}"/>
              </a:ext>
            </a:extLst>
          </p:cNvPr>
          <p:cNvCxnSpPr>
            <a:cxnSpLocks/>
          </p:cNvCxnSpPr>
          <p:nvPr/>
        </p:nvCxnSpPr>
        <p:spPr>
          <a:xfrm flipH="1" flipV="1">
            <a:off x="5362317" y="3088299"/>
            <a:ext cx="629048" cy="299437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E974335D-A3EB-4A2F-B549-F039AE72E3A7}"/>
                  </a:ext>
                </a:extLst>
              </p:cNvPr>
              <p:cNvSpPr txBox="1"/>
              <p:nvPr/>
            </p:nvSpPr>
            <p:spPr>
              <a:xfrm>
                <a:off x="5128354" y="3040887"/>
                <a:ext cx="33336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E974335D-A3EB-4A2F-B549-F039AE72E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354" y="3040887"/>
                <a:ext cx="333369" cy="153888"/>
              </a:xfrm>
              <a:prstGeom prst="rect">
                <a:avLst/>
              </a:prstGeom>
              <a:blipFill>
                <a:blip r:embed="rId8"/>
                <a:stretch>
                  <a:fillRect b="-24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8F9EFF71-0DB8-45BE-9FB1-31905E88CB9F}"/>
              </a:ext>
            </a:extLst>
          </p:cNvPr>
          <p:cNvSpPr/>
          <p:nvPr/>
        </p:nvSpPr>
        <p:spPr>
          <a:xfrm>
            <a:off x="5960997" y="3327411"/>
            <a:ext cx="60736" cy="6073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isometricOffAxis1Top"/>
            <a:lightRig rig="threePt" dir="t"/>
          </a:scene3d>
          <a:sp3d>
            <a:bevelT w="30480" h="30480"/>
            <a:bevelB w="30480" h="3048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87E06ACC-A213-4E25-BC88-F40FF1BAC611}"/>
                  </a:ext>
                </a:extLst>
              </p:cNvPr>
              <p:cNvSpPr txBox="1"/>
              <p:nvPr/>
            </p:nvSpPr>
            <p:spPr>
              <a:xfrm>
                <a:off x="6618594" y="3146321"/>
                <a:ext cx="33336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87E06ACC-A213-4E25-BC88-F40FF1BAC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594" y="3146321"/>
                <a:ext cx="333369" cy="153888"/>
              </a:xfrm>
              <a:prstGeom prst="rect">
                <a:avLst/>
              </a:prstGeom>
              <a:blipFill>
                <a:blip r:embed="rId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C64EC6A5-5FB7-42B9-A1DA-AF100374CA68}"/>
                  </a:ext>
                </a:extLst>
              </p:cNvPr>
              <p:cNvSpPr txBox="1"/>
              <p:nvPr/>
            </p:nvSpPr>
            <p:spPr>
              <a:xfrm>
                <a:off x="5902919" y="2312858"/>
                <a:ext cx="33336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C64EC6A5-5FB7-42B9-A1DA-AF100374C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919" y="2312858"/>
                <a:ext cx="333369" cy="1538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240409AC-ADF9-4DA3-9B6C-4D4EB353A866}"/>
              </a:ext>
            </a:extLst>
          </p:cNvPr>
          <p:cNvCxnSpPr>
            <a:cxnSpLocks/>
          </p:cNvCxnSpPr>
          <p:nvPr/>
        </p:nvCxnSpPr>
        <p:spPr>
          <a:xfrm flipV="1">
            <a:off x="5991365" y="2440659"/>
            <a:ext cx="0" cy="340182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0B553AE0-CD9B-44D7-A70E-42ED4D3BDC3F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3704663" y="3573188"/>
            <a:ext cx="551915" cy="121474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7AE9E580-4157-40B3-B272-ED6E890D064C}"/>
              </a:ext>
            </a:extLst>
          </p:cNvPr>
          <p:cNvCxnSpPr>
            <a:cxnSpLocks/>
          </p:cNvCxnSpPr>
          <p:nvPr/>
        </p:nvCxnSpPr>
        <p:spPr>
          <a:xfrm>
            <a:off x="3704663" y="2983500"/>
            <a:ext cx="346465" cy="6107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AB3BFBA5-09F1-448A-BF89-7BEB2AC34E3A}"/>
                  </a:ext>
                </a:extLst>
              </p:cNvPr>
              <p:cNvSpPr txBox="1"/>
              <p:nvPr/>
            </p:nvSpPr>
            <p:spPr>
              <a:xfrm>
                <a:off x="2603471" y="3156342"/>
                <a:ext cx="6180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00" dirty="0" err="1"/>
                  <a:t>height</a:t>
                </a:r>
                <a:r>
                  <a:rPr lang="de-DE" sz="1000" dirty="0"/>
                  <a:t> </a:t>
                </a:r>
                <a14:m>
                  <m:oMath xmlns:m="http://schemas.openxmlformats.org/officeDocument/2006/math">
                    <m:r>
                      <a:rPr lang="de-DE" sz="10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de-DE" sz="1000" dirty="0"/>
              </a:p>
            </p:txBody>
          </p:sp>
        </mc:Choice>
        <mc:Fallback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AB3BFBA5-09F1-448A-BF89-7BEB2AC34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471" y="3156342"/>
                <a:ext cx="618054" cy="246221"/>
              </a:xfrm>
              <a:prstGeom prst="rect">
                <a:avLst/>
              </a:prstGeom>
              <a:blipFill>
                <a:blip r:embed="rId11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feld 69">
            <a:extLst>
              <a:ext uri="{FF2B5EF4-FFF2-40B4-BE49-F238E27FC236}">
                <a16:creationId xmlns:a16="http://schemas.microsoft.com/office/drawing/2014/main" id="{CCD1C2A3-59BE-4137-B5F2-707EE2F8AB5A}"/>
              </a:ext>
            </a:extLst>
          </p:cNvPr>
          <p:cNvSpPr txBox="1"/>
          <p:nvPr/>
        </p:nvSpPr>
        <p:spPr>
          <a:xfrm>
            <a:off x="3958483" y="2726702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upperRadius</a:t>
            </a:r>
            <a:endParaRPr lang="de-DE" sz="1000" dirty="0"/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DEF927BB-1AEF-4087-B49C-9D0F486BF765}"/>
              </a:ext>
            </a:extLst>
          </p:cNvPr>
          <p:cNvCxnSpPr>
            <a:cxnSpLocks/>
          </p:cNvCxnSpPr>
          <p:nvPr/>
        </p:nvCxnSpPr>
        <p:spPr>
          <a:xfrm flipV="1">
            <a:off x="3634481" y="2981084"/>
            <a:ext cx="0" cy="596738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9A0F8971-9CF8-445E-9423-F75CDB9995CB}"/>
              </a:ext>
            </a:extLst>
          </p:cNvPr>
          <p:cNvCxnSpPr>
            <a:cxnSpLocks/>
          </p:cNvCxnSpPr>
          <p:nvPr/>
        </p:nvCxnSpPr>
        <p:spPr>
          <a:xfrm>
            <a:off x="3131524" y="3350268"/>
            <a:ext cx="505509" cy="59714"/>
          </a:xfrm>
          <a:prstGeom prst="line">
            <a:avLst/>
          </a:prstGeom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AEA9AF7E-D3B4-4A5E-9873-701255FA32A9}"/>
              </a:ext>
            </a:extLst>
          </p:cNvPr>
          <p:cNvCxnSpPr>
            <a:cxnSpLocks/>
          </p:cNvCxnSpPr>
          <p:nvPr/>
        </p:nvCxnSpPr>
        <p:spPr>
          <a:xfrm>
            <a:off x="3592666" y="2983500"/>
            <a:ext cx="11199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29A70646-2554-4F35-8CD0-8DAF8EDD69CC}"/>
              </a:ext>
            </a:extLst>
          </p:cNvPr>
          <p:cNvCxnSpPr>
            <a:cxnSpLocks/>
          </p:cNvCxnSpPr>
          <p:nvPr/>
        </p:nvCxnSpPr>
        <p:spPr>
          <a:xfrm>
            <a:off x="3587272" y="3576400"/>
            <a:ext cx="11199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E8B185EB-9B58-4742-98FC-230E8C210564}"/>
              </a:ext>
            </a:extLst>
          </p:cNvPr>
          <p:cNvSpPr txBox="1"/>
          <p:nvPr/>
        </p:nvSpPr>
        <p:spPr>
          <a:xfrm>
            <a:off x="4086443" y="3719859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lowerRadius</a:t>
            </a:r>
            <a:endParaRPr lang="de-DE" sz="1000" dirty="0"/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5F46D557-9E95-4721-887E-43B55BDDF5E3}"/>
              </a:ext>
            </a:extLst>
          </p:cNvPr>
          <p:cNvCxnSpPr>
            <a:cxnSpLocks/>
          </p:cNvCxnSpPr>
          <p:nvPr/>
        </p:nvCxnSpPr>
        <p:spPr>
          <a:xfrm>
            <a:off x="5988414" y="3387154"/>
            <a:ext cx="495748" cy="200231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0CB7A321-9CA4-4015-9F13-58DF88CD0933}"/>
              </a:ext>
            </a:extLst>
          </p:cNvPr>
          <p:cNvSpPr txBox="1"/>
          <p:nvPr/>
        </p:nvSpPr>
        <p:spPr>
          <a:xfrm>
            <a:off x="6430266" y="3533386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radius</a:t>
            </a:r>
            <a:endParaRPr lang="de-DE" sz="1000" dirty="0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E2046341-4819-42B2-BA15-03838A1202AC}"/>
              </a:ext>
            </a:extLst>
          </p:cNvPr>
          <p:cNvSpPr/>
          <p:nvPr/>
        </p:nvSpPr>
        <p:spPr>
          <a:xfrm>
            <a:off x="7843936" y="1926856"/>
            <a:ext cx="1270763" cy="1558923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noFill/>
          </a:ln>
          <a:effectLst>
            <a:outerShdw blurRad="508000" sx="121000" sy="121000" algn="ctr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  <a:sp3d>
            <a:bevelT w="0" h="1073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</p:txBody>
      </p: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090A556C-24C1-43B8-8457-CD299D799C4D}"/>
              </a:ext>
            </a:extLst>
          </p:cNvPr>
          <p:cNvCxnSpPr>
            <a:cxnSpLocks/>
          </p:cNvCxnSpPr>
          <p:nvPr/>
        </p:nvCxnSpPr>
        <p:spPr>
          <a:xfrm flipV="1">
            <a:off x="7635154" y="4516584"/>
            <a:ext cx="417563" cy="60325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CCEA6A6C-3351-4ADA-A5E8-31D51FFF7FD5}"/>
              </a:ext>
            </a:extLst>
          </p:cNvPr>
          <p:cNvCxnSpPr>
            <a:cxnSpLocks/>
          </p:cNvCxnSpPr>
          <p:nvPr/>
        </p:nvCxnSpPr>
        <p:spPr>
          <a:xfrm flipV="1">
            <a:off x="7635154" y="4103834"/>
            <a:ext cx="0" cy="473075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21F216A4-A5B7-4B67-9002-AAEB40B4CC8E}"/>
              </a:ext>
            </a:extLst>
          </p:cNvPr>
          <p:cNvCxnSpPr>
            <a:cxnSpLocks/>
          </p:cNvCxnSpPr>
          <p:nvPr/>
        </p:nvCxnSpPr>
        <p:spPr>
          <a:xfrm flipH="1" flipV="1">
            <a:off x="7339878" y="4386409"/>
            <a:ext cx="295275" cy="1905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84950EC8-110B-447B-B9BD-D7FF06D68C1D}"/>
                  </a:ext>
                </a:extLst>
              </p:cNvPr>
              <p:cNvSpPr txBox="1"/>
              <p:nvPr/>
            </p:nvSpPr>
            <p:spPr>
              <a:xfrm>
                <a:off x="7097817" y="4378084"/>
                <a:ext cx="33336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84950EC8-110B-447B-B9BD-D7FF06D68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7817" y="4378084"/>
                <a:ext cx="333369" cy="153888"/>
              </a:xfrm>
              <a:prstGeom prst="rect">
                <a:avLst/>
              </a:prstGeom>
              <a:blipFill>
                <a:blip r:embed="rId5"/>
                <a:stretch>
                  <a:fillRect b="-2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llipse 88">
            <a:extLst>
              <a:ext uri="{FF2B5EF4-FFF2-40B4-BE49-F238E27FC236}">
                <a16:creationId xmlns:a16="http://schemas.microsoft.com/office/drawing/2014/main" id="{593861AF-C957-404F-A1FA-8435E426C293}"/>
              </a:ext>
            </a:extLst>
          </p:cNvPr>
          <p:cNvSpPr/>
          <p:nvPr/>
        </p:nvSpPr>
        <p:spPr>
          <a:xfrm>
            <a:off x="7604786" y="4516584"/>
            <a:ext cx="60736" cy="6073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isometricOffAxis1Top"/>
            <a:lightRig rig="threePt" dir="t"/>
          </a:scene3d>
          <a:sp3d>
            <a:bevelT w="30480" h="30480"/>
            <a:bevelB w="30480" h="3048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7490DDE8-D73A-43FA-8762-89AB88CBB467}"/>
                  </a:ext>
                </a:extLst>
              </p:cNvPr>
              <p:cNvSpPr txBox="1"/>
              <p:nvPr/>
            </p:nvSpPr>
            <p:spPr>
              <a:xfrm>
                <a:off x="7901216" y="4481659"/>
                <a:ext cx="33336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7490DDE8-D73A-43FA-8762-89AB88CBB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216" y="4481659"/>
                <a:ext cx="333369" cy="153888"/>
              </a:xfrm>
              <a:prstGeom prst="rect">
                <a:avLst/>
              </a:prstGeom>
              <a:blipFill>
                <a:blip r:embed="rId1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358F03A4-292F-4E33-9294-B89AFCDC4E42}"/>
                  </a:ext>
                </a:extLst>
              </p:cNvPr>
              <p:cNvSpPr txBox="1"/>
              <p:nvPr/>
            </p:nvSpPr>
            <p:spPr>
              <a:xfrm>
                <a:off x="7635153" y="4030035"/>
                <a:ext cx="33336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358F03A4-292F-4E33-9294-B89AFCDC4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153" y="4030035"/>
                <a:ext cx="333369" cy="153888"/>
              </a:xfrm>
              <a:prstGeom prst="rect">
                <a:avLst/>
              </a:prstGeom>
              <a:blipFill>
                <a:blip r:embed="rId1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feld 91">
            <a:extLst>
              <a:ext uri="{FF2B5EF4-FFF2-40B4-BE49-F238E27FC236}">
                <a16:creationId xmlns:a16="http://schemas.microsoft.com/office/drawing/2014/main" id="{57D289E6-AB43-4997-A2BC-66A451C0EBE6}"/>
              </a:ext>
            </a:extLst>
          </p:cNvPr>
          <p:cNvSpPr txBox="1"/>
          <p:nvPr/>
        </p:nvSpPr>
        <p:spPr>
          <a:xfrm>
            <a:off x="8268718" y="3367117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deltaZ</a:t>
            </a:r>
            <a:endParaRPr lang="de-DE" sz="1000" dirty="0"/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3F99E0C5-2704-4499-A4B5-47DB5883FAE4}"/>
              </a:ext>
            </a:extLst>
          </p:cNvPr>
          <p:cNvSpPr txBox="1"/>
          <p:nvPr/>
        </p:nvSpPr>
        <p:spPr>
          <a:xfrm>
            <a:off x="8649606" y="3914388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deltaX</a:t>
            </a:r>
            <a:endParaRPr lang="de-DE" sz="1000" dirty="0"/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B1A62783-68ED-4D00-B333-5EEF8B4D74E6}"/>
              </a:ext>
            </a:extLst>
          </p:cNvPr>
          <p:cNvSpPr txBox="1"/>
          <p:nvPr/>
        </p:nvSpPr>
        <p:spPr>
          <a:xfrm>
            <a:off x="7363767" y="3750248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deltaY</a:t>
            </a:r>
            <a:endParaRPr lang="de-DE" sz="1000" dirty="0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164BB344-B03C-4E41-B7C2-02A328E7F586}"/>
              </a:ext>
            </a:extLst>
          </p:cNvPr>
          <p:cNvSpPr/>
          <p:nvPr/>
        </p:nvSpPr>
        <p:spPr>
          <a:xfrm>
            <a:off x="8213742" y="3964003"/>
            <a:ext cx="60736" cy="6073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isometricOffAxis1Top"/>
            <a:lightRig rig="threePt" dir="t"/>
          </a:scene3d>
          <a:sp3d>
            <a:bevelT w="30480" h="30480"/>
            <a:bevelB w="30480" h="3048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5A7DA8BE-B3D6-4B40-9BC0-34808F36E187}"/>
              </a:ext>
            </a:extLst>
          </p:cNvPr>
          <p:cNvCxnSpPr>
            <a:cxnSpLocks/>
            <a:stCxn id="89" idx="4"/>
          </p:cNvCxnSpPr>
          <p:nvPr/>
        </p:nvCxnSpPr>
        <p:spPr>
          <a:xfrm flipV="1">
            <a:off x="7635154" y="4052888"/>
            <a:ext cx="569062" cy="52443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feld 109">
            <a:extLst>
              <a:ext uri="{FF2B5EF4-FFF2-40B4-BE49-F238E27FC236}">
                <a16:creationId xmlns:a16="http://schemas.microsoft.com/office/drawing/2014/main" id="{40978423-3118-4684-9D3F-1C510FEC9982}"/>
              </a:ext>
            </a:extLst>
          </p:cNvPr>
          <p:cNvSpPr txBox="1"/>
          <p:nvPr/>
        </p:nvSpPr>
        <p:spPr>
          <a:xfrm>
            <a:off x="7348902" y="4573644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origin</a:t>
            </a:r>
            <a:endParaRPr lang="de-DE" sz="1000" dirty="0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D27ECC5E-ECEE-4906-B52F-A2FA67B98359}"/>
              </a:ext>
            </a:extLst>
          </p:cNvPr>
          <p:cNvSpPr txBox="1"/>
          <p:nvPr/>
        </p:nvSpPr>
        <p:spPr>
          <a:xfrm>
            <a:off x="1345593" y="1790313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cuboid</a:t>
            </a:r>
            <a:endParaRPr lang="de-DE" sz="1400" dirty="0"/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CB403F31-25DD-434D-8B07-F1BD2D3C9D1E}"/>
              </a:ext>
            </a:extLst>
          </p:cNvPr>
          <p:cNvSpPr txBox="1"/>
          <p:nvPr/>
        </p:nvSpPr>
        <p:spPr>
          <a:xfrm>
            <a:off x="3370900" y="1793443"/>
            <a:ext cx="762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frustum</a:t>
            </a:r>
            <a:endParaRPr lang="de-DE" sz="1400" dirty="0"/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29880EA2-D5B0-4E76-AB69-FB4854938625}"/>
              </a:ext>
            </a:extLst>
          </p:cNvPr>
          <p:cNvSpPr txBox="1"/>
          <p:nvPr/>
        </p:nvSpPr>
        <p:spPr>
          <a:xfrm>
            <a:off x="5675927" y="1789586"/>
            <a:ext cx="68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sphere</a:t>
            </a:r>
            <a:endParaRPr lang="de-DE" sz="1400" dirty="0"/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03FC3124-E3F5-4706-917B-7A363E2AB920}"/>
              </a:ext>
            </a:extLst>
          </p:cNvPr>
          <p:cNvSpPr txBox="1"/>
          <p:nvPr/>
        </p:nvSpPr>
        <p:spPr>
          <a:xfrm>
            <a:off x="7889246" y="1789586"/>
            <a:ext cx="114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boundingBox</a:t>
            </a:r>
            <a:endParaRPr lang="de-DE" sz="1400" dirty="0"/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351A8C19-6C68-4EC6-B850-F26C921C3DA8}"/>
              </a:ext>
            </a:extLst>
          </p:cNvPr>
          <p:cNvCxnSpPr>
            <a:cxnSpLocks/>
          </p:cNvCxnSpPr>
          <p:nvPr/>
        </p:nvCxnSpPr>
        <p:spPr>
          <a:xfrm flipV="1">
            <a:off x="8246516" y="3854042"/>
            <a:ext cx="1146111" cy="17165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30939F87-2225-41F0-82EE-162660C96F63}"/>
              </a:ext>
            </a:extLst>
          </p:cNvPr>
          <p:cNvCxnSpPr>
            <a:cxnSpLocks/>
          </p:cNvCxnSpPr>
          <p:nvPr/>
        </p:nvCxnSpPr>
        <p:spPr>
          <a:xfrm flipV="1">
            <a:off x="8244110" y="3011101"/>
            <a:ext cx="5322" cy="1013638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EF668D3C-FBD1-4313-98C6-07DF5C00001D}"/>
              </a:ext>
            </a:extLst>
          </p:cNvPr>
          <p:cNvCxnSpPr>
            <a:cxnSpLocks/>
          </p:cNvCxnSpPr>
          <p:nvPr/>
        </p:nvCxnSpPr>
        <p:spPr>
          <a:xfrm flipH="1" flipV="1">
            <a:off x="7566182" y="3595522"/>
            <a:ext cx="668404" cy="430138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487D086C-52B5-4428-9051-ABC62F75A32C}"/>
                  </a:ext>
                </a:extLst>
              </p:cNvPr>
              <p:cNvSpPr txBox="1"/>
              <p:nvPr/>
            </p:nvSpPr>
            <p:spPr>
              <a:xfrm>
                <a:off x="1704350" y="3743908"/>
                <a:ext cx="6684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/>
                  <a:t>length </a:t>
                </a:r>
                <a14:m>
                  <m:oMath xmlns:m="http://schemas.openxmlformats.org/officeDocument/2006/math">
                    <m:r>
                      <a:rPr lang="de-DE" sz="1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de-DE" sz="1000" dirty="0"/>
                  <a:t>  </a:t>
                </a:r>
              </a:p>
            </p:txBody>
          </p:sp>
        </mc:Choice>
        <mc:Fallback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487D086C-52B5-4428-9051-ABC62F75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350" y="3743908"/>
                <a:ext cx="668404" cy="246221"/>
              </a:xfrm>
              <a:prstGeom prst="rect">
                <a:avLst/>
              </a:prstGeom>
              <a:blipFill>
                <a:blip r:embed="rId14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E4FDA6EF-2D9D-45A6-B8FE-2FF9D713D2E5}"/>
                  </a:ext>
                </a:extLst>
              </p:cNvPr>
              <p:cNvSpPr txBox="1"/>
              <p:nvPr/>
            </p:nvSpPr>
            <p:spPr>
              <a:xfrm>
                <a:off x="252281" y="3244006"/>
                <a:ext cx="65485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/>
                  <a:t>height </a:t>
                </a:r>
                <a14:m>
                  <m:oMath xmlns:m="http://schemas.openxmlformats.org/officeDocument/2006/math">
                    <m:r>
                      <a:rPr lang="de-DE" sz="1000" b="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de-DE" sz="1000" dirty="0"/>
              </a:p>
            </p:txBody>
          </p:sp>
        </mc:Choice>
        <mc:Fallback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E4FDA6EF-2D9D-45A6-B8FE-2FF9D713D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81" y="3244006"/>
                <a:ext cx="654857" cy="246221"/>
              </a:xfrm>
              <a:prstGeom prst="rect">
                <a:avLst/>
              </a:prstGeom>
              <a:blipFill>
                <a:blip r:embed="rId15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34BA49B0-2D85-4606-970B-006B32EBC569}"/>
                  </a:ext>
                </a:extLst>
              </p:cNvPr>
              <p:cNvSpPr txBox="1"/>
              <p:nvPr/>
            </p:nvSpPr>
            <p:spPr>
              <a:xfrm>
                <a:off x="449277" y="3638825"/>
                <a:ext cx="64974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/>
                  <a:t>width </a:t>
                </a:r>
                <a14:m>
                  <m:oMath xmlns:m="http://schemas.openxmlformats.org/officeDocument/2006/math">
                    <m:r>
                      <a:rPr lang="de-DE" sz="1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de-DE" sz="1000" dirty="0"/>
              </a:p>
            </p:txBody>
          </p:sp>
        </mc:Choice>
        <mc:Fallback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34BA49B0-2D85-4606-970B-006B32EBC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77" y="3638825"/>
                <a:ext cx="649745" cy="246221"/>
              </a:xfrm>
              <a:prstGeom prst="rect">
                <a:avLst/>
              </a:prstGeom>
              <a:blipFill>
                <a:blip r:embed="rId1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50F8FB91-549B-40C9-8341-95BD005A5C8B}"/>
              </a:ext>
            </a:extLst>
          </p:cNvPr>
          <p:cNvCxnSpPr>
            <a:cxnSpLocks/>
          </p:cNvCxnSpPr>
          <p:nvPr/>
        </p:nvCxnSpPr>
        <p:spPr>
          <a:xfrm flipH="1">
            <a:off x="1344242" y="3663839"/>
            <a:ext cx="1163214" cy="173566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0D5F779E-4713-4D0A-AB90-4977DA8DC096}"/>
              </a:ext>
            </a:extLst>
          </p:cNvPr>
          <p:cNvCxnSpPr>
            <a:cxnSpLocks/>
          </p:cNvCxnSpPr>
          <p:nvPr/>
        </p:nvCxnSpPr>
        <p:spPr>
          <a:xfrm>
            <a:off x="860425" y="3598029"/>
            <a:ext cx="343015" cy="21256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B9EC778E-3352-436C-B188-42866A6B2CAC}"/>
              </a:ext>
            </a:extLst>
          </p:cNvPr>
          <p:cNvCxnSpPr>
            <a:cxnSpLocks/>
          </p:cNvCxnSpPr>
          <p:nvPr/>
        </p:nvCxnSpPr>
        <p:spPr>
          <a:xfrm flipV="1">
            <a:off x="853181" y="3040887"/>
            <a:ext cx="0" cy="514486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1A133499-7F4D-401D-ACDD-9D4E2E8EE369}"/>
              </a:ext>
            </a:extLst>
          </p:cNvPr>
          <p:cNvCxnSpPr>
            <a:cxnSpLocks/>
          </p:cNvCxnSpPr>
          <p:nvPr/>
        </p:nvCxnSpPr>
        <p:spPr>
          <a:xfrm flipH="1" flipV="1">
            <a:off x="1671304" y="3574093"/>
            <a:ext cx="183127" cy="102336"/>
          </a:xfrm>
          <a:prstGeom prst="line">
            <a:avLst/>
          </a:prstGeom>
          <a:ln>
            <a:solidFill>
              <a:srgbClr val="26262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50C0D412-05BD-4B31-982C-EED9D5569CF8}"/>
              </a:ext>
            </a:extLst>
          </p:cNvPr>
          <p:cNvCxnSpPr>
            <a:cxnSpLocks/>
          </p:cNvCxnSpPr>
          <p:nvPr/>
        </p:nvCxnSpPr>
        <p:spPr>
          <a:xfrm flipH="1">
            <a:off x="1112156" y="3572671"/>
            <a:ext cx="558765" cy="91168"/>
          </a:xfrm>
          <a:prstGeom prst="line">
            <a:avLst/>
          </a:prstGeom>
          <a:ln>
            <a:solidFill>
              <a:srgbClr val="26262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3DEF293A-18F2-4667-AD57-40005353CB6C}"/>
              </a:ext>
            </a:extLst>
          </p:cNvPr>
          <p:cNvCxnSpPr>
            <a:cxnSpLocks/>
          </p:cNvCxnSpPr>
          <p:nvPr/>
        </p:nvCxnSpPr>
        <p:spPr>
          <a:xfrm flipV="1">
            <a:off x="1670920" y="3335184"/>
            <a:ext cx="0" cy="237487"/>
          </a:xfrm>
          <a:prstGeom prst="line">
            <a:avLst/>
          </a:prstGeom>
          <a:ln>
            <a:solidFill>
              <a:srgbClr val="26262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99E5451A-4594-485A-B228-45AE12D1A562}"/>
              </a:ext>
            </a:extLst>
          </p:cNvPr>
          <p:cNvGrpSpPr/>
          <p:nvPr/>
        </p:nvGrpSpPr>
        <p:grpSpPr>
          <a:xfrm>
            <a:off x="1141050" y="2698109"/>
            <a:ext cx="1142267" cy="711873"/>
            <a:chOff x="1141050" y="2698109"/>
            <a:chExt cx="1142267" cy="711873"/>
          </a:xfrm>
        </p:grpSpPr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EDE78D3D-4F93-483B-A1C3-E403633D72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0206" y="3267019"/>
              <a:ext cx="417563" cy="60325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A935FC01-3AFB-47EB-AD77-A9FB9543F8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0206" y="2854269"/>
              <a:ext cx="0" cy="473075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0191FBAA-606F-4F3A-A142-ED3B6FAD3C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74930" y="3136844"/>
              <a:ext cx="295275" cy="19050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feld 19">
                  <a:extLst>
                    <a:ext uri="{FF2B5EF4-FFF2-40B4-BE49-F238E27FC236}">
                      <a16:creationId xmlns:a16="http://schemas.microsoft.com/office/drawing/2014/main" id="{2802209C-1AD8-4823-B27E-CFFAD01F1DDF}"/>
                    </a:ext>
                  </a:extLst>
                </p:cNvPr>
                <p:cNvSpPr txBox="1"/>
                <p:nvPr/>
              </p:nvSpPr>
              <p:spPr>
                <a:xfrm>
                  <a:off x="1141050" y="3033440"/>
                  <a:ext cx="333369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de-DE" sz="1000" dirty="0"/>
                </a:p>
              </p:txBody>
            </p:sp>
          </mc:Choice>
          <mc:Fallback>
            <p:sp>
              <p:nvSpPr>
                <p:cNvPr id="20" name="Textfeld 19">
                  <a:extLst>
                    <a:ext uri="{FF2B5EF4-FFF2-40B4-BE49-F238E27FC236}">
                      <a16:creationId xmlns:a16="http://schemas.microsoft.com/office/drawing/2014/main" id="{2802209C-1AD8-4823-B27E-CFFAD01F1D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050" y="3033440"/>
                  <a:ext cx="333369" cy="153888"/>
                </a:xfrm>
                <a:prstGeom prst="rect">
                  <a:avLst/>
                </a:prstGeom>
                <a:blipFill>
                  <a:blip r:embed="rId17"/>
                  <a:stretch>
                    <a:fillRect b="-24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61E5ACAB-0A7E-4B63-9041-A2CCEEBEFC42}"/>
                </a:ext>
              </a:extLst>
            </p:cNvPr>
            <p:cNvSpPr/>
            <p:nvPr/>
          </p:nvSpPr>
          <p:spPr>
            <a:xfrm>
              <a:off x="1639838" y="3267019"/>
              <a:ext cx="60736" cy="6073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isometricOffAxis1Top"/>
              <a:lightRig rig="threePt" dir="t"/>
            </a:scene3d>
            <a:sp3d>
              <a:bevelT w="30480" h="30480"/>
              <a:bevelB w="30480" h="3048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feld 22">
                  <a:extLst>
                    <a:ext uri="{FF2B5EF4-FFF2-40B4-BE49-F238E27FC236}">
                      <a16:creationId xmlns:a16="http://schemas.microsoft.com/office/drawing/2014/main" id="{532379D3-D776-4EC3-9B88-11D8612F6E83}"/>
                    </a:ext>
                  </a:extLst>
                </p:cNvPr>
                <p:cNvSpPr txBox="1"/>
                <p:nvPr/>
              </p:nvSpPr>
              <p:spPr>
                <a:xfrm>
                  <a:off x="1949948" y="3256094"/>
                  <a:ext cx="333369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de-DE" sz="1000" dirty="0"/>
                </a:p>
              </p:txBody>
            </p:sp>
          </mc:Choice>
          <mc:Fallback>
            <p:sp>
              <p:nvSpPr>
                <p:cNvPr id="23" name="Textfeld 22">
                  <a:extLst>
                    <a:ext uri="{FF2B5EF4-FFF2-40B4-BE49-F238E27FC236}">
                      <a16:creationId xmlns:a16="http://schemas.microsoft.com/office/drawing/2014/main" id="{532379D3-D776-4EC3-9B88-11D8612F6E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9948" y="3256094"/>
                  <a:ext cx="333369" cy="153888"/>
                </a:xfrm>
                <a:prstGeom prst="rect">
                  <a:avLst/>
                </a:prstGeom>
                <a:blipFill>
                  <a:blip r:embed="rId18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B0953C6D-1B61-4364-93CB-ACDEE50C1FA8}"/>
                    </a:ext>
                  </a:extLst>
                </p:cNvPr>
                <p:cNvSpPr txBox="1"/>
                <p:nvPr/>
              </p:nvSpPr>
              <p:spPr>
                <a:xfrm>
                  <a:off x="1608327" y="2698109"/>
                  <a:ext cx="333369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de-DE" sz="1000" dirty="0"/>
                </a:p>
              </p:txBody>
            </p:sp>
          </mc:Choice>
          <mc:Fallback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B0953C6D-1B61-4364-93CB-ACDEE50C1F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8327" y="2698109"/>
                  <a:ext cx="333369" cy="153888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feld 115">
                <a:extLst>
                  <a:ext uri="{FF2B5EF4-FFF2-40B4-BE49-F238E27FC236}">
                    <a16:creationId xmlns:a16="http://schemas.microsoft.com/office/drawing/2014/main" id="{2EB64939-86DC-40E4-8327-BB34009EF89B}"/>
                  </a:ext>
                </a:extLst>
              </p:cNvPr>
              <p:cNvSpPr txBox="1"/>
              <p:nvPr/>
            </p:nvSpPr>
            <p:spPr>
              <a:xfrm rot="21023404">
                <a:off x="1196384" y="3438321"/>
                <a:ext cx="6684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0.5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de-DE" sz="800" dirty="0"/>
                  <a:t>  </a:t>
                </a:r>
              </a:p>
            </p:txBody>
          </p:sp>
        </mc:Choice>
        <mc:Fallback>
          <p:sp>
            <p:nvSpPr>
              <p:cNvPr id="116" name="Textfeld 115">
                <a:extLst>
                  <a:ext uri="{FF2B5EF4-FFF2-40B4-BE49-F238E27FC236}">
                    <a16:creationId xmlns:a16="http://schemas.microsoft.com/office/drawing/2014/main" id="{2EB64939-86DC-40E4-8327-BB34009EF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23404">
                <a:off x="1196384" y="3438321"/>
                <a:ext cx="668404" cy="21544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feld 116">
                <a:extLst>
                  <a:ext uri="{FF2B5EF4-FFF2-40B4-BE49-F238E27FC236}">
                    <a16:creationId xmlns:a16="http://schemas.microsoft.com/office/drawing/2014/main" id="{FCCCDA2D-0BC1-48C4-9BBE-865CBB702DAF}"/>
                  </a:ext>
                </a:extLst>
              </p:cNvPr>
              <p:cNvSpPr txBox="1"/>
              <p:nvPr/>
            </p:nvSpPr>
            <p:spPr>
              <a:xfrm rot="1732454">
                <a:off x="1607832" y="3550953"/>
                <a:ext cx="6684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0.5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de-DE" sz="800" dirty="0"/>
                  <a:t>  </a:t>
                </a:r>
              </a:p>
            </p:txBody>
          </p:sp>
        </mc:Choice>
        <mc:Fallback>
          <p:sp>
            <p:nvSpPr>
              <p:cNvPr id="117" name="Textfeld 116">
                <a:extLst>
                  <a:ext uri="{FF2B5EF4-FFF2-40B4-BE49-F238E27FC236}">
                    <a16:creationId xmlns:a16="http://schemas.microsoft.com/office/drawing/2014/main" id="{FCCCDA2D-0BC1-48C4-9BBE-865CBB702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32454">
                <a:off x="1607832" y="3550953"/>
                <a:ext cx="668404" cy="21544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feld 118">
                <a:extLst>
                  <a:ext uri="{FF2B5EF4-FFF2-40B4-BE49-F238E27FC236}">
                    <a16:creationId xmlns:a16="http://schemas.microsoft.com/office/drawing/2014/main" id="{3A125EDA-5441-4BF0-8BE1-F58E6E0A022A}"/>
                  </a:ext>
                </a:extLst>
              </p:cNvPr>
              <p:cNvSpPr txBox="1"/>
              <p:nvPr/>
            </p:nvSpPr>
            <p:spPr>
              <a:xfrm>
                <a:off x="1372158" y="3337344"/>
                <a:ext cx="37289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0.5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de-DE" sz="800" dirty="0"/>
                  <a:t>  </a:t>
                </a:r>
              </a:p>
            </p:txBody>
          </p:sp>
        </mc:Choice>
        <mc:Fallback>
          <p:sp>
            <p:nvSpPr>
              <p:cNvPr id="119" name="Textfeld 118">
                <a:extLst>
                  <a:ext uri="{FF2B5EF4-FFF2-40B4-BE49-F238E27FC236}">
                    <a16:creationId xmlns:a16="http://schemas.microsoft.com/office/drawing/2014/main" id="{3A125EDA-5441-4BF0-8BE1-F58E6E0A0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158" y="3337344"/>
                <a:ext cx="372899" cy="21544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B59F86DB-9BAA-4CF2-ACAD-B191F6335335}"/>
              </a:ext>
            </a:extLst>
          </p:cNvPr>
          <p:cNvCxnSpPr>
            <a:cxnSpLocks/>
          </p:cNvCxnSpPr>
          <p:nvPr/>
        </p:nvCxnSpPr>
        <p:spPr>
          <a:xfrm flipV="1">
            <a:off x="3795841" y="3291736"/>
            <a:ext cx="0" cy="286086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r Verbinder 126">
            <a:extLst>
              <a:ext uri="{FF2B5EF4-FFF2-40B4-BE49-F238E27FC236}">
                <a16:creationId xmlns:a16="http://schemas.microsoft.com/office/drawing/2014/main" id="{49AE981E-6CCA-45F0-A7E1-B73675E204D0}"/>
              </a:ext>
            </a:extLst>
          </p:cNvPr>
          <p:cNvCxnSpPr>
            <a:cxnSpLocks/>
          </p:cNvCxnSpPr>
          <p:nvPr/>
        </p:nvCxnSpPr>
        <p:spPr>
          <a:xfrm>
            <a:off x="3706499" y="3291151"/>
            <a:ext cx="11199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5FE1D8E3-61D4-4FFE-AF53-C92B92D88599}"/>
              </a:ext>
            </a:extLst>
          </p:cNvPr>
          <p:cNvSpPr/>
          <p:nvPr/>
        </p:nvSpPr>
        <p:spPr>
          <a:xfrm>
            <a:off x="3674295" y="3231411"/>
            <a:ext cx="60736" cy="6073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isometricOffAxis1Top"/>
            <a:lightRig rig="threePt" dir="t"/>
          </a:scene3d>
          <a:sp3d>
            <a:bevelT w="30480" h="30480"/>
            <a:bevelB w="30480" h="3048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128" name="Gerader Verbinder 127">
            <a:extLst>
              <a:ext uri="{FF2B5EF4-FFF2-40B4-BE49-F238E27FC236}">
                <a16:creationId xmlns:a16="http://schemas.microsoft.com/office/drawing/2014/main" id="{6A7D5E3E-2105-40B5-980A-4B1DE91849DD}"/>
              </a:ext>
            </a:extLst>
          </p:cNvPr>
          <p:cNvCxnSpPr>
            <a:cxnSpLocks/>
          </p:cNvCxnSpPr>
          <p:nvPr/>
        </p:nvCxnSpPr>
        <p:spPr>
          <a:xfrm>
            <a:off x="3735031" y="3572671"/>
            <a:ext cx="11199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feld 128">
                <a:extLst>
                  <a:ext uri="{FF2B5EF4-FFF2-40B4-BE49-F238E27FC236}">
                    <a16:creationId xmlns:a16="http://schemas.microsoft.com/office/drawing/2014/main" id="{1EE502A7-A8DD-4C80-856E-888992E2FFEF}"/>
                  </a:ext>
                </a:extLst>
              </p:cNvPr>
              <p:cNvSpPr txBox="1"/>
              <p:nvPr/>
            </p:nvSpPr>
            <p:spPr>
              <a:xfrm>
                <a:off x="3736037" y="3324925"/>
                <a:ext cx="37289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0.5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de-DE" sz="800" dirty="0"/>
                  <a:t>  </a:t>
                </a:r>
              </a:p>
            </p:txBody>
          </p:sp>
        </mc:Choice>
        <mc:Fallback>
          <p:sp>
            <p:nvSpPr>
              <p:cNvPr id="129" name="Textfeld 128">
                <a:extLst>
                  <a:ext uri="{FF2B5EF4-FFF2-40B4-BE49-F238E27FC236}">
                    <a16:creationId xmlns:a16="http://schemas.microsoft.com/office/drawing/2014/main" id="{1EE502A7-A8DD-4C80-856E-888992E2F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037" y="3324925"/>
                <a:ext cx="372899" cy="21544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594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Breitbild</PresentationFormat>
  <Paragraphs>31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Alder, Marko</dc:creator>
  <cp:lastModifiedBy>Alder, Marko</cp:lastModifiedBy>
  <cp:revision>56</cp:revision>
  <dcterms:created xsi:type="dcterms:W3CDTF">2023-11-13T08:54:51Z</dcterms:created>
  <dcterms:modified xsi:type="dcterms:W3CDTF">2023-11-16T15:43:35Z</dcterms:modified>
</cp:coreProperties>
</file>