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310" y="-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8B448-51BA-43EA-8C6A-025FA8F42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0084F5-DE8E-4C07-B6C9-FA315F892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FCC2EA-F6B0-4AE4-A29B-96528D92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2BEC-3536-4529-AABA-5B08586ECA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DC17E-545C-4DF6-BC92-A17E1C1E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128C16-51A2-4CBF-8672-437F7B05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4187-9762-4DAE-8456-FEA57D0451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2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F500B-655B-4363-877E-D62C7126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190236-9B44-4C0E-AC3F-579D05F9C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FA8D69-22D5-4B03-A368-DF5CEE76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2BEC-3536-4529-AABA-5B08586ECA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350D3-AE1E-486D-BB49-1F135FE6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BA1A0-A4A1-4A4D-8323-0344D4A0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4187-9762-4DAE-8456-FEA57D0451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3BEB51-9F4F-402E-8CF1-64CDA9628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C5F1B1-3B6C-4301-BDDE-E2EC352CB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D0009D-9567-489C-8A79-F78FC2D6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2BEC-3536-4529-AABA-5B08586ECA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40A14E-8FBB-449C-B023-E08A17A2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EB1B3E-14C2-47C5-B185-F8AC07F5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4187-9762-4DAE-8456-FEA57D0451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9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50895-E8EE-4ED9-A75F-0AF50608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24A68C-632B-4E95-A945-F18F5A43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4C9CAF-5797-485F-8DDE-246CA47A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2BEC-3536-4529-AABA-5B08586ECA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7DDEB2-144A-4C3C-B29B-AAA5C26A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AF49F-E34B-450C-852E-9E3A048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4187-9762-4DAE-8456-FEA57D0451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0F27E-7065-4D06-B32E-066C101D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F332ED-8678-4DCE-84DD-DCC820F80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0DCAE-8F57-464A-B795-91106D10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2BEC-3536-4529-AABA-5B08586ECA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0270F-1C32-489B-BC98-75F74EB0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B80AC8-1015-4768-A099-D3FE4FBE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4187-9762-4DAE-8456-FEA57D0451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CBDCE-F9A8-4FB1-957C-EF08F11C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C26228-9EA6-40D7-A275-C1D2A0D80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7719A4-50EB-4341-942B-8977C1C1E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5A5900-123B-4B31-AED1-7AF420D8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2BEC-3536-4529-AABA-5B08586ECA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E02561-762D-4EFC-A8C7-4BF7B14E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525344-98D0-44C3-AF88-387080B9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4187-9762-4DAE-8456-FEA57D0451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8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F7AEC-C387-4F81-9085-F6433988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8FA6A2-2964-4B19-B150-8AF1DC68F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2B6303-2674-4606-B1D7-37F2BF5EE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E6D198-EBFD-46CF-B7C2-D5F9E186E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5BFC53-4468-4574-BBF0-8CBC94918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0876C8F-6A16-41D9-BE6D-CFC552DA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2BEC-3536-4529-AABA-5B08586ECA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31BCCD-2F6D-458D-8B47-2FB7E5D3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9CA84B-4F67-40DB-833A-65635609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4187-9762-4DAE-8456-FEA57D0451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3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3AE5-7061-4F0C-B660-C6B4CE90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F99BC3-02EA-4B86-9C69-A1A77E54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2BEC-3536-4529-AABA-5B08586ECA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2AB783-1CC0-42AD-85BC-239DB5DB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A69B15-EDBA-4C37-9BFE-51006558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4187-9762-4DAE-8456-FEA57D0451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0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ED4593-055D-48F6-AA4A-B2471FC3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2BEC-3536-4529-AABA-5B08586ECA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DB6D12-20F4-455B-AB3C-98D7BA25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3A6F12-2874-4C72-B2D8-99A277ED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4187-9762-4DAE-8456-FEA57D0451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BDF7E-0E66-42E3-8E13-539D030D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EF32D-2EA5-4799-8888-9F107609E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7C905C-F5CD-40AA-B8B7-324E20796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19EA48-0D89-49F4-9621-D78732F8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2BEC-3536-4529-AABA-5B08586ECA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01040B-CDC0-4435-B370-1D95BED8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77625E-93F5-41A3-A3BF-6012E86E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4187-9762-4DAE-8456-FEA57D0451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9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9C936-BA3D-4901-B9B4-8F9DC1D6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8FB5A2-7B2E-4F60-91DB-8F0EE2CA5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5944FE-2DF2-4B33-A5B4-EF90BDACA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ECCC20-F96B-405A-B9C8-DFA8FCCC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2BEC-3536-4529-AABA-5B08586ECA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AC2C4D-3A3E-4416-B40B-B9888C59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B86835-FB12-40EE-95B4-329BCBB4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4187-9762-4DAE-8456-FEA57D0451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69F41-5280-40BB-B115-3F1D77F3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B06FC0-D402-4C65-B9F1-04BC55466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A10954-8C67-4BDE-B8B3-DD7607461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62BEC-3536-4529-AABA-5B08586ECA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BFEA6B-D4DF-4922-BB11-0A16B1FA3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A49DA6-DE99-4AEB-92CF-D28CABFB8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E4187-9762-4DAE-8456-FEA57D0451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C5D0DCD-C0FE-4384-9F47-7E29F5737D7B}"/>
              </a:ext>
            </a:extLst>
          </p:cNvPr>
          <p:cNvSpPr/>
          <p:nvPr/>
        </p:nvSpPr>
        <p:spPr>
          <a:xfrm>
            <a:off x="3381696" y="2351788"/>
            <a:ext cx="2542162" cy="1287531"/>
          </a:xfrm>
          <a:custGeom>
            <a:avLst/>
            <a:gdLst>
              <a:gd name="connsiteX0" fmla="*/ 0 w 2516698"/>
              <a:gd name="connsiteY0" fmla="*/ 0 h 1006679"/>
              <a:gd name="connsiteX1" fmla="*/ 2516698 w 2516698"/>
              <a:gd name="connsiteY1" fmla="*/ 0 h 1006679"/>
              <a:gd name="connsiteX2" fmla="*/ 2516698 w 2516698"/>
              <a:gd name="connsiteY2" fmla="*/ 1006679 h 1006679"/>
              <a:gd name="connsiteX3" fmla="*/ 0 w 2516698"/>
              <a:gd name="connsiteY3" fmla="*/ 1006679 h 1006679"/>
              <a:gd name="connsiteX4" fmla="*/ 0 w 2516698"/>
              <a:gd name="connsiteY4" fmla="*/ 0 h 1006679"/>
              <a:gd name="connsiteX0" fmla="*/ 0 w 2525087"/>
              <a:gd name="connsiteY0" fmla="*/ 0 h 1006679"/>
              <a:gd name="connsiteX1" fmla="*/ 2516698 w 2525087"/>
              <a:gd name="connsiteY1" fmla="*/ 0 h 1006679"/>
              <a:gd name="connsiteX2" fmla="*/ 2525087 w 2525087"/>
              <a:gd name="connsiteY2" fmla="*/ 494950 h 1006679"/>
              <a:gd name="connsiteX3" fmla="*/ 2516698 w 2525087"/>
              <a:gd name="connsiteY3" fmla="*/ 1006679 h 1006679"/>
              <a:gd name="connsiteX4" fmla="*/ 0 w 2525087"/>
              <a:gd name="connsiteY4" fmla="*/ 1006679 h 1006679"/>
              <a:gd name="connsiteX5" fmla="*/ 0 w 2525087"/>
              <a:gd name="connsiteY5" fmla="*/ 0 h 1006679"/>
              <a:gd name="connsiteX0" fmla="*/ 0 w 2525087"/>
              <a:gd name="connsiteY0" fmla="*/ 0 h 1006679"/>
              <a:gd name="connsiteX1" fmla="*/ 2516698 w 2525087"/>
              <a:gd name="connsiteY1" fmla="*/ 0 h 1006679"/>
              <a:gd name="connsiteX2" fmla="*/ 2525087 w 2525087"/>
              <a:gd name="connsiteY2" fmla="*/ 494950 h 1006679"/>
              <a:gd name="connsiteX3" fmla="*/ 1694577 w 2525087"/>
              <a:gd name="connsiteY3" fmla="*/ 998290 h 1006679"/>
              <a:gd name="connsiteX4" fmla="*/ 0 w 2525087"/>
              <a:gd name="connsiteY4" fmla="*/ 1006679 h 1006679"/>
              <a:gd name="connsiteX5" fmla="*/ 0 w 2525087"/>
              <a:gd name="connsiteY5" fmla="*/ 0 h 100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5087" h="1006679">
                <a:moveTo>
                  <a:pt x="0" y="0"/>
                </a:moveTo>
                <a:lnTo>
                  <a:pt x="2516698" y="0"/>
                </a:lnTo>
                <a:lnTo>
                  <a:pt x="2525087" y="494950"/>
                </a:lnTo>
                <a:lnTo>
                  <a:pt x="1694577" y="998290"/>
                </a:lnTo>
                <a:lnTo>
                  <a:pt x="0" y="10066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scene3d>
            <a:camera prst="isometricOffAxis2Left">
              <a:rot lat="413536" lon="1543379" rev="21594000"/>
            </a:camera>
            <a:lightRig rig="contrasting" dir="t"/>
          </a:scene3d>
          <a:sp3d extrusionH="1905000" prstMaterial="clear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0356777-EE6B-4C60-B667-8436C5505A00}"/>
              </a:ext>
            </a:extLst>
          </p:cNvPr>
          <p:cNvCxnSpPr/>
          <p:nvPr/>
        </p:nvCxnSpPr>
        <p:spPr>
          <a:xfrm flipV="1">
            <a:off x="3411535" y="2292004"/>
            <a:ext cx="0" cy="126237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5DD6E2B-39CA-4DD1-8424-31D5D14B590F}"/>
              </a:ext>
            </a:extLst>
          </p:cNvPr>
          <p:cNvCxnSpPr>
            <a:cxnSpLocks/>
          </p:cNvCxnSpPr>
          <p:nvPr/>
        </p:nvCxnSpPr>
        <p:spPr>
          <a:xfrm flipV="1">
            <a:off x="5798909" y="3045716"/>
            <a:ext cx="0" cy="65346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D733CCF-05DB-449A-8948-B360497995A8}"/>
              </a:ext>
            </a:extLst>
          </p:cNvPr>
          <p:cNvCxnSpPr>
            <a:cxnSpLocks/>
          </p:cNvCxnSpPr>
          <p:nvPr/>
        </p:nvCxnSpPr>
        <p:spPr>
          <a:xfrm flipV="1">
            <a:off x="3441375" y="2010474"/>
            <a:ext cx="857575" cy="20727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FB92A3D-C4D4-4D96-8988-B55B9684A5FA}"/>
              </a:ext>
            </a:extLst>
          </p:cNvPr>
          <p:cNvCxnSpPr>
            <a:cxnSpLocks/>
          </p:cNvCxnSpPr>
          <p:nvPr/>
        </p:nvCxnSpPr>
        <p:spPr>
          <a:xfrm flipH="1" flipV="1">
            <a:off x="3495674" y="3669679"/>
            <a:ext cx="1530959" cy="78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A692F55-E6E1-4E89-A7EA-90CA6B10C75E}"/>
              </a:ext>
            </a:extLst>
          </p:cNvPr>
          <p:cNvCxnSpPr>
            <a:cxnSpLocks/>
          </p:cNvCxnSpPr>
          <p:nvPr/>
        </p:nvCxnSpPr>
        <p:spPr>
          <a:xfrm flipH="1" flipV="1">
            <a:off x="4391220" y="2010474"/>
            <a:ext cx="2271033" cy="13164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61F86E2-7341-4A60-8FB6-47507F95C56D}"/>
              </a:ext>
            </a:extLst>
          </p:cNvPr>
          <p:cNvSpPr txBox="1"/>
          <p:nvPr/>
        </p:nvSpPr>
        <p:spPr>
          <a:xfrm rot="196521">
            <a:off x="5033669" y="1816501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>
                <a:latin typeface="+mj-lt"/>
              </a:rPr>
              <a:t>deltaY</a:t>
            </a:r>
            <a:endParaRPr lang="en-US" sz="1050" dirty="0">
              <a:latin typeface="+mj-lt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3C7AAA5-051F-4DFB-ABE3-DAE918E79496}"/>
              </a:ext>
            </a:extLst>
          </p:cNvPr>
          <p:cNvSpPr txBox="1"/>
          <p:nvPr/>
        </p:nvSpPr>
        <p:spPr>
          <a:xfrm rot="196521">
            <a:off x="3845738" y="3721750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>
                <a:latin typeface="+mj-lt"/>
              </a:rPr>
              <a:t>deltaYBase</a:t>
            </a:r>
            <a:endParaRPr lang="en-US" sz="1050" dirty="0"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D0FE9B8-C22E-4C93-AB24-96D1BD8BDB19}"/>
              </a:ext>
            </a:extLst>
          </p:cNvPr>
          <p:cNvSpPr txBox="1"/>
          <p:nvPr/>
        </p:nvSpPr>
        <p:spPr>
          <a:xfrm rot="16200000">
            <a:off x="3011703" y="2792386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>
                <a:latin typeface="+mj-lt"/>
              </a:rPr>
              <a:t>deltaZ</a:t>
            </a:r>
            <a:endParaRPr lang="en-US" sz="1050" dirty="0">
              <a:latin typeface="+mj-lt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6A55B9E-0AE0-469B-9388-AFB13BB2EB26}"/>
              </a:ext>
            </a:extLst>
          </p:cNvPr>
          <p:cNvSpPr txBox="1"/>
          <p:nvPr/>
        </p:nvSpPr>
        <p:spPr>
          <a:xfrm rot="16200000">
            <a:off x="5544393" y="3260759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>
                <a:latin typeface="+mj-lt"/>
              </a:rPr>
              <a:t>deltaZKink</a:t>
            </a:r>
            <a:endParaRPr lang="en-US" sz="1050" dirty="0">
              <a:latin typeface="+mj-lt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314243-66EF-4346-9AE4-A7C1AA8ACF88}"/>
              </a:ext>
            </a:extLst>
          </p:cNvPr>
          <p:cNvSpPr txBox="1"/>
          <p:nvPr/>
        </p:nvSpPr>
        <p:spPr>
          <a:xfrm rot="20774475">
            <a:off x="3576769" y="1876390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>
                <a:latin typeface="+mj-lt"/>
              </a:rPr>
              <a:t>deltaX</a:t>
            </a:r>
            <a:endParaRPr lang="en-US" sz="1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366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7</cp:revision>
  <dcterms:created xsi:type="dcterms:W3CDTF">2021-06-07T08:50:27Z</dcterms:created>
  <dcterms:modified xsi:type="dcterms:W3CDTF">2021-06-07T09:38:01Z</dcterms:modified>
</cp:coreProperties>
</file>