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der, Marko" initials="AM" lastIdx="1" clrIdx="0">
    <p:extLst>
      <p:ext uri="{19B8F6BF-5375-455C-9EA6-DF929625EA0E}">
        <p15:presenceInfo xmlns:p15="http://schemas.microsoft.com/office/powerpoint/2012/main" userId="S-1-5-21-1156737867-681972312-1097073633-1921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11:08:54.791" idx="1">
    <p:pos x="10" y="10"/>
    <p:text>Scaled to 60%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8C2A4-0CF8-4EF7-A03D-3C12A9F03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C085B0-40BC-4636-BF34-C91F8E02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45D4D-162E-4687-84E4-F95AA3E2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37519-341A-411A-90AE-04078EAC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EF3F6-4E51-4EEA-896E-25E0A7F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FCCF6-DFA4-4342-9780-A3CFE0E4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E6B381-3F35-443F-BC17-F522C681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7A3B1-C760-441A-AB4C-D61ED5BE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A6E44-1D61-4683-B5EF-7472C8E5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19189-0662-4B40-B018-FCD05499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CCD5CA-0644-4C17-9DB2-B8B85512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9F3C9C-01E8-43BB-A7A3-3E17ED61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20B7A-0C32-48A4-B99E-D6714979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C648D-FD90-465F-8DC2-775204AD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7C2B9-5855-4AC3-9C86-3D16221B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27532-4FE7-43EE-8104-98C72780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C83CF-A150-4210-8FAD-816D46C3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BFCE9-22E3-4B67-A988-B63F62DB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A2D5A-32FA-45CE-A945-E99A751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23BE7-8343-4881-8D1D-C5DB401B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914E-B7F4-4787-B858-A0FA62BC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46427-618B-4C74-A3F3-504D5381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C0218-63D0-4597-B9A8-CAD4EE1F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1AA34-06BE-472C-BC97-ED0AC223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1BE83-C1CA-4646-9E2F-6021181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180C-15CC-432C-ADEC-6293FF1D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878EB-3478-46A3-87FF-54305189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1B350F-D15B-4982-B3FA-17279281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EDD52-8E56-4B15-AB75-D5BE3DA5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F976B-C301-4BCF-95EB-5C6A984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CC264F-CEBD-490F-83A9-3A4E9C2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B8D04-E129-42C3-AE8F-1658C981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52200-1D35-4F7C-A506-369F524B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B8BCFD-B8BA-4186-A34C-B4E557F4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D0D1C2-E8E8-450E-9500-8B01BCA2D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F90007-EFEA-4943-9FA8-32541909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596943-5696-4AFB-B5A7-5894B92A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3A5346-2273-4A3E-91D1-9A563CB1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47DD09-EC6C-4792-87F6-12BE459F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D7AB0-B3D1-44B5-972B-E39BC3D1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954B9-A505-47D1-8C46-AAC551FD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2E9823-78EB-4657-A4C6-1AE06AF0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5078B-C979-4559-88CA-0FAEAE68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38F560-CAEF-402F-A979-B2FD8072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A62C0A-4F0F-4536-BA1D-9C4641E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BE4232-36EA-4120-87B6-2C9FDE07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F408A-9F06-4C36-A072-D6DE5DBC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0183B-CA02-4E8B-974D-06510EEC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740DF-EFB4-453F-B382-79FD8A56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B6EF4-F2F5-4EE9-AE9E-39D60B77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AAA1-B52D-4F2A-86F5-4EE23481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33CF3-93A6-4DEE-8BC9-2A677F10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6BF8-DE0B-4921-B102-AEBC0982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7A9A2-8E23-4D3C-BEBE-0B3AA321E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F0BE5-435D-43A6-8C10-B10E884F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FB8FBA-1766-4BF7-A157-3B66B82B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45845-0137-4A6B-8D10-B2872F60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3FF45C-4EC2-4396-B59D-218B9675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2251DD-27A9-4543-94FE-84340C6C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4A2CD-26B0-4A3B-B39E-5070F5F4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450F0-BB3E-419B-AC78-ACAB048F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E6F7-26D5-4512-AC09-5FEED2E0589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68FD5-A836-461D-AF9D-6D8231CBD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E592A-3DB9-46A5-9C88-6CABD65C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0D6-2177-41E0-BD63-4A7757A559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194C94-0AA9-46A6-BEC0-C5DCAECDD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0"/>
            <a:ext cx="10378543" cy="6270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60BF757-08CB-49EE-8825-E2AE7DA38E36}"/>
                  </a:ext>
                </a:extLst>
              </p:cNvPr>
              <p:cNvSpPr txBox="1"/>
              <p:nvPr/>
            </p:nvSpPr>
            <p:spPr>
              <a:xfrm>
                <a:off x="7681446" y="4099097"/>
                <a:ext cx="265896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&lt;y&gt;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;..;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&lt;/y&gt;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60BF757-08CB-49EE-8825-E2AE7DA3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6" y="4099097"/>
                <a:ext cx="2658966" cy="381515"/>
              </a:xfrm>
              <a:prstGeom prst="rect">
                <a:avLst/>
              </a:prstGeom>
              <a:blipFill>
                <a:blip r:embed="rId3"/>
                <a:stretch>
                  <a:fillRect l="-1835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33044DA-C158-4EC7-8D7E-3B516FE939C6}"/>
                  </a:ext>
                </a:extLst>
              </p:cNvPr>
              <p:cNvSpPr txBox="1"/>
              <p:nvPr/>
            </p:nvSpPr>
            <p:spPr>
              <a:xfrm>
                <a:off x="3355594" y="5111959"/>
                <a:ext cx="4664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&lt;x&gt;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;..;</m:t>
                    </m:r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&lt;/x&gt;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33044DA-C158-4EC7-8D7E-3B516FE9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594" y="5111959"/>
                <a:ext cx="4664281" cy="369332"/>
              </a:xfrm>
              <a:prstGeom prst="rect">
                <a:avLst/>
              </a:prstGeom>
              <a:blipFill>
                <a:blip r:embed="rId4"/>
                <a:stretch>
                  <a:fillRect l="-10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1C7EBA-4CEC-451D-B131-D4AB2269A3C1}"/>
                  </a:ext>
                </a:extLst>
              </p:cNvPr>
              <p:cNvSpPr txBox="1"/>
              <p:nvPr/>
            </p:nvSpPr>
            <p:spPr>
              <a:xfrm>
                <a:off x="7681446" y="4343697"/>
                <a:ext cx="2658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&lt;z&gt;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&lt;/z&gt;</a:t>
                </a: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1C7EBA-4CEC-451D-B131-D4AB2269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46" y="4343697"/>
                <a:ext cx="2658966" cy="369332"/>
              </a:xfrm>
              <a:prstGeom prst="rect">
                <a:avLst/>
              </a:prstGeom>
              <a:blipFill>
                <a:blip r:embed="rId5"/>
                <a:stretch>
                  <a:fillRect l="-18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3DD0F0A-8221-4263-8B84-CC0BB50957D7}"/>
                  </a:ext>
                </a:extLst>
              </p:cNvPr>
              <p:cNvSpPr txBox="1"/>
              <p:nvPr/>
            </p:nvSpPr>
            <p:spPr>
              <a:xfrm>
                <a:off x="5123474" y="380305"/>
                <a:ext cx="262183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500FF"/>
                    </a:solidFill>
                    <a:latin typeface="+mj-lt"/>
                    <a:cs typeface="Times New Roman" panose="02020603050405020304" pitchFamily="18" charset="0"/>
                  </a:rPr>
                  <a:t>&lt;y&gt;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6,1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6,2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;..;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5500FF"/>
                    </a:solidFill>
                    <a:latin typeface="+mj-lt"/>
                    <a:cs typeface="Times New Roman" panose="02020603050405020304" pitchFamily="18" charset="0"/>
                  </a:rPr>
                  <a:t>&lt;/y&gt;</a:t>
                </a: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3DD0F0A-8221-4263-8B84-CC0BB5095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74" y="380305"/>
                <a:ext cx="2621839" cy="381515"/>
              </a:xfrm>
              <a:prstGeom prst="rect">
                <a:avLst/>
              </a:prstGeom>
              <a:blipFill>
                <a:blip r:embed="rId6"/>
                <a:stretch>
                  <a:fillRect l="-1856" t="-6349" r="-16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4DB756B-A3F3-4C3D-A666-9C4D5462B2D2}"/>
                  </a:ext>
                </a:extLst>
              </p:cNvPr>
              <p:cNvSpPr txBox="1"/>
              <p:nvPr/>
            </p:nvSpPr>
            <p:spPr>
              <a:xfrm>
                <a:off x="5145944" y="648076"/>
                <a:ext cx="1446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5500FF"/>
                    </a:solidFill>
                    <a:latin typeface="+mj-lt"/>
                    <a:cs typeface="Times New Roman" panose="02020603050405020304" pitchFamily="18" charset="0"/>
                  </a:rPr>
                  <a:t>&lt;z&gt;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5500FF"/>
                    </a:solidFill>
                    <a:latin typeface="+mj-lt"/>
                    <a:cs typeface="Times New Roman" panose="02020603050405020304" pitchFamily="18" charset="0"/>
                  </a:rPr>
                  <a:t>&lt;/z&gt;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4DB756B-A3F3-4C3D-A666-9C4D5462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44" y="648076"/>
                <a:ext cx="1446362" cy="369332"/>
              </a:xfrm>
              <a:prstGeom prst="rect">
                <a:avLst/>
              </a:prstGeom>
              <a:blipFill>
                <a:blip r:embed="rId7"/>
                <a:stretch>
                  <a:fillRect l="-33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FA0CCE6A-B03C-493F-9DF8-9423836503F5}"/>
              </a:ext>
            </a:extLst>
          </p:cNvPr>
          <p:cNvSpPr txBox="1"/>
          <p:nvPr/>
        </p:nvSpPr>
        <p:spPr>
          <a:xfrm rot="978675">
            <a:off x="1302101" y="3282434"/>
            <a:ext cx="25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contour</a:t>
            </a:r>
            <a:endParaRPr lang="en-US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6126879-6D75-4ABD-A0BB-4F037F5825FA}"/>
              </a:ext>
            </a:extLst>
          </p:cNvPr>
          <p:cNvCxnSpPr>
            <a:cxnSpLocks/>
          </p:cNvCxnSpPr>
          <p:nvPr/>
        </p:nvCxnSpPr>
        <p:spPr>
          <a:xfrm flipH="1" flipV="1">
            <a:off x="581964" y="2887263"/>
            <a:ext cx="810870" cy="2295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8003F16-E087-4783-ABED-E8109327CCFB}"/>
              </a:ext>
            </a:extLst>
          </p:cNvPr>
          <p:cNvSpPr txBox="1"/>
          <p:nvPr/>
        </p:nvSpPr>
        <p:spPr>
          <a:xfrm>
            <a:off x="1572949" y="5119911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contour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D1D0D1-6CC8-4563-9ABC-15FC26A216D9}"/>
              </a:ext>
            </a:extLst>
          </p:cNvPr>
          <p:cNvSpPr txBox="1"/>
          <p:nvPr/>
        </p:nvSpPr>
        <p:spPr>
          <a:xfrm>
            <a:off x="6592305" y="4133708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contour</a:t>
            </a:r>
            <a:r>
              <a:rPr lang="de-DE" dirty="0"/>
              <a:t> 1: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96E772E-CAB8-4D86-8872-E8E4072B8664}"/>
              </a:ext>
            </a:extLst>
          </p:cNvPr>
          <p:cNvSpPr txBox="1"/>
          <p:nvPr/>
        </p:nvSpPr>
        <p:spPr>
          <a:xfrm>
            <a:off x="4015404" y="402733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5500FF"/>
                </a:solidFill>
              </a:rPr>
              <a:t>contour</a:t>
            </a:r>
            <a:r>
              <a:rPr lang="de-DE" dirty="0">
                <a:solidFill>
                  <a:srgbClr val="5500FF"/>
                </a:solidFill>
              </a:rPr>
              <a:t> 6:</a:t>
            </a:r>
            <a:endParaRPr lang="en-US" dirty="0">
              <a:solidFill>
                <a:srgbClr val="55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D6D1112-8146-422A-B128-2E80CD0522C0}"/>
                  </a:ext>
                </a:extLst>
              </p:cNvPr>
              <p:cNvSpPr txBox="1"/>
              <p:nvPr/>
            </p:nvSpPr>
            <p:spPr>
              <a:xfrm>
                <a:off x="8789515" y="3355141"/>
                <a:ext cx="272979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&lt;y&gt;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3,1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3,2</m:t>
                        </m:r>
                      </m:sub>
                    </m:sSub>
                    <m:r>
                      <a:rPr lang="de-DE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;..;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&lt;/y&gt;</a:t>
                </a: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6D6D1112-8146-422A-B128-2E80CD05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515" y="3355141"/>
                <a:ext cx="2729795" cy="381515"/>
              </a:xfrm>
              <a:prstGeom prst="rect">
                <a:avLst/>
              </a:prstGeom>
              <a:blipFill>
                <a:blip r:embed="rId8"/>
                <a:stretch>
                  <a:fillRect l="-2009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271E621-8BEC-42E3-9D4C-9885ECCFF8A0}"/>
                  </a:ext>
                </a:extLst>
              </p:cNvPr>
              <p:cNvSpPr txBox="1"/>
              <p:nvPr/>
            </p:nvSpPr>
            <p:spPr>
              <a:xfrm>
                <a:off x="8811985" y="3622912"/>
                <a:ext cx="140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&lt;z&gt;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  <a:cs typeface="Times New Roman" panose="02020603050405020304" pitchFamily="18" charset="0"/>
                  </a:rPr>
                  <a:t>&lt;/z&gt;</a:t>
                </a: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5271E621-8BEC-42E3-9D4C-9885ECCF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85" y="3622912"/>
                <a:ext cx="1400240" cy="369332"/>
              </a:xfrm>
              <a:prstGeom prst="rect">
                <a:avLst/>
              </a:prstGeom>
              <a:blipFill>
                <a:blip r:embed="rId9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59FF8605-0ECD-4677-8E01-42329B74511E}"/>
              </a:ext>
            </a:extLst>
          </p:cNvPr>
          <p:cNvSpPr txBox="1"/>
          <p:nvPr/>
        </p:nvSpPr>
        <p:spPr>
          <a:xfrm>
            <a:off x="7681445" y="3377569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contour</a:t>
            </a:r>
            <a:r>
              <a:rPr lang="de-DE" dirty="0">
                <a:solidFill>
                  <a:srgbClr val="0070C0"/>
                </a:solidFill>
              </a:rPr>
              <a:t> 3: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16</cp:revision>
  <dcterms:created xsi:type="dcterms:W3CDTF">2021-07-07T08:17:39Z</dcterms:created>
  <dcterms:modified xsi:type="dcterms:W3CDTF">2021-07-07T09:10:33Z</dcterms:modified>
</cp:coreProperties>
</file>