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85" r:id="rId2"/>
    <p:sldId id="286" r:id="rId3"/>
    <p:sldId id="28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302" r:id="rId12"/>
    <p:sldId id="288" r:id="rId13"/>
    <p:sldId id="290" r:id="rId14"/>
    <p:sldId id="30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281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D9117E"/>
    <a:srgbClr val="5DC1FF"/>
    <a:srgbClr val="37B0FB"/>
    <a:srgbClr val="009AD0"/>
    <a:srgbClr val="94B333"/>
    <a:srgbClr val="BE9600"/>
    <a:srgbClr val="BB9301"/>
    <a:srgbClr val="E8C22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480" y="86"/>
      </p:cViewPr>
      <p:guideLst>
        <p:guide orient="horz" pos="2160"/>
        <p:guide pos="41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1911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3CC217A-F9D7-47C3-B542-AAA915BA41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7CD6EC-38D3-4F9F-824F-27FD60C73D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980D6-5DF0-463D-BFB7-BC7EA5530348}" type="datetimeFigureOut">
              <a:rPr lang="de-DE" smtClean="0"/>
              <a:t>02.03.2025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3B72A2-2A97-46A2-B0E6-3DFA689BB9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749A1E-B8C3-415F-AC4C-200E5AD78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9C69D-BBB7-4804-A517-DD8710202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58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35C94-B646-4D4D-A5E3-882C7E78FF5D}" type="datetimeFigureOut">
              <a:rPr lang="de-DE" smtClean="0"/>
              <a:t>02.03.2025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8433A-3D12-444A-8A1F-2969B3EF30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61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Titel/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292B943-63E8-4E1E-B31E-5FE3860900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5CF0C306-39D7-4EAE-89DF-69763743BA67}"/>
              </a:ext>
            </a:extLst>
          </p:cNvPr>
          <p:cNvSpPr/>
          <p:nvPr userDrawn="1"/>
        </p:nvSpPr>
        <p:spPr>
          <a:xfrm>
            <a:off x="0" y="0"/>
            <a:ext cx="695325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5C513F-BDE5-4EEA-A208-17CFB8B9C3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6" y="3809454"/>
            <a:ext cx="9697665" cy="1141439"/>
          </a:xfr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txBody>
          <a:bodyPr lIns="288000" tIns="144000" rIns="432000" bIns="144000" anchor="ctr">
            <a:normAutofit/>
          </a:bodyPr>
          <a:lstStyle>
            <a:lvl1pPr marL="71755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subtitle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2A8061A-9228-4DB0-8D9D-1B65E6A7DD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0000" y="323750"/>
            <a:ext cx="9541821" cy="3221856"/>
          </a:xfrm>
        </p:spPr>
        <p:txBody>
          <a:bodyPr lIns="216000" tIns="0" rIns="0" bIns="108000" anchor="b">
            <a:noAutofit/>
          </a:bodyPr>
          <a:lstStyle>
            <a:lvl1pPr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Add title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5B16576-B954-4493-9E58-E9C5386E81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991" y="5268397"/>
            <a:ext cx="1532709" cy="1265853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58F85F-E39F-6DF2-648B-F85C48FB19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76295D-E20E-919F-946F-82E3A703EF7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25600" y="6544800"/>
            <a:ext cx="4114800" cy="257774"/>
          </a:xfrm>
        </p:spPr>
        <p:txBody>
          <a:bodyPr/>
          <a:lstStyle/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199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Mustertabelle/Table Samp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6"/>
            <a:ext cx="12192001" cy="68604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graphicFrame>
        <p:nvGraphicFramePr>
          <p:cNvPr id="10" name="Tabellenplatzhalter 7">
            <a:extLst>
              <a:ext uri="{FF2B5EF4-FFF2-40B4-BE49-F238E27FC236}">
                <a16:creationId xmlns:a16="http://schemas.microsoft.com/office/drawing/2014/main" id="{1C20BEF9-F6A4-4E18-813E-7C7A4A89EFB4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51400423"/>
              </p:ext>
            </p:extLst>
          </p:nvPr>
        </p:nvGraphicFramePr>
        <p:xfrm>
          <a:off x="695325" y="1628775"/>
          <a:ext cx="10801350" cy="294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70">
                  <a:extLst>
                    <a:ext uri="{9D8B030D-6E8A-4147-A177-3AD203B41FA5}">
                      <a16:colId xmlns:a16="http://schemas.microsoft.com/office/drawing/2014/main" val="3414773314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43605508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3205677931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51638767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17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 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 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 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 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 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16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1.1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2.1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3.1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4.1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5.1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1.2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2.2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3.2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4.2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5.2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0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1.3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2.3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3.3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4.3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5.3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1.4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2.4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3.4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4.4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5.4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7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1.5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2.5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3.5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4.5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5.5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053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DFA15C25-778F-45D2-A70E-06F46D1BF03A}"/>
              </a:ext>
            </a:extLst>
          </p:cNvPr>
          <p:cNvSpPr txBox="1"/>
          <p:nvPr userDrawn="1"/>
        </p:nvSpPr>
        <p:spPr>
          <a:xfrm>
            <a:off x="695325" y="333375"/>
            <a:ext cx="10056092" cy="98528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de-D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</a:t>
            </a:r>
            <a:r>
              <a:rPr lang="de-DE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lang="de-DE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9CAA27B-59B5-D915-6398-75A94668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22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Tabelle/Tab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5A43E47-9416-3DCC-8243-87AE52AE2064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abellenplatzhalter 4">
            <a:extLst>
              <a:ext uri="{FF2B5EF4-FFF2-40B4-BE49-F238E27FC236}">
                <a16:creationId xmlns:a16="http://schemas.microsoft.com/office/drawing/2014/main" id="{E454AC21-5CA9-4DCD-9E64-33EE941B0352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695325" y="1628776"/>
            <a:ext cx="10801350" cy="489585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Table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7AA41E4-A17D-03A8-9521-4B67C9D842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0EB41DB-513E-D1FC-EB6E-F88FF4034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5420EE52-882B-A637-C5E2-47028BC68F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333375"/>
            <a:ext cx="10056093" cy="985286"/>
          </a:xfrm>
        </p:spPr>
        <p:txBody>
          <a:bodyPr/>
          <a:lstStyle/>
          <a:p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title </a:t>
            </a:r>
            <a:r>
              <a:rPr lang="de-DE" dirty="0" err="1"/>
              <a:t>format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1313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Mustertabelle/Table Samp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E4EDC0B4-4839-D67D-DEEC-401133DF66D9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8560AFC3-57D0-F888-0409-6E4AE04E7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graphicFrame>
        <p:nvGraphicFramePr>
          <p:cNvPr id="5" name="Tabellenplatzhalter 7">
            <a:extLst>
              <a:ext uri="{FF2B5EF4-FFF2-40B4-BE49-F238E27FC236}">
                <a16:creationId xmlns:a16="http://schemas.microsoft.com/office/drawing/2014/main" id="{0D05A9C7-78D0-EE06-3C91-0B44CAD5C348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173544782"/>
              </p:ext>
            </p:extLst>
          </p:nvPr>
        </p:nvGraphicFramePr>
        <p:xfrm>
          <a:off x="695325" y="1628775"/>
          <a:ext cx="10801350" cy="294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70">
                  <a:extLst>
                    <a:ext uri="{9D8B030D-6E8A-4147-A177-3AD203B41FA5}">
                      <a16:colId xmlns:a16="http://schemas.microsoft.com/office/drawing/2014/main" val="3414773314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43605508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3205677931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51638767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17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 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 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 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 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 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16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1.1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3C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2.1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3C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3.1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3C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4.1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3C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5.1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3C5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1.2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1ED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2.2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1ED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3.2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1ED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4.2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1ED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5.2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1ED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0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1.3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2.3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3.3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4.3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5.3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1.4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7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2.4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7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3.4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7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4.4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7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5.4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7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1.5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2.5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3.5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4.5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5.5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053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414B1055-33F2-706A-B987-AD219F01C4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3" name="Foliennummernplatzhalter 6">
            <a:extLst>
              <a:ext uri="{FF2B5EF4-FFF2-40B4-BE49-F238E27FC236}">
                <a16:creationId xmlns:a16="http://schemas.microsoft.com/office/drawing/2014/main" id="{64DEE5FA-1A0F-5F55-0896-0246BC7D6F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5342399"/>
            <a:ext cx="288000" cy="1440000"/>
          </a:xfrm>
        </p:spPr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3">
            <a:extLst>
              <a:ext uri="{FF2B5EF4-FFF2-40B4-BE49-F238E27FC236}">
                <a16:creationId xmlns:a16="http://schemas.microsoft.com/office/drawing/2014/main" id="{EC8C11A2-D458-BDE8-F2BF-ADAFB418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5325" y="6544945"/>
            <a:ext cx="4114800" cy="257774"/>
          </a:xfrm>
        </p:spPr>
        <p:txBody>
          <a:bodyPr/>
          <a:lstStyle/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6806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Titel/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43B56E86-EFEB-4205-AA4A-9F3E82413F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5CF0C306-39D7-4EAE-89DF-69763743BA67}"/>
              </a:ext>
            </a:extLst>
          </p:cNvPr>
          <p:cNvSpPr/>
          <p:nvPr userDrawn="1"/>
        </p:nvSpPr>
        <p:spPr>
          <a:xfrm>
            <a:off x="0" y="0"/>
            <a:ext cx="695325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5C513F-BDE5-4EEA-A208-17CFB8B9C3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6" y="3803209"/>
            <a:ext cx="9697665" cy="1141438"/>
          </a:xfrm>
          <a:solidFill>
            <a:schemeClr val="accent4">
              <a:lumMod val="50000"/>
              <a:alpha val="80000"/>
            </a:schemeClr>
          </a:solidFill>
        </p:spPr>
        <p:txBody>
          <a:bodyPr lIns="288000" tIns="144000" rIns="432000" bIns="144000" anchor="ctr">
            <a:normAutofit/>
          </a:bodyPr>
          <a:lstStyle>
            <a:lvl1pPr marL="717550" indent="0" algn="l">
              <a:lnSpc>
                <a:spcPct val="100000"/>
              </a:lnSpc>
              <a:spcBef>
                <a:spcPts val="1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subtitle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2A8061A-9228-4DB0-8D9D-1B65E6A7DD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0000" y="333374"/>
            <a:ext cx="9541821" cy="3205985"/>
          </a:xfrm>
        </p:spPr>
        <p:txBody>
          <a:bodyPr lIns="216000" tIns="0" rIns="0" bIns="108000" anchor="b">
            <a:noAutofit/>
          </a:bodyPr>
          <a:lstStyle>
            <a:lvl1pPr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Add title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34066C5-F371-4079-BEC5-D83B78D0CF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991" y="5268397"/>
            <a:ext cx="1532709" cy="1265853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C05F074-4978-BB63-F797-D5FCF99615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25600" y="6544800"/>
            <a:ext cx="4114800" cy="257774"/>
          </a:xfrm>
        </p:spPr>
        <p:txBody>
          <a:bodyPr/>
          <a:lstStyle/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09CECA-60EA-35F9-5F27-CF64A7C897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4685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Kapitel/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>
            <a:extLst>
              <a:ext uri="{FF2B5EF4-FFF2-40B4-BE49-F238E27FC236}">
                <a16:creationId xmlns:a16="http://schemas.microsoft.com/office/drawing/2014/main" id="{AF35D6C1-0699-3B81-DD6A-0016F7A8D7E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0"/>
            <a:ext cx="11904662" cy="6858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placeholder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CCAB873-861B-47E3-BAE9-07181DA521FB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04937E-4444-4817-AF16-D7E7EA0FEA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A0C9CC46-BAE5-4171-9813-A78515AF7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999" y="5101588"/>
            <a:ext cx="10693822" cy="1141438"/>
          </a:xfrm>
          <a:solidFill>
            <a:schemeClr val="accent4">
              <a:lumMod val="50000"/>
              <a:alpha val="80000"/>
            </a:schemeClr>
          </a:solidFill>
        </p:spPr>
        <p:txBody>
          <a:bodyPr lIns="396000" tIns="0" rIns="72000" bIns="0" anchor="ctr">
            <a:normAutofit/>
          </a:bodyPr>
          <a:lstStyle>
            <a:lvl1pPr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TITLe</a:t>
            </a:r>
            <a:endParaRPr lang="de-DE" dirty="0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5FBA6571-CE1B-47EB-8C1E-D5A1391EAE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83600" y="302400"/>
            <a:ext cx="943200" cy="781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32C7237-52B1-CB5D-D118-2836DC556EC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F1FF6555-F43F-4F6F-8557-7775ED911DB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5400000">
            <a:off x="9600966" y="3917193"/>
            <a:ext cx="4388725" cy="262943"/>
          </a:xfrm>
        </p:spPr>
        <p:txBody>
          <a:bodyPr lIns="0" tIns="54000" rIns="0" bIns="54000">
            <a:spAutoFit/>
          </a:bodyPr>
          <a:lstStyle>
            <a:lvl1pPr marL="0" indent="0" algn="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source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4226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 Inhalt/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title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8896D9-06D8-F605-C9DB-A9519477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4300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Inhalt/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title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5325" y="2095625"/>
            <a:ext cx="10801349" cy="4428999"/>
          </a:xfrm>
        </p:spPr>
        <p:txBody>
          <a:bodyPr/>
          <a:lstStyle/>
          <a:p>
            <a:pPr lvl="0"/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1487788"/>
            <a:ext cx="3482038" cy="439824"/>
          </a:xfrm>
          <a:solidFill>
            <a:schemeClr val="accent4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263446-0FBB-7B9F-7376-C85F4725E6D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9630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Inhalt/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title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5325" y="2095625"/>
            <a:ext cx="5400675" cy="1850733"/>
          </a:xfrm>
        </p:spPr>
        <p:txBody>
          <a:bodyPr/>
          <a:lstStyle/>
          <a:p>
            <a:pPr lvl="0"/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1487788"/>
            <a:ext cx="3482038" cy="439824"/>
          </a:xfrm>
          <a:solidFill>
            <a:schemeClr val="accent4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FBB571AC-F556-C50A-DAD2-4638503AA732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695325" y="4673892"/>
            <a:ext cx="5400675" cy="1850733"/>
          </a:xfrm>
        </p:spPr>
        <p:txBody>
          <a:bodyPr/>
          <a:lstStyle/>
          <a:p>
            <a:pPr lvl="0"/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2" name="Textplatzhalter 23">
            <a:extLst>
              <a:ext uri="{FF2B5EF4-FFF2-40B4-BE49-F238E27FC236}">
                <a16:creationId xmlns:a16="http://schemas.microsoft.com/office/drawing/2014/main" id="{43C99AA0-30B9-CB68-5447-173C21DF9AC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4066055"/>
            <a:ext cx="3482038" cy="439824"/>
          </a:xfrm>
          <a:solidFill>
            <a:schemeClr val="accent4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13" name="Bildplatzhalter 4">
            <a:extLst>
              <a:ext uri="{FF2B5EF4-FFF2-40B4-BE49-F238E27FC236}">
                <a16:creationId xmlns:a16="http://schemas.microsoft.com/office/drawing/2014/main" id="{E5E99BBD-0EE1-272A-B9CD-BB38CD6536A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40475" y="1487789"/>
            <a:ext cx="5156200" cy="4773894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placeholder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160246-4126-D54D-D8F2-4EA413129C1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2E4B575B-830B-4042-B5E3-854ED6742E5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40475" y="6261682"/>
            <a:ext cx="5156200" cy="262943"/>
          </a:xfrm>
        </p:spPr>
        <p:txBody>
          <a:bodyPr lIns="0" tIns="54000" rIns="0" bIns="54000">
            <a:spAutoFit/>
          </a:bodyPr>
          <a:lstStyle>
            <a:lvl1pPr marL="0" indent="0" algn="l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source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5126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Inhalt/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title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5325" y="1628775"/>
            <a:ext cx="10801349" cy="3379007"/>
          </a:xfrm>
        </p:spPr>
        <p:txBody>
          <a:bodyPr/>
          <a:lstStyle/>
          <a:p>
            <a:pPr lvl="0"/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1" name="Textplatzhalter 20">
            <a:extLst>
              <a:ext uri="{FF2B5EF4-FFF2-40B4-BE49-F238E27FC236}">
                <a16:creationId xmlns:a16="http://schemas.microsoft.com/office/drawing/2014/main" id="{B0949BCE-540C-4310-9432-ECBCD4F9E8D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7999" y="5245768"/>
            <a:ext cx="11208676" cy="1278857"/>
          </a:xfrm>
          <a:solidFill>
            <a:schemeClr val="accent4">
              <a:lumMod val="50000"/>
            </a:schemeClr>
          </a:solidFill>
        </p:spPr>
        <p:txBody>
          <a:bodyPr tIns="144000"/>
          <a:lstStyle>
            <a:lvl1pPr marL="539750" indent="-231775" defTabSz="53975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750" indent="-231775" defTabSz="539750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750" indent="-231775" defTabSz="53975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750" indent="-231775" defTabSz="539750">
              <a:defRPr/>
            </a:lvl4pPr>
            <a:lvl5pPr marL="539750" indent="-231775" defTabSz="539750">
              <a:defRPr/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C8D3D5-3F24-32BA-B9E4-6239FD09AAD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4738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Inhalt/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1B6BF6A4-FC91-4167-8F07-41431B226865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D4156-B9EE-48B3-B002-FF1BD1B4E9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333375"/>
            <a:ext cx="10054800" cy="986400"/>
          </a:xfrm>
        </p:spPr>
        <p:txBody>
          <a:bodyPr/>
          <a:lstStyle/>
          <a:p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title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605818-BCB5-4851-918D-4380EE7BB99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5326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BAA6193-522B-4DE7-B07C-2474178A85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235C822F-CC3C-4AC6-8713-E8BC4920D33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014636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A8A8ACBD-7378-4E9B-B8F5-8AA7E85F464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354981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213B05B4-8F80-42F2-99E5-82EFE1078C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326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600"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placeholder</a:t>
            </a:r>
            <a:endParaRPr lang="de-DE" dirty="0"/>
          </a:p>
        </p:txBody>
      </p:sp>
      <p:sp>
        <p:nvSpPr>
          <p:cNvPr id="17" name="Bildplatzhalter 15">
            <a:extLst>
              <a:ext uri="{FF2B5EF4-FFF2-40B4-BE49-F238E27FC236}">
                <a16:creationId xmlns:a16="http://schemas.microsoft.com/office/drawing/2014/main" id="{0DDDB17B-0986-46FF-939D-242CCFD35E6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54981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600"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placeholder</a:t>
            </a:r>
            <a:endParaRPr lang="de-DE" dirty="0"/>
          </a:p>
        </p:txBody>
      </p:sp>
      <p:sp>
        <p:nvSpPr>
          <p:cNvPr id="18" name="Bildplatzhalter 15">
            <a:extLst>
              <a:ext uri="{FF2B5EF4-FFF2-40B4-BE49-F238E27FC236}">
                <a16:creationId xmlns:a16="http://schemas.microsoft.com/office/drawing/2014/main" id="{D46DB007-86EC-4631-9973-7E69665C066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14637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600"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placeholder</a:t>
            </a:r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C2C85D4D-1A11-4D5D-986E-8754B4B26D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1487788"/>
            <a:ext cx="3482038" cy="439824"/>
          </a:xfrm>
          <a:solidFill>
            <a:schemeClr val="accent4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4570C8F3-09F4-4F6C-BDF3-B1F82DC96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5" name="Textplatzhalter 20">
            <a:extLst>
              <a:ext uri="{FF2B5EF4-FFF2-40B4-BE49-F238E27FC236}">
                <a16:creationId xmlns:a16="http://schemas.microsoft.com/office/drawing/2014/main" id="{A1BCFDDC-E704-4456-842B-CA12D08661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7999" y="5245768"/>
            <a:ext cx="11208676" cy="1278857"/>
          </a:xfrm>
          <a:solidFill>
            <a:schemeClr val="accent4">
              <a:lumMod val="50000"/>
            </a:schemeClr>
          </a:solidFill>
        </p:spPr>
        <p:txBody>
          <a:bodyPr tIns="144000"/>
          <a:lstStyle>
            <a:lvl1pPr marL="539750" indent="-231775" defTabSz="53975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750" indent="-231775" defTabSz="539750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750" indent="-231775" defTabSz="53975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750" indent="-231775" defTabSz="539750">
              <a:defRPr/>
            </a:lvl4pPr>
            <a:lvl5pPr marL="539750" indent="-231775" defTabSz="539750">
              <a:defRPr/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38C3D2-DF70-153A-B8DF-4CECDC07280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  <p:sp>
        <p:nvSpPr>
          <p:cNvPr id="19" name="Textplatzhalter 7">
            <a:extLst>
              <a:ext uri="{FF2B5EF4-FFF2-40B4-BE49-F238E27FC236}">
                <a16:creationId xmlns:a16="http://schemas.microsoft.com/office/drawing/2014/main" id="{3D74F0FA-8F68-4378-8DBC-19E1F6A0E5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4691485"/>
            <a:ext cx="3482037" cy="262943"/>
          </a:xfrm>
        </p:spPr>
        <p:txBody>
          <a:bodyPr lIns="54000" tIns="54000" rIns="54000" bIns="54000">
            <a:spAutoFit/>
          </a:bodyPr>
          <a:lstStyle>
            <a:lvl1pPr marL="0" indent="0" algn="l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source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20" name="Textplatzhalter 7">
            <a:extLst>
              <a:ext uri="{FF2B5EF4-FFF2-40B4-BE49-F238E27FC236}">
                <a16:creationId xmlns:a16="http://schemas.microsoft.com/office/drawing/2014/main" id="{8D0D31E6-199E-4219-A707-84C3133E30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4979" y="4691485"/>
            <a:ext cx="3482037" cy="262943"/>
          </a:xfrm>
        </p:spPr>
        <p:txBody>
          <a:bodyPr lIns="54000" tIns="54000" rIns="54000" bIns="54000">
            <a:spAutoFit/>
          </a:bodyPr>
          <a:lstStyle>
            <a:lvl1pPr marL="0" indent="0" algn="l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source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21" name="Textplatzhalter 7">
            <a:extLst>
              <a:ext uri="{FF2B5EF4-FFF2-40B4-BE49-F238E27FC236}">
                <a16:creationId xmlns:a16="http://schemas.microsoft.com/office/drawing/2014/main" id="{3B652E60-BB22-4CDC-B46E-3983789A55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14637" y="4687047"/>
            <a:ext cx="3482037" cy="262943"/>
          </a:xfrm>
        </p:spPr>
        <p:txBody>
          <a:bodyPr lIns="54000" tIns="54000" rIns="54000" bIns="54000">
            <a:spAutoFit/>
          </a:bodyPr>
          <a:lstStyle>
            <a:lvl1pPr marL="0" indent="0" algn="l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source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004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Kapitel/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2F87A75-3F72-6661-3C8C-5F55ECF6EF1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0"/>
            <a:ext cx="11904662" cy="6858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placeholder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CCAB873-861B-47E3-BAE9-07181DA521FB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04937E-4444-4817-AF16-D7E7EA0FEA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A0C9CC46-BAE5-4171-9813-A78515AF7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999" y="5101588"/>
            <a:ext cx="10693822" cy="1141438"/>
          </a:xfrm>
          <a:solidFill>
            <a:schemeClr val="accent1">
              <a:lumMod val="50000"/>
              <a:alpha val="80000"/>
            </a:schemeClr>
          </a:solidFill>
        </p:spPr>
        <p:txBody>
          <a:bodyPr lIns="396000" tIns="0" rIns="72000" bIns="0" anchor="ctr">
            <a:normAutofit/>
          </a:bodyPr>
          <a:lstStyle>
            <a:lvl1pPr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TITLe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53246B2-203D-4635-9023-C83C1FB1E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83600" y="302400"/>
            <a:ext cx="943200" cy="781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2C564B2-3B65-9088-DFD7-AB7EDE92BA4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48B4FDF-C91E-4E63-9070-D94BAC1B27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5400000">
            <a:off x="9600966" y="3917193"/>
            <a:ext cx="4388725" cy="262943"/>
          </a:xfrm>
        </p:spPr>
        <p:txBody>
          <a:bodyPr lIns="0" tIns="54000" rIns="0" bIns="54000">
            <a:spAutoFit/>
          </a:bodyPr>
          <a:lstStyle>
            <a:lvl1pPr marL="0" indent="0" algn="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source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44508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Inhalt/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title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8896D9-06D8-F605-C9DB-A9519477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6FFF96C-003A-2C95-0C20-6A5ECF67AE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4800" y="1628775"/>
            <a:ext cx="5400000" cy="4896000"/>
          </a:xfrm>
        </p:spPr>
        <p:txBody>
          <a:bodyPr/>
          <a:lstStyle/>
          <a:p>
            <a:pPr lvl="0"/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82C0F5C3-8222-0817-ECCA-D675DF1CE7E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40475" y="1628625"/>
            <a:ext cx="5156200" cy="4896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placeholder</a:t>
            </a:r>
            <a:endParaRPr lang="de-DE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A4678D57-D387-497F-BE8F-CC4BED8016E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9180145" y="3945152"/>
            <a:ext cx="4896003" cy="262943"/>
          </a:xfrm>
        </p:spPr>
        <p:txBody>
          <a:bodyPr lIns="54000" tIns="54000" rIns="54000" bIns="54000">
            <a:spAutoFit/>
          </a:bodyPr>
          <a:lstStyle>
            <a:lvl1pPr marL="0" indent="0" algn="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Bildquelle hier angeben</a:t>
            </a:r>
          </a:p>
        </p:txBody>
      </p:sp>
    </p:spTree>
    <p:extLst>
      <p:ext uri="{BB962C8B-B14F-4D97-AF65-F5344CB8AC3E}">
        <p14:creationId xmlns:p14="http://schemas.microsoft.com/office/powerpoint/2010/main" val="743913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Tabelle/Tab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6"/>
            <a:ext cx="12192001" cy="686040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9C186D-B875-45B9-9C0A-1830A52B4A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title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sp>
        <p:nvSpPr>
          <p:cNvPr id="11" name="Tabellenplatzhalter 4">
            <a:extLst>
              <a:ext uri="{FF2B5EF4-FFF2-40B4-BE49-F238E27FC236}">
                <a16:creationId xmlns:a16="http://schemas.microsoft.com/office/drawing/2014/main" id="{57BDB932-A261-4963-8CCA-D819AAB058CA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695325" y="1628776"/>
            <a:ext cx="10801350" cy="489585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Table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51EFB8F-681F-B958-6016-DE1F84F28F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577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Mustertabelle/Table Samp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6"/>
            <a:ext cx="12192001" cy="686040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graphicFrame>
        <p:nvGraphicFramePr>
          <p:cNvPr id="10" name="Tabellenplatzhalter 7">
            <a:extLst>
              <a:ext uri="{FF2B5EF4-FFF2-40B4-BE49-F238E27FC236}">
                <a16:creationId xmlns:a16="http://schemas.microsoft.com/office/drawing/2014/main" id="{0D3ABB45-EB62-4087-B3EF-39BEE25E7081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562190330"/>
              </p:ext>
            </p:extLst>
          </p:nvPr>
        </p:nvGraphicFramePr>
        <p:xfrm>
          <a:off x="695325" y="1628775"/>
          <a:ext cx="10801350" cy="294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70">
                  <a:extLst>
                    <a:ext uri="{9D8B030D-6E8A-4147-A177-3AD203B41FA5}">
                      <a16:colId xmlns:a16="http://schemas.microsoft.com/office/drawing/2014/main" val="3414773314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43605508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3205677931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51638767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17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 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 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 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 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 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16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1.1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2.1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3.1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4.1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5.1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1.2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2.2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3.2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4.2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5.2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0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1.3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2.3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3.3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4.3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5.3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1.4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2.4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3.4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4.4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5.4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7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1.5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2.5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3.5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4.5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5.5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053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3D336417-AA09-48C9-BDF2-558668A9C82D}"/>
              </a:ext>
            </a:extLst>
          </p:cNvPr>
          <p:cNvSpPr txBox="1"/>
          <p:nvPr userDrawn="1"/>
        </p:nvSpPr>
        <p:spPr>
          <a:xfrm>
            <a:off x="695325" y="333375"/>
            <a:ext cx="10056092" cy="98528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de-D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</a:t>
            </a:r>
            <a:r>
              <a:rPr lang="de-DE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lang="de-DE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407347F-35E4-52BE-8323-099180448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06335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Tabelle/Tab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16133B2B-12C4-FE1C-E575-FCC33EDD08E8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abellenplatzhalter 4">
            <a:extLst>
              <a:ext uri="{FF2B5EF4-FFF2-40B4-BE49-F238E27FC236}">
                <a16:creationId xmlns:a16="http://schemas.microsoft.com/office/drawing/2014/main" id="{57BDB932-A261-4963-8CCA-D819AAB058CA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695325" y="1628776"/>
            <a:ext cx="10801350" cy="489585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Table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8C0A269-0A22-1F24-8A6F-92CF83B25C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1D6C117F-FFC7-BDD4-24D7-796BC82D0EF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95325" y="6544945"/>
            <a:ext cx="4114800" cy="257774"/>
          </a:xfrm>
        </p:spPr>
        <p:txBody>
          <a:bodyPr/>
          <a:lstStyle/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7A68C062-180C-99B8-FA50-EA5C79290C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333375"/>
            <a:ext cx="10056093" cy="985286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title </a:t>
            </a:r>
            <a:r>
              <a:rPr lang="de-DE" dirty="0" err="1"/>
              <a:t>format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04735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Mustertabelle/Table Samp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D7E6995-96CC-3982-D5B2-C86FEE3250A0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D4835C53-91E7-6F9B-B923-BC1D5AC13F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5342399"/>
            <a:ext cx="288000" cy="1440000"/>
          </a:xfrm>
        </p:spPr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B2529C76-0D8A-EF87-45E6-0ADDE5F1D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5325" y="6544945"/>
            <a:ext cx="4114800" cy="257774"/>
          </a:xfrm>
        </p:spPr>
        <p:txBody>
          <a:bodyPr/>
          <a:lstStyle/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71F05D1-9FC5-816E-FCE9-742956FC2E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2" name="Titel 4">
            <a:extLst>
              <a:ext uri="{FF2B5EF4-FFF2-40B4-BE49-F238E27FC236}">
                <a16:creationId xmlns:a16="http://schemas.microsoft.com/office/drawing/2014/main" id="{E6EC0CBA-DCD5-B2B0-E997-0F914B7A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graphicFrame>
        <p:nvGraphicFramePr>
          <p:cNvPr id="13" name="Tabellenplatzhalter 7">
            <a:extLst>
              <a:ext uri="{FF2B5EF4-FFF2-40B4-BE49-F238E27FC236}">
                <a16:creationId xmlns:a16="http://schemas.microsoft.com/office/drawing/2014/main" id="{E4A06E74-DBC5-BFB5-A583-5D6E319BBD46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95061288"/>
              </p:ext>
            </p:extLst>
          </p:nvPr>
        </p:nvGraphicFramePr>
        <p:xfrm>
          <a:off x="695325" y="1628775"/>
          <a:ext cx="10801350" cy="294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70">
                  <a:extLst>
                    <a:ext uri="{9D8B030D-6E8A-4147-A177-3AD203B41FA5}">
                      <a16:colId xmlns:a16="http://schemas.microsoft.com/office/drawing/2014/main" val="3414773314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43605508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3205677931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51638767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17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 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 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 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 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 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16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1.1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CA69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2.1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CA69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3.1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CA69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4.1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CA69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5.1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CA69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1.2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8C2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2.2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8C2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3.2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8C2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4.2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8C2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5.2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8C2">
                        <a:alpha val="2470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0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1.3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2.3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3.3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4.3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5.3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1.4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2.4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3.4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4.4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5.4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7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1.5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2.5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3.5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4.5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5.5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2679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Titel/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A1DD6DF-B176-485D-B01F-0D026F51E4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5CF0C306-39D7-4EAE-89DF-69763743BA67}"/>
              </a:ext>
            </a:extLst>
          </p:cNvPr>
          <p:cNvSpPr/>
          <p:nvPr userDrawn="1"/>
        </p:nvSpPr>
        <p:spPr>
          <a:xfrm>
            <a:off x="0" y="0"/>
            <a:ext cx="69532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5C513F-BDE5-4EEA-A208-17CFB8B9C3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6" y="3803208"/>
            <a:ext cx="9697665" cy="1141439"/>
          </a:xfrm>
          <a:solidFill>
            <a:srgbClr val="BE9600">
              <a:alpha val="80000"/>
            </a:srgbClr>
          </a:solidFill>
        </p:spPr>
        <p:txBody>
          <a:bodyPr lIns="288000" tIns="144000" rIns="432000" bIns="144000" anchor="ctr">
            <a:normAutofit/>
          </a:bodyPr>
          <a:lstStyle>
            <a:lvl1pPr marL="71755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subtitle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2A8061A-9228-4DB0-8D9D-1B65E6A7DD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0000" y="333374"/>
            <a:ext cx="9541821" cy="3205985"/>
          </a:xfrm>
        </p:spPr>
        <p:txBody>
          <a:bodyPr lIns="216000" tIns="0" rIns="0" bIns="108000" anchor="b">
            <a:noAutofit/>
          </a:bodyPr>
          <a:lstStyle>
            <a:lvl1pPr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Add title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379A18D-BDEC-4A1A-B4E8-0BBF0FB0AB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991" y="5268397"/>
            <a:ext cx="1532709" cy="1265853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338560D-8EC4-B53A-7006-5B5A972DC7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25600" y="6544945"/>
            <a:ext cx="4114800" cy="257774"/>
          </a:xfrm>
        </p:spPr>
        <p:txBody>
          <a:bodyPr/>
          <a:lstStyle/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02EDA2-8AA2-0466-B051-008CD77640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33665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Kapitel/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2">
            <a:extLst>
              <a:ext uri="{FF2B5EF4-FFF2-40B4-BE49-F238E27FC236}">
                <a16:creationId xmlns:a16="http://schemas.microsoft.com/office/drawing/2014/main" id="{A29A4717-2733-B1CC-C548-EE7EB957DA2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0"/>
            <a:ext cx="11904662" cy="6858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placeholder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CCAB873-861B-47E3-BAE9-07181DA521FB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04937E-4444-4817-AF16-D7E7EA0FEA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A0C9CC46-BAE5-4171-9813-A78515AF7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999" y="5101588"/>
            <a:ext cx="10693822" cy="1141438"/>
          </a:xfrm>
          <a:solidFill>
            <a:srgbClr val="BE9600">
              <a:alpha val="80000"/>
            </a:srgbClr>
          </a:solidFill>
        </p:spPr>
        <p:txBody>
          <a:bodyPr lIns="396000" tIns="0" rIns="72000" bIns="0" anchor="ctr">
            <a:normAutofit/>
          </a:bodyPr>
          <a:lstStyle>
            <a:lvl1pPr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TITLe</a:t>
            </a:r>
            <a:endParaRPr lang="de-DE" dirty="0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E24BD797-BDE4-4F8B-BD63-88445F3046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83600" y="302400"/>
            <a:ext cx="943200" cy="781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C9E1831-352F-2D39-ACE5-21BCE2855BB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320569E-7EBB-42F9-B989-19AC2BA590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5400000">
            <a:off x="9600966" y="3917193"/>
            <a:ext cx="4388725" cy="262943"/>
          </a:xfrm>
        </p:spPr>
        <p:txBody>
          <a:bodyPr lIns="0" tIns="54000" rIns="0" bIns="54000">
            <a:spAutoFit/>
          </a:bodyPr>
          <a:lstStyle>
            <a:lvl1pPr marL="0" indent="0" algn="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source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5286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 Inhalt/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title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EBC151-FC60-E584-26BE-7134EAB8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33920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Inhalt/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title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5325" y="2095625"/>
            <a:ext cx="10801349" cy="4428999"/>
          </a:xfrm>
        </p:spPr>
        <p:txBody>
          <a:bodyPr/>
          <a:lstStyle/>
          <a:p>
            <a:pPr lvl="0"/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1487788"/>
            <a:ext cx="3482038" cy="439824"/>
          </a:xfrm>
          <a:solidFill>
            <a:schemeClr val="accent2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07BD53-6A79-8877-2BE1-B0C49A39BD9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62905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Inhalt/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title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5324" y="2095625"/>
            <a:ext cx="5400675" cy="1850733"/>
          </a:xfrm>
        </p:spPr>
        <p:txBody>
          <a:bodyPr/>
          <a:lstStyle/>
          <a:p>
            <a:pPr lvl="0"/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1487788"/>
            <a:ext cx="3482038" cy="439824"/>
          </a:xfrm>
          <a:solidFill>
            <a:schemeClr val="accent2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8187CB7-2C33-1C03-52A8-8996E6753E49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695325" y="4673892"/>
            <a:ext cx="5400675" cy="1850733"/>
          </a:xfrm>
        </p:spPr>
        <p:txBody>
          <a:bodyPr/>
          <a:lstStyle/>
          <a:p>
            <a:pPr lvl="0"/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2" name="Textplatzhalter 23">
            <a:extLst>
              <a:ext uri="{FF2B5EF4-FFF2-40B4-BE49-F238E27FC236}">
                <a16:creationId xmlns:a16="http://schemas.microsoft.com/office/drawing/2014/main" id="{756228A2-CAF9-B1A1-1C97-DA91AB6BED6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4066055"/>
            <a:ext cx="3482038" cy="439824"/>
          </a:xfrm>
          <a:solidFill>
            <a:schemeClr val="accent2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13" name="Bildplatzhalter 4">
            <a:extLst>
              <a:ext uri="{FF2B5EF4-FFF2-40B4-BE49-F238E27FC236}">
                <a16:creationId xmlns:a16="http://schemas.microsoft.com/office/drawing/2014/main" id="{CA1CEBC5-E31D-F865-99F9-F5B2C3A4B1C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40475" y="1487789"/>
            <a:ext cx="5156200" cy="4773894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placeholder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1A145E-844F-C173-0E1A-4D5807A9AB0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20E4FEBA-B0DE-4B79-99F8-C969B4E3A93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40475" y="6261682"/>
            <a:ext cx="5156200" cy="262943"/>
          </a:xfrm>
        </p:spPr>
        <p:txBody>
          <a:bodyPr lIns="0" tIns="54000" rIns="0" bIns="54000">
            <a:spAutoFit/>
          </a:bodyPr>
          <a:lstStyle>
            <a:lvl1pPr marL="0" indent="0" algn="l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source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35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 Inhalt/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title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5325" y="1627200"/>
            <a:ext cx="10801349" cy="4895850"/>
          </a:xfrm>
        </p:spPr>
        <p:txBody>
          <a:bodyPr/>
          <a:lstStyle/>
          <a:p>
            <a:pPr lvl="0"/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91817E-6423-D72F-7A29-7C696C78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5746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Inhalt/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title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5325" y="1628775"/>
            <a:ext cx="10801349" cy="3379007"/>
          </a:xfrm>
        </p:spPr>
        <p:txBody>
          <a:bodyPr/>
          <a:lstStyle/>
          <a:p>
            <a:pPr lvl="0"/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1" name="Textplatzhalter 20">
            <a:extLst>
              <a:ext uri="{FF2B5EF4-FFF2-40B4-BE49-F238E27FC236}">
                <a16:creationId xmlns:a16="http://schemas.microsoft.com/office/drawing/2014/main" id="{59E7F815-FED3-4D8F-9D9B-35CCAF3B263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7999" y="5245768"/>
            <a:ext cx="11208676" cy="1278857"/>
          </a:xfrm>
          <a:solidFill>
            <a:srgbClr val="BE9600"/>
          </a:solidFill>
        </p:spPr>
        <p:txBody>
          <a:bodyPr tIns="144000"/>
          <a:lstStyle>
            <a:lvl1pPr marL="539750" indent="-231775" defTabSz="53975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750" indent="-231775" defTabSz="539750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750" indent="-231775" defTabSz="53975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750" indent="-231775" defTabSz="539750">
              <a:defRPr/>
            </a:lvl4pPr>
            <a:lvl5pPr marL="539750" indent="-231775" defTabSz="539750">
              <a:defRPr/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093030-8FCB-CEE5-FAC4-DF786DEBF90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3013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Inhalt/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1B6BF6A4-FC91-4167-8F07-41431B226865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D4156-B9EE-48B3-B002-FF1BD1B4E9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333375"/>
            <a:ext cx="10054800" cy="986400"/>
          </a:xfrm>
        </p:spPr>
        <p:txBody>
          <a:bodyPr/>
          <a:lstStyle/>
          <a:p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title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605818-BCB5-4851-918D-4380EE7BB99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5326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BAA6193-522B-4DE7-B07C-2474178A85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235C822F-CC3C-4AC6-8713-E8BC4920D33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014636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A8A8ACBD-7378-4E9B-B8F5-8AA7E85F464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354981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213B05B4-8F80-42F2-99E5-82EFE1078C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326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600"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placeholder</a:t>
            </a:r>
            <a:endParaRPr lang="de-DE" dirty="0"/>
          </a:p>
        </p:txBody>
      </p:sp>
      <p:sp>
        <p:nvSpPr>
          <p:cNvPr id="17" name="Bildplatzhalter 15">
            <a:extLst>
              <a:ext uri="{FF2B5EF4-FFF2-40B4-BE49-F238E27FC236}">
                <a16:creationId xmlns:a16="http://schemas.microsoft.com/office/drawing/2014/main" id="{0DDDB17B-0986-46FF-939D-242CCFD35E6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54981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600"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placeholder</a:t>
            </a:r>
            <a:endParaRPr lang="de-DE" dirty="0"/>
          </a:p>
        </p:txBody>
      </p:sp>
      <p:sp>
        <p:nvSpPr>
          <p:cNvPr id="18" name="Bildplatzhalter 15">
            <a:extLst>
              <a:ext uri="{FF2B5EF4-FFF2-40B4-BE49-F238E27FC236}">
                <a16:creationId xmlns:a16="http://schemas.microsoft.com/office/drawing/2014/main" id="{D46DB007-86EC-4631-9973-7E69665C066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14637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600"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placeholder</a:t>
            </a:r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C2C85D4D-1A11-4D5D-986E-8754B4B26D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1487788"/>
            <a:ext cx="3482038" cy="439824"/>
          </a:xfrm>
          <a:solidFill>
            <a:schemeClr val="accent2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4570C8F3-09F4-4F6C-BDF3-B1F82DC96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5" name="Textplatzhalter 20">
            <a:extLst>
              <a:ext uri="{FF2B5EF4-FFF2-40B4-BE49-F238E27FC236}">
                <a16:creationId xmlns:a16="http://schemas.microsoft.com/office/drawing/2014/main" id="{9D0FAF78-2A5F-4E8E-B1EE-D7C42554953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7999" y="5245768"/>
            <a:ext cx="11208676" cy="1278857"/>
          </a:xfrm>
          <a:solidFill>
            <a:srgbClr val="BE9600"/>
          </a:solidFill>
        </p:spPr>
        <p:txBody>
          <a:bodyPr tIns="144000"/>
          <a:lstStyle>
            <a:lvl1pPr marL="539750" indent="-231775" defTabSz="53975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750" indent="-231775" defTabSz="539750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750" indent="-231775" defTabSz="53975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750" indent="-231775" defTabSz="539750">
              <a:defRPr/>
            </a:lvl4pPr>
            <a:lvl5pPr marL="539750" indent="-231775" defTabSz="539750">
              <a:defRPr/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09EDA4-178A-19BE-891D-96E3D2B19D2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  <p:sp>
        <p:nvSpPr>
          <p:cNvPr id="19" name="Textplatzhalter 7">
            <a:extLst>
              <a:ext uri="{FF2B5EF4-FFF2-40B4-BE49-F238E27FC236}">
                <a16:creationId xmlns:a16="http://schemas.microsoft.com/office/drawing/2014/main" id="{C4CA3CBF-84EB-43B9-A448-AE66CF1B197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4691485"/>
            <a:ext cx="3482037" cy="262943"/>
          </a:xfrm>
        </p:spPr>
        <p:txBody>
          <a:bodyPr lIns="54000" tIns="54000" rIns="54000" bIns="54000">
            <a:spAutoFit/>
          </a:bodyPr>
          <a:lstStyle>
            <a:lvl1pPr marL="0" indent="0" algn="l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source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20" name="Textplatzhalter 7">
            <a:extLst>
              <a:ext uri="{FF2B5EF4-FFF2-40B4-BE49-F238E27FC236}">
                <a16:creationId xmlns:a16="http://schemas.microsoft.com/office/drawing/2014/main" id="{8648652F-2A78-4696-BEDF-2827E67835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4979" y="4691485"/>
            <a:ext cx="3482037" cy="262943"/>
          </a:xfrm>
        </p:spPr>
        <p:txBody>
          <a:bodyPr lIns="54000" tIns="54000" rIns="54000" bIns="54000">
            <a:spAutoFit/>
          </a:bodyPr>
          <a:lstStyle>
            <a:lvl1pPr marL="0" indent="0" algn="l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source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21" name="Textplatzhalter 7">
            <a:extLst>
              <a:ext uri="{FF2B5EF4-FFF2-40B4-BE49-F238E27FC236}">
                <a16:creationId xmlns:a16="http://schemas.microsoft.com/office/drawing/2014/main" id="{4D0E809D-C311-4031-A613-368FF399A7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14637" y="4687047"/>
            <a:ext cx="3482037" cy="262943"/>
          </a:xfrm>
        </p:spPr>
        <p:txBody>
          <a:bodyPr lIns="54000" tIns="54000" rIns="54000" bIns="54000">
            <a:spAutoFit/>
          </a:bodyPr>
          <a:lstStyle>
            <a:lvl1pPr marL="0" indent="0" algn="l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source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84789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Inhalt/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title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EBC151-FC60-E584-26BE-7134EAB8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05F4847-2276-AAFB-108E-DBA5E7360C9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4800" y="1628775"/>
            <a:ext cx="5400000" cy="4896000"/>
          </a:xfrm>
        </p:spPr>
        <p:txBody>
          <a:bodyPr/>
          <a:lstStyle/>
          <a:p>
            <a:pPr lvl="0"/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7BE329DB-A001-C66F-6040-0E345285523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40475" y="1628625"/>
            <a:ext cx="5156200" cy="4896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placeholder</a:t>
            </a:r>
            <a:endParaRPr lang="de-DE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935316FE-8476-4572-87B2-B715CCF5833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9180145" y="3945152"/>
            <a:ext cx="4896003" cy="262943"/>
          </a:xfrm>
        </p:spPr>
        <p:txBody>
          <a:bodyPr lIns="54000" tIns="54000" rIns="54000" bIns="54000">
            <a:spAutoFit/>
          </a:bodyPr>
          <a:lstStyle>
            <a:lvl1pPr marL="0" indent="0" algn="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source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16546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Tabelle/Tab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6"/>
            <a:ext cx="12192001" cy="686040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9C186D-B875-45B9-9C0A-1830A52B4A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title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sp>
        <p:nvSpPr>
          <p:cNvPr id="5" name="Tabellenplatzhalter 4">
            <a:extLst>
              <a:ext uri="{FF2B5EF4-FFF2-40B4-BE49-F238E27FC236}">
                <a16:creationId xmlns:a16="http://schemas.microsoft.com/office/drawing/2014/main" id="{FA8D24D7-34CD-4ED1-8141-89BC9C1FC26A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695325" y="1628776"/>
            <a:ext cx="10801350" cy="489585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Table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0E2FA4-B336-450E-D6C0-FA99C883B41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73541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Mustertabelle/Table Samp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6"/>
            <a:ext cx="12192001" cy="686040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graphicFrame>
        <p:nvGraphicFramePr>
          <p:cNvPr id="7" name="Tabellenplatzhalter 7">
            <a:extLst>
              <a:ext uri="{FF2B5EF4-FFF2-40B4-BE49-F238E27FC236}">
                <a16:creationId xmlns:a16="http://schemas.microsoft.com/office/drawing/2014/main" id="{215C28A5-80CD-4F42-9C77-C690E11449E6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926700702"/>
              </p:ext>
            </p:extLst>
          </p:nvPr>
        </p:nvGraphicFramePr>
        <p:xfrm>
          <a:off x="695325" y="1628775"/>
          <a:ext cx="10801350" cy="294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70">
                  <a:extLst>
                    <a:ext uri="{9D8B030D-6E8A-4147-A177-3AD203B41FA5}">
                      <a16:colId xmlns:a16="http://schemas.microsoft.com/office/drawing/2014/main" val="3414773314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43605508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3205677931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51638767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17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 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 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 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 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 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16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1.1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2.1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3.1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4.1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5.1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1.2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2.2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3.2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4.2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5.2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0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1.3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2.3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3.3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4.3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5.3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1.4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2.4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3.4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4.4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5.4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7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1.5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2.5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3.5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4.5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5.5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053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598141AE-B519-4BF8-86A2-54973B0ADDE5}"/>
              </a:ext>
            </a:extLst>
          </p:cNvPr>
          <p:cNvSpPr txBox="1"/>
          <p:nvPr userDrawn="1"/>
        </p:nvSpPr>
        <p:spPr>
          <a:xfrm>
            <a:off x="695325" y="333375"/>
            <a:ext cx="10056092" cy="98528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de-D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</a:t>
            </a:r>
            <a:r>
              <a:rPr lang="de-DE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lang="de-DE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75B4983-3911-6B34-D420-98DD812B0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41664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Tabelle/Tab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14E77E2-5257-225C-6093-789249091B84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abellenplatzhalter 4">
            <a:extLst>
              <a:ext uri="{FF2B5EF4-FFF2-40B4-BE49-F238E27FC236}">
                <a16:creationId xmlns:a16="http://schemas.microsoft.com/office/drawing/2014/main" id="{FA8D24D7-34CD-4ED1-8141-89BC9C1FC26A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695325" y="1628776"/>
            <a:ext cx="10801350" cy="489585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Table</a:t>
            </a:r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1913AF20-2093-81B8-D3CF-3988C0D0E2D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95325" y="6544945"/>
            <a:ext cx="4114800" cy="257774"/>
          </a:xfrm>
        </p:spPr>
        <p:txBody>
          <a:bodyPr/>
          <a:lstStyle/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4601CA69-20CF-6A99-B9FF-A1A445743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333375"/>
            <a:ext cx="10056093" cy="985286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title </a:t>
            </a:r>
            <a:r>
              <a:rPr lang="de-DE" dirty="0" err="1"/>
              <a:t>format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9AA2D8C-E67C-1DBB-33C4-8FC8AE2C9F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412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Mustertabelle/Table Samp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0B2BD55-0944-2EB8-30AE-4EC0EBD1C778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8E332830-1B76-0834-BFD4-B0A738EACD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5342399"/>
            <a:ext cx="288000" cy="1440000"/>
          </a:xfrm>
        </p:spPr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1392DD0-9A3C-88DC-7FA4-612131847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8A8560D2-D042-38FC-1DF9-D8044861589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95325" y="6544945"/>
            <a:ext cx="4114800" cy="257774"/>
          </a:xfrm>
        </p:spPr>
        <p:txBody>
          <a:bodyPr/>
          <a:lstStyle/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  <p:sp>
        <p:nvSpPr>
          <p:cNvPr id="12" name="Titel 4">
            <a:extLst>
              <a:ext uri="{FF2B5EF4-FFF2-40B4-BE49-F238E27FC236}">
                <a16:creationId xmlns:a16="http://schemas.microsoft.com/office/drawing/2014/main" id="{14023C8A-8B07-0D4C-F346-2C1B9789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graphicFrame>
        <p:nvGraphicFramePr>
          <p:cNvPr id="13" name="Tabellenplatzhalter 7">
            <a:extLst>
              <a:ext uri="{FF2B5EF4-FFF2-40B4-BE49-F238E27FC236}">
                <a16:creationId xmlns:a16="http://schemas.microsoft.com/office/drawing/2014/main" id="{C345DDFB-6457-0140-C751-BBDEB3109C3B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088028885"/>
              </p:ext>
            </p:extLst>
          </p:nvPr>
        </p:nvGraphicFramePr>
        <p:xfrm>
          <a:off x="695325" y="1628775"/>
          <a:ext cx="10801350" cy="294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70">
                  <a:extLst>
                    <a:ext uri="{9D8B030D-6E8A-4147-A177-3AD203B41FA5}">
                      <a16:colId xmlns:a16="http://schemas.microsoft.com/office/drawing/2014/main" val="3414773314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43605508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3205677931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51638767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17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EFCA0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 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EFCA0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 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EFCA0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 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EFCA0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 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EFCA0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 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16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1.1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C5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2.1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C5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3.1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C5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4.1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C5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5.1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C50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1.2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4C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2.2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4C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3.2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4C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4.2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4C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5.2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4CE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0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1.3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2.3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3.3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4.3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5.3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1.4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C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2.4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C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3.4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C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4.4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C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5.4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7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1.5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2.5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3.5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4.5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5.5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7259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/Fullscreen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2">
            <a:extLst>
              <a:ext uri="{FF2B5EF4-FFF2-40B4-BE49-F238E27FC236}">
                <a16:creationId xmlns:a16="http://schemas.microsoft.com/office/drawing/2014/main" id="{C2226DF2-778A-4612-9F78-6765D18406C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" y="0"/>
            <a:ext cx="12192001" cy="6858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placeholder</a:t>
            </a:r>
            <a:endParaRPr lang="de-DE" dirty="0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87F97911-DA70-4C70-822A-1814FBD79C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83600" y="302400"/>
            <a:ext cx="943200" cy="781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7EBD16-097C-4A05-9018-8E3005584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342399"/>
            <a:ext cx="288000" cy="1440000"/>
          </a:xfrm>
          <a:prstGeom prst="rect">
            <a:avLst/>
          </a:prstGeom>
        </p:spPr>
        <p:txBody>
          <a:bodyPr vert="horz" wrap="none" lIns="36000" tIns="90000" rIns="36000" bIns="90000" rtlCol="0" anchor="b">
            <a:normAutofit/>
          </a:bodyPr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0ADABB7-F9A6-4A4D-9415-296AC5E68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D7813AC-780E-0FEE-8DD2-961C8464CAC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8395D497-4BD0-4044-AB65-1F72BFD0F1B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9347327" y="3965472"/>
            <a:ext cx="4896003" cy="262943"/>
          </a:xfrm>
        </p:spPr>
        <p:txBody>
          <a:bodyPr lIns="54000" tIns="54000" rIns="54000" bIns="54000">
            <a:spAutoFit/>
          </a:bodyPr>
          <a:lstStyle>
            <a:lvl1pPr marL="0" indent="0" algn="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source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205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Inhalt/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title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5325" y="2095625"/>
            <a:ext cx="10801349" cy="4428999"/>
          </a:xfrm>
        </p:spPr>
        <p:txBody>
          <a:bodyPr/>
          <a:lstStyle/>
          <a:p>
            <a:pPr lvl="0"/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1487788"/>
            <a:ext cx="3482038" cy="439824"/>
          </a:xfr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E99B02-7125-B0DB-A965-82CB442B297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169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Inhalt/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title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5325" y="2095625"/>
            <a:ext cx="5400675" cy="1850733"/>
          </a:xfrm>
        </p:spPr>
        <p:txBody>
          <a:bodyPr/>
          <a:lstStyle/>
          <a:p>
            <a:pPr lvl="0"/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1487788"/>
            <a:ext cx="3482038" cy="439824"/>
          </a:xfr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71A67A15-EB3D-B357-6153-033E99D34267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695325" y="4673892"/>
            <a:ext cx="5400675" cy="1850733"/>
          </a:xfrm>
        </p:spPr>
        <p:txBody>
          <a:bodyPr/>
          <a:lstStyle/>
          <a:p>
            <a:pPr lvl="0"/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2" name="Textplatzhalter 23">
            <a:extLst>
              <a:ext uri="{FF2B5EF4-FFF2-40B4-BE49-F238E27FC236}">
                <a16:creationId xmlns:a16="http://schemas.microsoft.com/office/drawing/2014/main" id="{7951DB75-C581-BF8A-0FC7-DF33D2FBE0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4066055"/>
            <a:ext cx="3482038" cy="439824"/>
          </a:xfr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2C0EA8B-EF64-0432-2FB0-872635D2E4F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40475" y="1487789"/>
            <a:ext cx="5156200" cy="4773894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placeholder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BECCF2-24E5-51A8-E7D9-E053B81C2C0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8284FDF0-9695-432C-8311-6A507C0F1D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40475" y="6261682"/>
            <a:ext cx="5156200" cy="262943"/>
          </a:xfrm>
        </p:spPr>
        <p:txBody>
          <a:bodyPr lIns="0" tIns="54000" rIns="0" bIns="54000">
            <a:spAutoFit/>
          </a:bodyPr>
          <a:lstStyle>
            <a:lvl1pPr marL="0" indent="0" algn="l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source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790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Inhalt/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title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5325" y="1628775"/>
            <a:ext cx="10801349" cy="3379007"/>
          </a:xfrm>
        </p:spPr>
        <p:txBody>
          <a:bodyPr/>
          <a:lstStyle/>
          <a:p>
            <a:pPr lvl="0"/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2" name="Textplatzhalter 20">
            <a:extLst>
              <a:ext uri="{FF2B5EF4-FFF2-40B4-BE49-F238E27FC236}">
                <a16:creationId xmlns:a16="http://schemas.microsoft.com/office/drawing/2014/main" id="{783FE90B-8144-4EE7-83DD-1BF890852B5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7999" y="5245768"/>
            <a:ext cx="11208676" cy="1278857"/>
          </a:xfrm>
          <a:solidFill>
            <a:schemeClr val="accent1">
              <a:lumMod val="50000"/>
            </a:schemeClr>
          </a:solidFill>
        </p:spPr>
        <p:txBody>
          <a:bodyPr tIns="144000"/>
          <a:lstStyle>
            <a:lvl1pPr marL="539750" indent="-231775" defTabSz="53975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750" indent="-231775" defTabSz="539750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750" indent="-231775" defTabSz="53975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750" indent="-231775" defTabSz="539750">
              <a:defRPr/>
            </a:lvl4pPr>
            <a:lvl5pPr marL="539750" indent="-231775" defTabSz="539750">
              <a:defRPr/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E07709-F5D6-04F5-13BA-175ED852645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31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Inhalt/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1B6BF6A4-FC91-4167-8F07-41431B226865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D4156-B9EE-48B3-B002-FF1BD1B4E9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333375"/>
            <a:ext cx="10054800" cy="986400"/>
          </a:xfrm>
        </p:spPr>
        <p:txBody>
          <a:bodyPr/>
          <a:lstStyle/>
          <a:p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title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605818-BCB5-4851-918D-4380EE7BB99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5326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BAA6193-522B-4DE7-B07C-2474178A85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235C822F-CC3C-4AC6-8713-E8BC4920D33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014636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A8A8ACBD-7378-4E9B-B8F5-8AA7E85F464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354981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213B05B4-8F80-42F2-99E5-82EFE1078C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326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1600">
                <a:solidFill>
                  <a:srgbClr val="D9117E"/>
                </a:solidFill>
              </a:defRPr>
            </a:lvl1pPr>
          </a:lstStyle>
          <a:p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placeholder</a:t>
            </a:r>
            <a:endParaRPr lang="de-DE" dirty="0"/>
          </a:p>
        </p:txBody>
      </p:sp>
      <p:sp>
        <p:nvSpPr>
          <p:cNvPr id="17" name="Bildplatzhalter 15">
            <a:extLst>
              <a:ext uri="{FF2B5EF4-FFF2-40B4-BE49-F238E27FC236}">
                <a16:creationId xmlns:a16="http://schemas.microsoft.com/office/drawing/2014/main" id="{0DDDB17B-0986-46FF-939D-242CCFD35E6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54981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1600">
                <a:solidFill>
                  <a:srgbClr val="D9117E"/>
                </a:solidFill>
              </a:defRPr>
            </a:lvl1pPr>
          </a:lstStyle>
          <a:p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placeholder</a:t>
            </a:r>
            <a:endParaRPr lang="de-DE" dirty="0"/>
          </a:p>
        </p:txBody>
      </p:sp>
      <p:sp>
        <p:nvSpPr>
          <p:cNvPr id="18" name="Bildplatzhalter 15">
            <a:extLst>
              <a:ext uri="{FF2B5EF4-FFF2-40B4-BE49-F238E27FC236}">
                <a16:creationId xmlns:a16="http://schemas.microsoft.com/office/drawing/2014/main" id="{D46DB007-86EC-4631-9973-7E69665C066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14637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1600">
                <a:solidFill>
                  <a:srgbClr val="D9117E"/>
                </a:solidFill>
              </a:defRPr>
            </a:lvl1pPr>
          </a:lstStyle>
          <a:p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placeholder</a:t>
            </a:r>
            <a:endParaRPr lang="de-DE" dirty="0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B1415D85-ECEE-44AA-B226-4998B44E25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7999" y="5245768"/>
            <a:ext cx="11208676" cy="1278857"/>
          </a:xfrm>
          <a:solidFill>
            <a:schemeClr val="accent1">
              <a:lumMod val="50000"/>
            </a:schemeClr>
          </a:solidFill>
        </p:spPr>
        <p:txBody>
          <a:bodyPr tIns="144000"/>
          <a:lstStyle>
            <a:lvl1pPr marL="539750" indent="-231775" defTabSz="53975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750" indent="-231775" defTabSz="539750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750" indent="-231775" defTabSz="53975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750" indent="-231775" defTabSz="539750">
              <a:defRPr/>
            </a:lvl4pPr>
            <a:lvl5pPr marL="539750" indent="-231775" defTabSz="539750">
              <a:defRPr/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C2C85D4D-1A11-4D5D-986E-8754B4B26D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1487788"/>
            <a:ext cx="3482038" cy="439824"/>
          </a:xfr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4570C8F3-09F4-4F6C-BDF3-B1F82DC96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424654-2778-EA1B-0192-6D8875E1171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118AD26C-52C9-4C02-983C-1ED47C3EED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4691485"/>
            <a:ext cx="3482037" cy="262943"/>
          </a:xfrm>
        </p:spPr>
        <p:txBody>
          <a:bodyPr lIns="54000" tIns="54000" rIns="54000" bIns="54000">
            <a:spAutoFit/>
          </a:bodyPr>
          <a:lstStyle>
            <a:lvl1pPr marL="0" indent="0" algn="l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source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9" name="Textplatzhalter 7">
            <a:extLst>
              <a:ext uri="{FF2B5EF4-FFF2-40B4-BE49-F238E27FC236}">
                <a16:creationId xmlns:a16="http://schemas.microsoft.com/office/drawing/2014/main" id="{1D192FC4-FD48-4D17-AF60-7541FACA3F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4979" y="4691485"/>
            <a:ext cx="3482037" cy="262943"/>
          </a:xfrm>
        </p:spPr>
        <p:txBody>
          <a:bodyPr lIns="54000" tIns="54000" rIns="54000" bIns="54000">
            <a:spAutoFit/>
          </a:bodyPr>
          <a:lstStyle>
            <a:lvl1pPr marL="0" indent="0" algn="l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source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20" name="Textplatzhalter 7">
            <a:extLst>
              <a:ext uri="{FF2B5EF4-FFF2-40B4-BE49-F238E27FC236}">
                <a16:creationId xmlns:a16="http://schemas.microsoft.com/office/drawing/2014/main" id="{0DFB2603-4141-4F7E-B0B2-4354CE1418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14637" y="4687047"/>
            <a:ext cx="3482037" cy="262943"/>
          </a:xfrm>
        </p:spPr>
        <p:txBody>
          <a:bodyPr lIns="54000" tIns="54000" rIns="54000" bIns="54000">
            <a:spAutoFit/>
          </a:bodyPr>
          <a:lstStyle>
            <a:lvl1pPr marL="0" indent="0" algn="l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source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292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Inhalt/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title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4800" y="1628775"/>
            <a:ext cx="5400000" cy="4896000"/>
          </a:xfrm>
        </p:spPr>
        <p:txBody>
          <a:bodyPr/>
          <a:lstStyle/>
          <a:p>
            <a:pPr lvl="0"/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91817E-6423-D72F-7A29-7C696C78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4E12AEFA-037C-13A6-D9D9-349DFD23D7F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40475" y="1628625"/>
            <a:ext cx="5156200" cy="4896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placeholder</a:t>
            </a:r>
            <a:endParaRPr lang="de-DE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C38032FD-A923-4443-A1D8-3B56F7A36EC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9180145" y="3945152"/>
            <a:ext cx="4896003" cy="262943"/>
          </a:xfrm>
        </p:spPr>
        <p:txBody>
          <a:bodyPr lIns="54000" tIns="54000" rIns="54000" bIns="54000">
            <a:spAutoFit/>
          </a:bodyPr>
          <a:lstStyle>
            <a:lvl1pPr marL="0" indent="0" algn="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Bildquelle hier angeben</a:t>
            </a:r>
          </a:p>
        </p:txBody>
      </p:sp>
    </p:spTree>
    <p:extLst>
      <p:ext uri="{BB962C8B-B14F-4D97-AF65-F5344CB8AC3E}">
        <p14:creationId xmlns:p14="http://schemas.microsoft.com/office/powerpoint/2010/main" val="70329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Tabelle/Tab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6"/>
            <a:ext cx="12192001" cy="68604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9C186D-B875-45B9-9C0A-1830A52B4A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333375"/>
            <a:ext cx="10056093" cy="9852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title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sp>
        <p:nvSpPr>
          <p:cNvPr id="11" name="Tabellenplatzhalter 4">
            <a:extLst>
              <a:ext uri="{FF2B5EF4-FFF2-40B4-BE49-F238E27FC236}">
                <a16:creationId xmlns:a16="http://schemas.microsoft.com/office/drawing/2014/main" id="{E454AC21-5CA9-4DCD-9E64-33EE941B0352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695325" y="1628776"/>
            <a:ext cx="10801350" cy="489585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Table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7AA41E4-A17D-03A8-9521-4B67C9D842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710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CA21C0A-576F-4448-A405-945F7FEA5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title </a:t>
            </a:r>
            <a:r>
              <a:rPr lang="de-DE" dirty="0" err="1"/>
              <a:t>format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DA8A30-87AB-49C6-AE8C-F7B24CECF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628775"/>
            <a:ext cx="10801349" cy="489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Edit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096809-C3E5-439C-AF0A-E75CD81D7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342399"/>
            <a:ext cx="288000" cy="1440000"/>
          </a:xfrm>
          <a:prstGeom prst="rect">
            <a:avLst/>
          </a:prstGeom>
        </p:spPr>
        <p:txBody>
          <a:bodyPr vert="horz" wrap="none" lIns="36000" tIns="90000" rIns="36000" bIns="90000" rtlCol="0" anchor="b">
            <a:normAutofit/>
          </a:bodyPr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0ADABB7-F9A6-4A4D-9415-296AC5E68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8822AB-459F-739F-855B-F69C7435C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5325" y="6544945"/>
            <a:ext cx="4114800" cy="257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  <p:pic>
        <p:nvPicPr>
          <p:cNvPr id="7" name="Grafik 6" descr="Ein Bild, das Farbigkeit, Quadrat, Rechteck, Screenshot enthält.&#10;&#10;Automatisch generierte Beschreibung">
            <a:extLst>
              <a:ext uri="{FF2B5EF4-FFF2-40B4-BE49-F238E27FC236}">
                <a16:creationId xmlns:a16="http://schemas.microsoft.com/office/drawing/2014/main" id="{B6B2436D-6F14-4C91-9F38-9FC66CBDB854}"/>
              </a:ext>
            </a:extLst>
          </p:cNvPr>
          <p:cNvPicPr>
            <a:picLocks noChangeAspect="1"/>
          </p:cNvPicPr>
          <p:nvPr userDrawn="1"/>
        </p:nvPicPr>
        <p:blipFill>
          <a:blip r:embed="rId39"/>
          <a:stretch>
            <a:fillRect/>
          </a:stretch>
        </p:blipFill>
        <p:spPr>
          <a:xfrm>
            <a:off x="-4412343" y="1874995"/>
            <a:ext cx="4101329" cy="324968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AEA2B8E-DD3B-4F4F-AFD8-DBE8E57FC574}"/>
              </a:ext>
            </a:extLst>
          </p:cNvPr>
          <p:cNvSpPr txBox="1"/>
          <p:nvPr userDrawn="1"/>
        </p:nvSpPr>
        <p:spPr>
          <a:xfrm>
            <a:off x="-4412343" y="1309144"/>
            <a:ext cx="4101329" cy="430887"/>
          </a:xfrm>
          <a:prstGeom prst="rect">
            <a:avLst/>
          </a:prstGeom>
          <a:solidFill>
            <a:srgbClr val="FF3399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400" b="1" i="0" baseline="0" dirty="0">
                <a:solidFill>
                  <a:schemeClr val="bg1"/>
                </a:solidFill>
              </a:rPr>
              <a:t>Select DLR-</a:t>
            </a:r>
            <a:r>
              <a:rPr lang="de-DE" sz="1400" b="1" i="0" baseline="0" dirty="0" err="1">
                <a:solidFill>
                  <a:schemeClr val="bg1"/>
                </a:solidFill>
              </a:rPr>
              <a:t>colours</a:t>
            </a:r>
            <a:r>
              <a:rPr lang="de-DE" sz="1400" b="1" i="0" baseline="0" dirty="0">
                <a:solidFill>
                  <a:schemeClr val="bg1"/>
                </a:solidFill>
              </a:rPr>
              <a:t> </a:t>
            </a:r>
            <a:r>
              <a:rPr lang="de-DE" sz="1400" b="1" i="0" baseline="0" dirty="0" err="1">
                <a:solidFill>
                  <a:schemeClr val="bg1"/>
                </a:solidFill>
              </a:rPr>
              <a:t>below</a:t>
            </a:r>
            <a:r>
              <a:rPr lang="de-DE" sz="1400" b="1" i="0" baseline="0" dirty="0">
                <a:solidFill>
                  <a:schemeClr val="bg1"/>
                </a:solidFill>
              </a:rPr>
              <a:t> </a:t>
            </a:r>
            <a:r>
              <a:rPr lang="de-DE" sz="1400" b="1" i="0" baseline="0" dirty="0" err="1">
                <a:solidFill>
                  <a:schemeClr val="bg1"/>
                </a:solidFill>
              </a:rPr>
              <a:t>with</a:t>
            </a:r>
            <a:r>
              <a:rPr lang="de-DE" sz="1400" b="1" i="0" baseline="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de-DE" sz="1400" b="1" i="0" baseline="0" dirty="0" err="1">
                <a:solidFill>
                  <a:schemeClr val="bg1"/>
                </a:solidFill>
              </a:rPr>
              <a:t>the</a:t>
            </a:r>
            <a:r>
              <a:rPr lang="de-DE" sz="1400" b="1" i="0" baseline="0" dirty="0">
                <a:solidFill>
                  <a:schemeClr val="bg1"/>
                </a:solidFill>
              </a:rPr>
              <a:t> </a:t>
            </a:r>
            <a:r>
              <a:rPr lang="de-DE" sz="1400" b="1" i="0" baseline="0" dirty="0" err="1">
                <a:solidFill>
                  <a:schemeClr val="bg1"/>
                </a:solidFill>
              </a:rPr>
              <a:t>eyepopper</a:t>
            </a:r>
            <a:r>
              <a:rPr lang="de-DE" sz="1400" b="1" i="0" baseline="0" dirty="0">
                <a:solidFill>
                  <a:schemeClr val="bg1"/>
                </a:solidFill>
              </a:rPr>
              <a:t>/</a:t>
            </a:r>
            <a:r>
              <a:rPr lang="de-DE" sz="1400" b="1" i="0" baseline="0" dirty="0" err="1">
                <a:solidFill>
                  <a:schemeClr val="bg1"/>
                </a:solidFill>
              </a:rPr>
              <a:t>color</a:t>
            </a:r>
            <a:r>
              <a:rPr lang="de-DE" sz="1400" b="1" i="0" baseline="0" dirty="0">
                <a:solidFill>
                  <a:schemeClr val="bg1"/>
                </a:solidFill>
              </a:rPr>
              <a:t> </a:t>
            </a:r>
            <a:r>
              <a:rPr lang="de-DE" sz="1400" b="1" i="0" baseline="0" dirty="0" err="1">
                <a:solidFill>
                  <a:schemeClr val="bg1"/>
                </a:solidFill>
              </a:rPr>
              <a:t>picker</a:t>
            </a:r>
            <a:r>
              <a:rPr lang="de-DE" sz="1400" b="1" i="0" baseline="0" dirty="0">
                <a:solidFill>
                  <a:schemeClr val="bg1"/>
                </a:solidFill>
              </a:rPr>
              <a:t> </a:t>
            </a:r>
            <a:r>
              <a:rPr lang="de-DE" sz="1400" b="1" i="0" baseline="0" dirty="0" err="1">
                <a:solidFill>
                  <a:schemeClr val="bg1"/>
                </a:solidFill>
              </a:rPr>
              <a:t>tool</a:t>
            </a:r>
            <a:endParaRPr lang="de-CR" sz="1400" b="1" i="0" baseline="0" dirty="0">
              <a:solidFill>
                <a:schemeClr val="bg1"/>
              </a:solidFill>
            </a:endParaRP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CEF3CE64-FA21-4F63-B986-1358806923EF}"/>
              </a:ext>
            </a:extLst>
          </p:cNvPr>
          <p:cNvGrpSpPr/>
          <p:nvPr userDrawn="1"/>
        </p:nvGrpSpPr>
        <p:grpSpPr>
          <a:xfrm>
            <a:off x="12572057" y="4849"/>
            <a:ext cx="9360000" cy="5796000"/>
            <a:chOff x="12572057" y="4849"/>
            <a:chExt cx="9360000" cy="5796000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1ABC1C5C-A5DA-4EB3-B01E-8D75036C5553}"/>
                </a:ext>
              </a:extLst>
            </p:cNvPr>
            <p:cNvSpPr/>
            <p:nvPr/>
          </p:nvSpPr>
          <p:spPr>
            <a:xfrm>
              <a:off x="12572057" y="4849"/>
              <a:ext cx="9360000" cy="5796000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R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91925FDB-4FD6-4DDA-A197-927C63A89427}"/>
                </a:ext>
              </a:extLst>
            </p:cNvPr>
            <p:cNvSpPr txBox="1"/>
            <p:nvPr/>
          </p:nvSpPr>
          <p:spPr>
            <a:xfrm>
              <a:off x="12724457" y="157246"/>
              <a:ext cx="61098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Editing the header and footer</a:t>
              </a:r>
              <a:endParaRPr lang="de-CR" dirty="0">
                <a:solidFill>
                  <a:schemeClr val="bg1"/>
                </a:solidFill>
              </a:endParaRP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F3DB58BC-7CAE-441F-B4EF-916243E1A37C}"/>
                </a:ext>
              </a:extLst>
            </p:cNvPr>
            <p:cNvSpPr txBox="1"/>
            <p:nvPr/>
          </p:nvSpPr>
          <p:spPr>
            <a:xfrm>
              <a:off x="12724457" y="792337"/>
              <a:ext cx="65465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Menu: "Insert" &gt; "Header and Footer" (see screenshot 1)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CDABBF1B-88D5-43FA-9657-57AD29E3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815486" y="1481782"/>
              <a:ext cx="8779602" cy="920638"/>
            </a:xfrm>
            <a:prstGeom prst="rect">
              <a:avLst/>
            </a:prstGeom>
          </p:spPr>
        </p:pic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FE2F1701-2827-40C9-AB97-84473EB4C5E8}"/>
                </a:ext>
              </a:extLst>
            </p:cNvPr>
            <p:cNvSpPr txBox="1"/>
            <p:nvPr/>
          </p:nvSpPr>
          <p:spPr>
            <a:xfrm>
              <a:off x="12724457" y="1195691"/>
              <a:ext cx="50461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bg1"/>
                  </a:solidFill>
                </a:rPr>
                <a:t>Screenshot 1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66F1CB0C-3FC9-4850-A700-E0D2CFB1DD44}"/>
                </a:ext>
              </a:extLst>
            </p:cNvPr>
            <p:cNvSpPr txBox="1"/>
            <p:nvPr/>
          </p:nvSpPr>
          <p:spPr>
            <a:xfrm>
              <a:off x="12724457" y="2947698"/>
              <a:ext cx="4307945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Adapt the input dialog to your individual needs and confirm the input by clicking the 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"Apply to all" button if the change is to be made globally for all slides. </a:t>
              </a:r>
            </a:p>
            <a:p>
              <a:r>
                <a:rPr lang="en-US" sz="1600" dirty="0">
                  <a:solidFill>
                    <a:schemeClr val="bg1"/>
                  </a:solidFill>
                </a:rPr>
                <a:t>In case of partial change of single slides, 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you have to confirm with the button "Apply". 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(see screenshot 2)</a:t>
              </a:r>
            </a:p>
          </p:txBody>
        </p:sp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480B5319-4E69-430D-B813-478C6A3B34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05" t="4215" r="3045" b="3447"/>
            <a:stretch/>
          </p:blipFill>
          <p:spPr>
            <a:xfrm>
              <a:off x="17586852" y="2997154"/>
              <a:ext cx="4008235" cy="2547966"/>
            </a:xfrm>
            <a:prstGeom prst="rect">
              <a:avLst/>
            </a:prstGeom>
          </p:spPr>
        </p:pic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400701A2-BA4C-4126-8F58-5C36702060D0}"/>
                </a:ext>
              </a:extLst>
            </p:cNvPr>
            <p:cNvSpPr txBox="1"/>
            <p:nvPr/>
          </p:nvSpPr>
          <p:spPr>
            <a:xfrm>
              <a:off x="17498074" y="2750933"/>
              <a:ext cx="40970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bg1"/>
                  </a:solidFill>
                </a:rPr>
                <a:t>Screenshot 2</a:t>
              </a:r>
            </a:p>
          </p:txBody>
        </p:sp>
        <p:sp>
          <p:nvSpPr>
            <p:cNvPr id="38" name="Ellipse 7">
              <a:extLst>
                <a:ext uri="{FF2B5EF4-FFF2-40B4-BE49-F238E27FC236}">
                  <a16:creationId xmlns:a16="http://schemas.microsoft.com/office/drawing/2014/main" id="{CB9D128F-6D13-4928-9A40-72234AD082DD}"/>
                </a:ext>
              </a:extLst>
            </p:cNvPr>
            <p:cNvSpPr/>
            <p:nvPr/>
          </p:nvSpPr>
          <p:spPr>
            <a:xfrm>
              <a:off x="17713206" y="1790425"/>
              <a:ext cx="589273" cy="561923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2438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72" r:id="rId4"/>
    <p:sldLayoutId id="2147483674" r:id="rId5"/>
    <p:sldLayoutId id="2147483656" r:id="rId6"/>
    <p:sldLayoutId id="2147483653" r:id="rId7"/>
    <p:sldLayoutId id="2147483680" r:id="rId8"/>
    <p:sldLayoutId id="2147483654" r:id="rId9"/>
    <p:sldLayoutId id="2147483679" r:id="rId10"/>
    <p:sldLayoutId id="2147483686" r:id="rId11"/>
    <p:sldLayoutId id="2147483683" r:id="rId12"/>
    <p:sldLayoutId id="2147483662" r:id="rId13"/>
    <p:sldLayoutId id="2147483658" r:id="rId14"/>
    <p:sldLayoutId id="2147483663" r:id="rId15"/>
    <p:sldLayoutId id="2147483671" r:id="rId16"/>
    <p:sldLayoutId id="2147483675" r:id="rId17"/>
    <p:sldLayoutId id="2147483664" r:id="rId18"/>
    <p:sldLayoutId id="2147483665" r:id="rId19"/>
    <p:sldLayoutId id="2147483681" r:id="rId20"/>
    <p:sldLayoutId id="2147483670" r:id="rId21"/>
    <p:sldLayoutId id="2147483678" r:id="rId22"/>
    <p:sldLayoutId id="2147483687" r:id="rId23"/>
    <p:sldLayoutId id="2147483684" r:id="rId24"/>
    <p:sldLayoutId id="2147483661" r:id="rId25"/>
    <p:sldLayoutId id="2147483659" r:id="rId26"/>
    <p:sldLayoutId id="2147483667" r:id="rId27"/>
    <p:sldLayoutId id="2147483673" r:id="rId28"/>
    <p:sldLayoutId id="2147483676" r:id="rId29"/>
    <p:sldLayoutId id="2147483668" r:id="rId30"/>
    <p:sldLayoutId id="2147483669" r:id="rId31"/>
    <p:sldLayoutId id="2147483682" r:id="rId32"/>
    <p:sldLayoutId id="2147483666" r:id="rId33"/>
    <p:sldLayoutId id="2147483677" r:id="rId34"/>
    <p:sldLayoutId id="2147483688" r:id="rId35"/>
    <p:sldLayoutId id="2147483685" r:id="rId36"/>
    <p:sldLayoutId id="2147483655" r:id="rId3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38" userDrawn="1">
          <p15:clr>
            <a:srgbClr val="F26B43"/>
          </p15:clr>
        </p15:guide>
        <p15:guide id="2" orient="horz" pos="210" userDrawn="1">
          <p15:clr>
            <a:srgbClr val="F26B43"/>
          </p15:clr>
        </p15:guide>
        <p15:guide id="3" pos="7242" userDrawn="1">
          <p15:clr>
            <a:srgbClr val="F26B43"/>
          </p15:clr>
        </p15:guide>
        <p15:guide id="4" orient="horz" pos="1026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orient="horz" pos="9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866522C6-15B9-4AE8-9B42-91782BB9B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Dummy Tool Wrapper</a:t>
            </a:r>
          </a:p>
          <a:p>
            <a:r>
              <a:rPr lang="de-DE" dirty="0"/>
              <a:t>DLR Institute </a:t>
            </a:r>
            <a:r>
              <a:rPr lang="de-DE" dirty="0" err="1"/>
              <a:t>for</a:t>
            </a:r>
            <a:r>
              <a:rPr lang="de-DE" dirty="0"/>
              <a:t> System </a:t>
            </a:r>
            <a:r>
              <a:rPr lang="de-DE" dirty="0" err="1"/>
              <a:t>Architectures</a:t>
            </a:r>
            <a:r>
              <a:rPr lang="de-DE" dirty="0"/>
              <a:t> in </a:t>
            </a:r>
            <a:r>
              <a:rPr lang="de-DE" dirty="0" err="1"/>
              <a:t>Aeronautics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98C5F92-6142-46B9-BFE5-4AB8AFE10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RCE Tool </a:t>
            </a:r>
            <a:r>
              <a:rPr lang="de-DE" dirty="0" err="1"/>
              <a:t>integration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5BCF6D6-C157-4F45-9736-8085DAE9208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10246" y="4971815"/>
            <a:ext cx="4052159" cy="12343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4495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2D117AAF-9DB0-4205-B70B-09E39C611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912" y="1143374"/>
            <a:ext cx="7550630" cy="4571250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788D9EA-0446-4DD9-874F-043C100A8DD4}"/>
              </a:ext>
            </a:extLst>
          </p:cNvPr>
          <p:cNvSpPr/>
          <p:nvPr/>
        </p:nvSpPr>
        <p:spPr>
          <a:xfrm>
            <a:off x="215900" y="1143374"/>
            <a:ext cx="317683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100" dirty="0" err="1"/>
              <a:t>RCE.write_output</a:t>
            </a:r>
            <a:r>
              <a:rPr lang="en-US" sz="1100" dirty="0"/>
              <a:t>("</a:t>
            </a:r>
            <a:r>
              <a:rPr lang="en-US" sz="1100" dirty="0" err="1"/>
              <a:t>XML_out</a:t>
            </a:r>
            <a:r>
              <a:rPr lang="en-US" sz="1100" dirty="0"/>
              <a:t>", "cpacs_out.xml")</a:t>
            </a:r>
            <a:endParaRPr lang="de-DE" sz="1100" dirty="0">
              <a:latin typeface="Courier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121101E-7A08-4546-B0F6-03BFA7A46AA9}"/>
              </a:ext>
            </a:extLst>
          </p:cNvPr>
          <p:cNvSpPr txBox="1"/>
          <p:nvPr/>
        </p:nvSpPr>
        <p:spPr>
          <a:xfrm>
            <a:off x="215900" y="2363638"/>
            <a:ext cx="3897774" cy="8907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361950" indent="-36195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66700" indent="-266700"/>
            <a:r>
              <a:rPr lang="de-DE" sz="1600" dirty="0">
                <a:solidFill>
                  <a:schemeClr val="accent2">
                    <a:lumMod val="75000"/>
                  </a:schemeClr>
                </a:solidFill>
              </a:rPr>
              <a:t>💡</a:t>
            </a:r>
            <a:r>
              <a:rPr lang="en-US" sz="1400" dirty="0"/>
              <a:t>Post-execution: What happens after the actual tool has finished. Here we’re telling RCE where to find the output file.</a:t>
            </a:r>
            <a:endParaRPr lang="de-DE" sz="1600" dirty="0"/>
          </a:p>
        </p:txBody>
      </p:sp>
      <p:sp>
        <p:nvSpPr>
          <p:cNvPr id="6" name="Legende: mit gebogener Linie 5">
            <a:extLst>
              <a:ext uri="{FF2B5EF4-FFF2-40B4-BE49-F238E27FC236}">
                <a16:creationId xmlns:a16="http://schemas.microsoft.com/office/drawing/2014/main" id="{F99F4073-35A5-4361-AD2B-7B5EF951400A}"/>
              </a:ext>
            </a:extLst>
          </p:cNvPr>
          <p:cNvSpPr/>
          <p:nvPr/>
        </p:nvSpPr>
        <p:spPr>
          <a:xfrm flipH="1">
            <a:off x="2441274" y="3986833"/>
            <a:ext cx="2714925" cy="58363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9505"/>
              <a:gd name="adj6" fmla="val -7129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Insert post-execution script in Python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Legende: mit gebogener Linie 6">
            <a:extLst>
              <a:ext uri="{FF2B5EF4-FFF2-40B4-BE49-F238E27FC236}">
                <a16:creationId xmlns:a16="http://schemas.microsoft.com/office/drawing/2014/main" id="{4BB593AF-FFCA-4D66-8E8E-E4D6191FCA98}"/>
              </a:ext>
            </a:extLst>
          </p:cNvPr>
          <p:cNvSpPr/>
          <p:nvPr/>
        </p:nvSpPr>
        <p:spPr>
          <a:xfrm flipH="1">
            <a:off x="6113104" y="6001334"/>
            <a:ext cx="3148640" cy="33607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8384"/>
              <a:gd name="adj6" fmla="val -46908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“Save and update/activate”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CC5AFE4-2D77-49A3-8F56-B9BABAA0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3790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E74C53-388E-4268-8A41-69B544B05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AA3D33B-3C7B-478B-A707-33A56EDA6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554" y="706624"/>
            <a:ext cx="9214067" cy="5218586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E58C895D-5FC9-4713-96C5-DAC30E6F1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390" y="3908141"/>
            <a:ext cx="3351995" cy="2420885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94299FD-3CB0-44BB-9A62-B2E8B9134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238" y="3908140"/>
            <a:ext cx="3351994" cy="2420885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377904A7-6457-4B1E-B77B-FD59D0472B24}"/>
              </a:ext>
            </a:extLst>
          </p:cNvPr>
          <p:cNvSpPr/>
          <p:nvPr/>
        </p:nvSpPr>
        <p:spPr>
          <a:xfrm>
            <a:off x="1210746" y="1088709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7A7FDCE-24EE-4E1F-8538-F06994E8E436}"/>
              </a:ext>
            </a:extLst>
          </p:cNvPr>
          <p:cNvSpPr/>
          <p:nvPr/>
        </p:nvSpPr>
        <p:spPr>
          <a:xfrm>
            <a:off x="1806327" y="3851228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163B118-EEDA-4AE2-B478-DF0628B2CC3C}"/>
              </a:ext>
            </a:extLst>
          </p:cNvPr>
          <p:cNvSpPr/>
          <p:nvPr/>
        </p:nvSpPr>
        <p:spPr>
          <a:xfrm>
            <a:off x="5515510" y="3851227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01508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E74C53-388E-4268-8A41-69B544B05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AA3D33B-3C7B-478B-A707-33A56EDA6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554" y="701115"/>
            <a:ext cx="9214067" cy="5229605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C2EA1C6-0DA8-41D7-BBAF-4EAF1F637A1B}"/>
              </a:ext>
            </a:extLst>
          </p:cNvPr>
          <p:cNvCxnSpPr>
            <a:cxnSpLocks/>
          </p:cNvCxnSpPr>
          <p:nvPr/>
        </p:nvCxnSpPr>
        <p:spPr>
          <a:xfrm>
            <a:off x="6387921" y="2601532"/>
            <a:ext cx="2610655" cy="222161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lgDash"/>
            <a:headEnd type="stealth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719F13AF-8F91-4350-887B-A7E5B9B53B75}"/>
              </a:ext>
            </a:extLst>
          </p:cNvPr>
          <p:cNvSpPr txBox="1"/>
          <p:nvPr/>
        </p:nvSpPr>
        <p:spPr>
          <a:xfrm rot="294588">
            <a:off x="7109615" y="2692888"/>
            <a:ext cx="920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drag</a:t>
            </a:r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drop</a:t>
            </a:r>
            <a:endParaRPr lang="de-DE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306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E74C53-388E-4268-8A41-69B544B05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AA3D33B-3C7B-478B-A707-33A56EDA6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554" y="705585"/>
            <a:ext cx="9214067" cy="5220665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EE4AFF45-6A96-42E3-B5DA-97D0D596653A}"/>
              </a:ext>
            </a:extLst>
          </p:cNvPr>
          <p:cNvSpPr/>
          <p:nvPr/>
        </p:nvSpPr>
        <p:spPr>
          <a:xfrm>
            <a:off x="2597586" y="1332549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48A2B6E-379B-4492-8A89-F7AA1A696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391" y="3039413"/>
            <a:ext cx="2167667" cy="2091609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9169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AA3D33B-3C7B-478B-A707-33A56EDA6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430" y="705585"/>
            <a:ext cx="9198314" cy="5220665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E74C53-388E-4268-8A41-69B544B05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E4AFF45-6A96-42E3-B5DA-97D0D596653A}"/>
              </a:ext>
            </a:extLst>
          </p:cNvPr>
          <p:cNvSpPr/>
          <p:nvPr/>
        </p:nvSpPr>
        <p:spPr>
          <a:xfrm>
            <a:off x="4942896" y="1321216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B25E8E2-CF0B-45F5-8A1E-44133DEF9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555" y="819383"/>
            <a:ext cx="4060856" cy="221127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0B0C93E-329D-43F4-9785-A34421B3C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363" y="2316251"/>
            <a:ext cx="2540696" cy="1428817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FCE1D50-0C5E-4B0D-8119-8347A97FCD65}"/>
              </a:ext>
            </a:extLst>
          </p:cNvPr>
          <p:cNvCxnSpPr>
            <a:cxnSpLocks/>
          </p:cNvCxnSpPr>
          <p:nvPr/>
        </p:nvCxnSpPr>
        <p:spPr>
          <a:xfrm>
            <a:off x="2157211" y="1527841"/>
            <a:ext cx="4684154" cy="169715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lgDash"/>
            <a:headEnd type="stealth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4F0133CE-8F34-4D3C-BA68-E5D6429915BA}"/>
              </a:ext>
            </a:extLst>
          </p:cNvPr>
          <p:cNvSpPr txBox="1"/>
          <p:nvPr/>
        </p:nvSpPr>
        <p:spPr>
          <a:xfrm rot="169126">
            <a:off x="4601737" y="1613317"/>
            <a:ext cx="920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drag</a:t>
            </a:r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drop</a:t>
            </a:r>
            <a:endParaRPr lang="de-DE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F0151A7-B909-462F-96BC-934D849D9BB7}"/>
              </a:ext>
            </a:extLst>
          </p:cNvPr>
          <p:cNvSpPr/>
          <p:nvPr/>
        </p:nvSpPr>
        <p:spPr>
          <a:xfrm>
            <a:off x="4499288" y="3506943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26358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E74C53-388E-4268-8A41-69B544B05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AA3D33B-3C7B-478B-A707-33A56EDA6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430" y="713276"/>
            <a:ext cx="9198314" cy="5205283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32BEA5AB-2659-4F69-9B89-0DFE38873DC0}"/>
              </a:ext>
            </a:extLst>
          </p:cNvPr>
          <p:cNvSpPr/>
          <p:nvPr/>
        </p:nvSpPr>
        <p:spPr>
          <a:xfrm>
            <a:off x="9758736" y="2047656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7CACC3F1-AB1F-41C4-A163-0622D7092341}"/>
              </a:ext>
            </a:extLst>
          </p:cNvPr>
          <p:cNvSpPr/>
          <p:nvPr/>
        </p:nvSpPr>
        <p:spPr>
          <a:xfrm>
            <a:off x="5430463" y="1955982"/>
            <a:ext cx="3536448" cy="525921"/>
          </a:xfrm>
          <a:custGeom>
            <a:avLst/>
            <a:gdLst>
              <a:gd name="connsiteX0" fmla="*/ 3381375 w 3381375"/>
              <a:gd name="connsiteY0" fmla="*/ 47625 h 47625"/>
              <a:gd name="connsiteX1" fmla="*/ 0 w 3381375"/>
              <a:gd name="connsiteY1" fmla="*/ 0 h 47625"/>
              <a:gd name="connsiteX0" fmla="*/ 3381375 w 3381375"/>
              <a:gd name="connsiteY0" fmla="*/ 345281 h 345281"/>
              <a:gd name="connsiteX1" fmla="*/ 0 w 3381375"/>
              <a:gd name="connsiteY1" fmla="*/ 297656 h 345281"/>
              <a:gd name="connsiteX0" fmla="*/ 3390900 w 3390900"/>
              <a:gd name="connsiteY0" fmla="*/ 282074 h 320174"/>
              <a:gd name="connsiteX1" fmla="*/ 0 w 3390900"/>
              <a:gd name="connsiteY1" fmla="*/ 320174 h 320174"/>
              <a:gd name="connsiteX0" fmla="*/ 3390900 w 3390900"/>
              <a:gd name="connsiteY0" fmla="*/ 413135 h 451235"/>
              <a:gd name="connsiteX1" fmla="*/ 0 w 3390900"/>
              <a:gd name="connsiteY1" fmla="*/ 451235 h 451235"/>
              <a:gd name="connsiteX0" fmla="*/ 4752975 w 4752975"/>
              <a:gd name="connsiteY0" fmla="*/ 269326 h 516976"/>
              <a:gd name="connsiteX1" fmla="*/ 0 w 4752975"/>
              <a:gd name="connsiteY1" fmla="*/ 516976 h 516976"/>
              <a:gd name="connsiteX0" fmla="*/ 4552448 w 4552448"/>
              <a:gd name="connsiteY0" fmla="*/ 279689 h 511297"/>
              <a:gd name="connsiteX1" fmla="*/ 0 w 4552448"/>
              <a:gd name="connsiteY1" fmla="*/ 511297 h 511297"/>
              <a:gd name="connsiteX0" fmla="*/ 3536448 w 3536448"/>
              <a:gd name="connsiteY0" fmla="*/ 253673 h 525921"/>
              <a:gd name="connsiteX1" fmla="*/ 0 w 3536448"/>
              <a:gd name="connsiteY1" fmla="*/ 525921 h 525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36448" h="525921">
                <a:moveTo>
                  <a:pt x="3536448" y="253673"/>
                </a:moveTo>
                <a:cubicBezTo>
                  <a:pt x="2409323" y="237798"/>
                  <a:pt x="498475" y="-458329"/>
                  <a:pt x="0" y="525921"/>
                </a:cubicBezTo>
              </a:path>
            </a:pathLst>
          </a:custGeom>
          <a:ln w="12700">
            <a:solidFill>
              <a:schemeClr val="tx1">
                <a:lumMod val="85000"/>
                <a:lumOff val="15000"/>
              </a:schemeClr>
            </a:solidFill>
            <a:prstDash val="lg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36C4403-B7A2-4F25-A317-7EEC4705694B}"/>
              </a:ext>
            </a:extLst>
          </p:cNvPr>
          <p:cNvSpPr/>
          <p:nvPr/>
        </p:nvSpPr>
        <p:spPr>
          <a:xfrm>
            <a:off x="5430463" y="2676033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46731CB-8B4F-47E9-8C94-E3A0FAE6B843}"/>
              </a:ext>
            </a:extLst>
          </p:cNvPr>
          <p:cNvSpPr/>
          <p:nvPr/>
        </p:nvSpPr>
        <p:spPr>
          <a:xfrm>
            <a:off x="10516681" y="4296553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07E1ECD-3EC3-4DB6-96F3-3313DE27ED9D}"/>
              </a:ext>
            </a:extLst>
          </p:cNvPr>
          <p:cNvSpPr/>
          <p:nvPr/>
        </p:nvSpPr>
        <p:spPr>
          <a:xfrm>
            <a:off x="3008441" y="1836919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764BDE7-AAFF-4FA6-8F5C-AAF280488AED}"/>
              </a:ext>
            </a:extLst>
          </p:cNvPr>
          <p:cNvSpPr/>
          <p:nvPr/>
        </p:nvSpPr>
        <p:spPr>
          <a:xfrm>
            <a:off x="7936040" y="5110480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3D378C54-CED0-4F00-989C-AB5CE9532A15}"/>
              </a:ext>
            </a:extLst>
          </p:cNvPr>
          <p:cNvSpPr/>
          <p:nvPr/>
        </p:nvSpPr>
        <p:spPr>
          <a:xfrm>
            <a:off x="3596332" y="3532526"/>
            <a:ext cx="3463792" cy="138550"/>
          </a:xfrm>
          <a:custGeom>
            <a:avLst/>
            <a:gdLst>
              <a:gd name="connsiteX0" fmla="*/ 3381375 w 3381375"/>
              <a:gd name="connsiteY0" fmla="*/ 47625 h 47625"/>
              <a:gd name="connsiteX1" fmla="*/ 0 w 3381375"/>
              <a:gd name="connsiteY1" fmla="*/ 0 h 47625"/>
              <a:gd name="connsiteX0" fmla="*/ 3381375 w 3381375"/>
              <a:gd name="connsiteY0" fmla="*/ 345281 h 345281"/>
              <a:gd name="connsiteX1" fmla="*/ 0 w 3381375"/>
              <a:gd name="connsiteY1" fmla="*/ 297656 h 345281"/>
              <a:gd name="connsiteX0" fmla="*/ 3390900 w 3390900"/>
              <a:gd name="connsiteY0" fmla="*/ 282074 h 320174"/>
              <a:gd name="connsiteX1" fmla="*/ 0 w 3390900"/>
              <a:gd name="connsiteY1" fmla="*/ 320174 h 320174"/>
              <a:gd name="connsiteX0" fmla="*/ 3390900 w 3390900"/>
              <a:gd name="connsiteY0" fmla="*/ 413135 h 451235"/>
              <a:gd name="connsiteX1" fmla="*/ 0 w 3390900"/>
              <a:gd name="connsiteY1" fmla="*/ 451235 h 451235"/>
              <a:gd name="connsiteX0" fmla="*/ 4752975 w 4752975"/>
              <a:gd name="connsiteY0" fmla="*/ 269326 h 516976"/>
              <a:gd name="connsiteX1" fmla="*/ 0 w 4752975"/>
              <a:gd name="connsiteY1" fmla="*/ 516976 h 516976"/>
              <a:gd name="connsiteX0" fmla="*/ 4552448 w 4552448"/>
              <a:gd name="connsiteY0" fmla="*/ 279689 h 511297"/>
              <a:gd name="connsiteX1" fmla="*/ 0 w 4552448"/>
              <a:gd name="connsiteY1" fmla="*/ 511297 h 511297"/>
              <a:gd name="connsiteX0" fmla="*/ 3536448 w 3536448"/>
              <a:gd name="connsiteY0" fmla="*/ 253673 h 525921"/>
              <a:gd name="connsiteX1" fmla="*/ 0 w 3536448"/>
              <a:gd name="connsiteY1" fmla="*/ 525921 h 525921"/>
              <a:gd name="connsiteX0" fmla="*/ 359395 w 747473"/>
              <a:gd name="connsiteY0" fmla="*/ 654 h 1238102"/>
              <a:gd name="connsiteX1" fmla="*/ 663427 w 747473"/>
              <a:gd name="connsiteY1" fmla="*/ 1238102 h 1238102"/>
              <a:gd name="connsiteX0" fmla="*/ 0 w 467306"/>
              <a:gd name="connsiteY0" fmla="*/ 0 h 1237448"/>
              <a:gd name="connsiteX1" fmla="*/ 304032 w 467306"/>
              <a:gd name="connsiteY1" fmla="*/ 1237448 h 1237448"/>
              <a:gd name="connsiteX0" fmla="*/ 0 w 3507175"/>
              <a:gd name="connsiteY0" fmla="*/ 405470 h 443403"/>
              <a:gd name="connsiteX1" fmla="*/ 3463792 w 3507175"/>
              <a:gd name="connsiteY1" fmla="*/ 377998 h 443403"/>
              <a:gd name="connsiteX0" fmla="*/ 0 w 3463792"/>
              <a:gd name="connsiteY0" fmla="*/ 27664 h 138550"/>
              <a:gd name="connsiteX1" fmla="*/ 3463792 w 3463792"/>
              <a:gd name="connsiteY1" fmla="*/ 192 h 13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63792" h="138550">
                <a:moveTo>
                  <a:pt x="0" y="27664"/>
                </a:moveTo>
                <a:cubicBezTo>
                  <a:pt x="635" y="296269"/>
                  <a:pt x="2804027" y="-8698"/>
                  <a:pt x="3463792" y="192"/>
                </a:cubicBezTo>
              </a:path>
            </a:pathLst>
          </a:custGeom>
          <a:ln w="12700">
            <a:solidFill>
              <a:schemeClr val="tx1">
                <a:lumMod val="85000"/>
                <a:lumOff val="15000"/>
              </a:schemeClr>
            </a:solidFill>
            <a:prstDash val="lg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928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E74C53-388E-4268-8A41-69B544B05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AA3D33B-3C7B-478B-A707-33A56EDA6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430" y="718268"/>
            <a:ext cx="9198314" cy="5195299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57E790FC-A04F-447A-920D-AA2E306A12AB}"/>
              </a:ext>
            </a:extLst>
          </p:cNvPr>
          <p:cNvSpPr/>
          <p:nvPr/>
        </p:nvSpPr>
        <p:spPr>
          <a:xfrm>
            <a:off x="9931456" y="1387256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D686F97-2E72-4FE9-A099-643DFF7C297B}"/>
              </a:ext>
            </a:extLst>
          </p:cNvPr>
          <p:cNvSpPr/>
          <p:nvPr/>
        </p:nvSpPr>
        <p:spPr>
          <a:xfrm>
            <a:off x="5917524" y="2621696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F6492B0-370E-4E96-9390-01DBE8442348}"/>
              </a:ext>
            </a:extLst>
          </p:cNvPr>
          <p:cNvSpPr/>
          <p:nvPr/>
        </p:nvSpPr>
        <p:spPr>
          <a:xfrm>
            <a:off x="7060524" y="3632616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69321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E74C53-388E-4268-8A41-69B544B05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AA3D33B-3C7B-478B-A707-33A56EDA6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76" y="718268"/>
            <a:ext cx="9153621" cy="5195299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349ABEB4-E26A-4A4A-9005-47C036015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106" y="1904959"/>
            <a:ext cx="2571080" cy="2314749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3FEAA21-4B4F-40B7-B439-5FBBB17F3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846" y="167425"/>
            <a:ext cx="2865940" cy="2172568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CDFE8F54-3034-4BF9-8429-339EB6BE7092}"/>
              </a:ext>
            </a:extLst>
          </p:cNvPr>
          <p:cNvSpPr/>
          <p:nvPr/>
        </p:nvSpPr>
        <p:spPr>
          <a:xfrm>
            <a:off x="7790465" y="2676224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EAD758E8-33F0-4A12-9E98-2B707EC7F211}"/>
              </a:ext>
            </a:extLst>
          </p:cNvPr>
          <p:cNvSpPr/>
          <p:nvPr/>
        </p:nvSpPr>
        <p:spPr>
          <a:xfrm>
            <a:off x="6813510" y="2423581"/>
            <a:ext cx="2192037" cy="457542"/>
          </a:xfrm>
          <a:custGeom>
            <a:avLst/>
            <a:gdLst>
              <a:gd name="connsiteX0" fmla="*/ 3381375 w 3381375"/>
              <a:gd name="connsiteY0" fmla="*/ 47625 h 47625"/>
              <a:gd name="connsiteX1" fmla="*/ 0 w 3381375"/>
              <a:gd name="connsiteY1" fmla="*/ 0 h 47625"/>
              <a:gd name="connsiteX0" fmla="*/ 3381375 w 3381375"/>
              <a:gd name="connsiteY0" fmla="*/ 345281 h 345281"/>
              <a:gd name="connsiteX1" fmla="*/ 0 w 3381375"/>
              <a:gd name="connsiteY1" fmla="*/ 297656 h 345281"/>
              <a:gd name="connsiteX0" fmla="*/ 3390900 w 3390900"/>
              <a:gd name="connsiteY0" fmla="*/ 282074 h 320174"/>
              <a:gd name="connsiteX1" fmla="*/ 0 w 3390900"/>
              <a:gd name="connsiteY1" fmla="*/ 320174 h 320174"/>
              <a:gd name="connsiteX0" fmla="*/ 3390900 w 3390900"/>
              <a:gd name="connsiteY0" fmla="*/ 413135 h 451235"/>
              <a:gd name="connsiteX1" fmla="*/ 0 w 3390900"/>
              <a:gd name="connsiteY1" fmla="*/ 451235 h 451235"/>
              <a:gd name="connsiteX0" fmla="*/ 4752975 w 4752975"/>
              <a:gd name="connsiteY0" fmla="*/ 269326 h 516976"/>
              <a:gd name="connsiteX1" fmla="*/ 0 w 4752975"/>
              <a:gd name="connsiteY1" fmla="*/ 516976 h 516976"/>
              <a:gd name="connsiteX0" fmla="*/ 4552448 w 4552448"/>
              <a:gd name="connsiteY0" fmla="*/ 279689 h 511297"/>
              <a:gd name="connsiteX1" fmla="*/ 0 w 4552448"/>
              <a:gd name="connsiteY1" fmla="*/ 511297 h 511297"/>
              <a:gd name="connsiteX0" fmla="*/ 3536448 w 3536448"/>
              <a:gd name="connsiteY0" fmla="*/ 253673 h 525921"/>
              <a:gd name="connsiteX1" fmla="*/ 0 w 3536448"/>
              <a:gd name="connsiteY1" fmla="*/ 525921 h 525921"/>
              <a:gd name="connsiteX0" fmla="*/ 2293637 w 2293637"/>
              <a:gd name="connsiteY0" fmla="*/ 155932 h 595606"/>
              <a:gd name="connsiteX1" fmla="*/ 0 w 2293637"/>
              <a:gd name="connsiteY1" fmla="*/ 595606 h 595606"/>
              <a:gd name="connsiteX0" fmla="*/ 2293637 w 2293637"/>
              <a:gd name="connsiteY0" fmla="*/ 221 h 544191"/>
              <a:gd name="connsiteX1" fmla="*/ 0 w 2293637"/>
              <a:gd name="connsiteY1" fmla="*/ 439895 h 544191"/>
              <a:gd name="connsiteX0" fmla="*/ 2192037 w 2192037"/>
              <a:gd name="connsiteY0" fmla="*/ 248 h 457542"/>
              <a:gd name="connsiteX1" fmla="*/ 0 w 2192037"/>
              <a:gd name="connsiteY1" fmla="*/ 343402 h 4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2037" h="457542">
                <a:moveTo>
                  <a:pt x="2192037" y="248"/>
                </a:moveTo>
                <a:cubicBezTo>
                  <a:pt x="1064912" y="-15627"/>
                  <a:pt x="395444" y="737192"/>
                  <a:pt x="0" y="343402"/>
                </a:cubicBezTo>
              </a:path>
            </a:pathLst>
          </a:custGeom>
          <a:ln w="12700">
            <a:solidFill>
              <a:schemeClr val="tx1">
                <a:lumMod val="85000"/>
                <a:lumOff val="15000"/>
              </a:schemeClr>
            </a:solidFill>
            <a:prstDash val="lg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D78B055-42D7-46B2-AA4E-2FEFAFD73C62}"/>
              </a:ext>
            </a:extLst>
          </p:cNvPr>
          <p:cNvSpPr/>
          <p:nvPr/>
        </p:nvSpPr>
        <p:spPr>
          <a:xfrm>
            <a:off x="10494099" y="4290336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C334DCC-A4D2-4609-B9A4-F42038640FA2}"/>
              </a:ext>
            </a:extLst>
          </p:cNvPr>
          <p:cNvSpPr/>
          <p:nvPr/>
        </p:nvSpPr>
        <p:spPr>
          <a:xfrm>
            <a:off x="2315279" y="1785896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CE1A91E-0743-4ECA-83B7-EF341C909AA1}"/>
              </a:ext>
            </a:extLst>
          </p:cNvPr>
          <p:cNvSpPr/>
          <p:nvPr/>
        </p:nvSpPr>
        <p:spPr>
          <a:xfrm>
            <a:off x="5634783" y="48362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25860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E74C53-388E-4268-8A41-69B544B05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AA3D33B-3C7B-478B-A707-33A56EDA6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76" y="718268"/>
            <a:ext cx="9153621" cy="5195298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90FD2A1-A0D5-455B-BE5F-4342D0DC8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211" y="3421818"/>
            <a:ext cx="2930342" cy="3123127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C8ADE74-180B-4884-84C8-C3C390550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419" y="3421817"/>
            <a:ext cx="2930341" cy="3123127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A799D700-AE83-4DEF-B5CA-177C3100C90E}"/>
              </a:ext>
            </a:extLst>
          </p:cNvPr>
          <p:cNvSpPr/>
          <p:nvPr/>
        </p:nvSpPr>
        <p:spPr>
          <a:xfrm>
            <a:off x="3314127" y="825371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D5E43C5-A4B5-41A7-ABBA-C09451BBFE30}"/>
              </a:ext>
            </a:extLst>
          </p:cNvPr>
          <p:cNvSpPr/>
          <p:nvPr/>
        </p:nvSpPr>
        <p:spPr>
          <a:xfrm>
            <a:off x="2838148" y="3302754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97C7E01-F280-4BA1-806C-F0220AFF126D}"/>
              </a:ext>
            </a:extLst>
          </p:cNvPr>
          <p:cNvSpPr/>
          <p:nvPr/>
        </p:nvSpPr>
        <p:spPr>
          <a:xfrm>
            <a:off x="6110254" y="3302753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78165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E74C53-388E-4268-8A41-69B544B05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AA3D33B-3C7B-478B-A707-33A56EDA6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76" y="718268"/>
            <a:ext cx="9153620" cy="5195298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431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9A32F9-7913-4126-96E3-CC72634C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/>
              <a:t>CPACS Team, DLR Institute for System Architectures in Aeronautics</a:t>
            </a:r>
            <a:endParaRPr lang="de-DE" sz="9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BD1FA93-A8BD-4963-93C8-02507EC38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5" y="332237"/>
            <a:ext cx="6703581" cy="6193525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7" name="Legende: mit gebogener Linie 6">
            <a:extLst>
              <a:ext uri="{FF2B5EF4-FFF2-40B4-BE49-F238E27FC236}">
                <a16:creationId xmlns:a16="http://schemas.microsoft.com/office/drawing/2014/main" id="{35ED2D38-5860-4875-806F-3FC928BF2F0B}"/>
              </a:ext>
            </a:extLst>
          </p:cNvPr>
          <p:cNvSpPr/>
          <p:nvPr/>
        </p:nvSpPr>
        <p:spPr>
          <a:xfrm>
            <a:off x="7641125" y="1867436"/>
            <a:ext cx="3905251" cy="77406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5231"/>
              <a:gd name="adj6" fmla="val -65692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In this example we use the “Common tool configuration".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Legende: mit gebogener Linie 7">
            <a:extLst>
              <a:ext uri="{FF2B5EF4-FFF2-40B4-BE49-F238E27FC236}">
                <a16:creationId xmlns:a16="http://schemas.microsoft.com/office/drawing/2014/main" id="{CF8297C7-7892-4031-AE03-C0304881628D}"/>
              </a:ext>
            </a:extLst>
          </p:cNvPr>
          <p:cNvSpPr/>
          <p:nvPr/>
        </p:nvSpPr>
        <p:spPr>
          <a:xfrm>
            <a:off x="7574107" y="4357438"/>
            <a:ext cx="1882199" cy="52459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75254"/>
              <a:gd name="adj6" fmla="val -65186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Click “Next &gt;”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029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E74C53-388E-4268-8A41-69B544B05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AA3D33B-3C7B-478B-A707-33A56EDA6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76" y="718268"/>
            <a:ext cx="9153620" cy="5195297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194B1DD8-8999-4064-95D2-353963327CB1}"/>
              </a:ext>
            </a:extLst>
          </p:cNvPr>
          <p:cNvSpPr/>
          <p:nvPr/>
        </p:nvSpPr>
        <p:spPr>
          <a:xfrm>
            <a:off x="3063529" y="1705774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C2BB93F-2930-4A95-B00A-6467C7247728}"/>
              </a:ext>
            </a:extLst>
          </p:cNvPr>
          <p:cNvSpPr/>
          <p:nvPr/>
        </p:nvSpPr>
        <p:spPr>
          <a:xfrm>
            <a:off x="8064824" y="3077791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01383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E74C53-388E-4268-8A41-69B544B05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AA3D33B-3C7B-478B-A707-33A56EDA6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77" y="718268"/>
            <a:ext cx="9153618" cy="5195297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13DF3B4-5975-49CF-8EB8-17A2E0E2F212}"/>
              </a:ext>
            </a:extLst>
          </p:cNvPr>
          <p:cNvSpPr/>
          <p:nvPr/>
        </p:nvSpPr>
        <p:spPr>
          <a:xfrm>
            <a:off x="6942299" y="2858241"/>
            <a:ext cx="2082567" cy="233273"/>
          </a:xfrm>
          <a:custGeom>
            <a:avLst/>
            <a:gdLst>
              <a:gd name="connsiteX0" fmla="*/ 3381375 w 3381375"/>
              <a:gd name="connsiteY0" fmla="*/ 47625 h 47625"/>
              <a:gd name="connsiteX1" fmla="*/ 0 w 3381375"/>
              <a:gd name="connsiteY1" fmla="*/ 0 h 47625"/>
              <a:gd name="connsiteX0" fmla="*/ 3381375 w 3381375"/>
              <a:gd name="connsiteY0" fmla="*/ 345281 h 345281"/>
              <a:gd name="connsiteX1" fmla="*/ 0 w 3381375"/>
              <a:gd name="connsiteY1" fmla="*/ 297656 h 345281"/>
              <a:gd name="connsiteX0" fmla="*/ 3390900 w 3390900"/>
              <a:gd name="connsiteY0" fmla="*/ 282074 h 320174"/>
              <a:gd name="connsiteX1" fmla="*/ 0 w 3390900"/>
              <a:gd name="connsiteY1" fmla="*/ 320174 h 320174"/>
              <a:gd name="connsiteX0" fmla="*/ 3390900 w 3390900"/>
              <a:gd name="connsiteY0" fmla="*/ 413135 h 451235"/>
              <a:gd name="connsiteX1" fmla="*/ 0 w 3390900"/>
              <a:gd name="connsiteY1" fmla="*/ 451235 h 451235"/>
              <a:gd name="connsiteX0" fmla="*/ 4752975 w 4752975"/>
              <a:gd name="connsiteY0" fmla="*/ 269326 h 516976"/>
              <a:gd name="connsiteX1" fmla="*/ 0 w 4752975"/>
              <a:gd name="connsiteY1" fmla="*/ 516976 h 516976"/>
              <a:gd name="connsiteX0" fmla="*/ 4552448 w 4552448"/>
              <a:gd name="connsiteY0" fmla="*/ 279689 h 511297"/>
              <a:gd name="connsiteX1" fmla="*/ 0 w 4552448"/>
              <a:gd name="connsiteY1" fmla="*/ 511297 h 511297"/>
              <a:gd name="connsiteX0" fmla="*/ 3536448 w 3536448"/>
              <a:gd name="connsiteY0" fmla="*/ 253673 h 525921"/>
              <a:gd name="connsiteX1" fmla="*/ 0 w 3536448"/>
              <a:gd name="connsiteY1" fmla="*/ 525921 h 525921"/>
              <a:gd name="connsiteX0" fmla="*/ 2293637 w 2293637"/>
              <a:gd name="connsiteY0" fmla="*/ 155932 h 595606"/>
              <a:gd name="connsiteX1" fmla="*/ 0 w 2293637"/>
              <a:gd name="connsiteY1" fmla="*/ 595606 h 595606"/>
              <a:gd name="connsiteX0" fmla="*/ 2293637 w 2293637"/>
              <a:gd name="connsiteY0" fmla="*/ 221 h 544191"/>
              <a:gd name="connsiteX1" fmla="*/ 0 w 2293637"/>
              <a:gd name="connsiteY1" fmla="*/ 439895 h 544191"/>
              <a:gd name="connsiteX0" fmla="*/ 2192037 w 2192037"/>
              <a:gd name="connsiteY0" fmla="*/ 248 h 457542"/>
              <a:gd name="connsiteX1" fmla="*/ 0 w 2192037"/>
              <a:gd name="connsiteY1" fmla="*/ 343402 h 457542"/>
              <a:gd name="connsiteX0" fmla="*/ 2082567 w 2082567"/>
              <a:gd name="connsiteY0" fmla="*/ 380 h 233273"/>
              <a:gd name="connsiteX1" fmla="*/ 0 w 2082567"/>
              <a:gd name="connsiteY1" fmla="*/ 79517 h 23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82567" h="233273">
                <a:moveTo>
                  <a:pt x="2082567" y="380"/>
                </a:moveTo>
                <a:cubicBezTo>
                  <a:pt x="955442" y="-15495"/>
                  <a:pt x="395444" y="473307"/>
                  <a:pt x="0" y="79517"/>
                </a:cubicBezTo>
              </a:path>
            </a:pathLst>
          </a:custGeom>
          <a:ln w="12700">
            <a:solidFill>
              <a:schemeClr val="tx1">
                <a:lumMod val="85000"/>
                <a:lumOff val="15000"/>
              </a:schemeClr>
            </a:solidFill>
            <a:prstDash val="lg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F372D8B-FCA7-42AD-8E33-C9C130943D9F}"/>
              </a:ext>
            </a:extLst>
          </p:cNvPr>
          <p:cNvSpPr/>
          <p:nvPr/>
        </p:nvSpPr>
        <p:spPr>
          <a:xfrm>
            <a:off x="7983582" y="3050016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46C3F1E-6689-44A5-9F27-A1C050D3E56B}"/>
              </a:ext>
            </a:extLst>
          </p:cNvPr>
          <p:cNvSpPr/>
          <p:nvPr/>
        </p:nvSpPr>
        <p:spPr>
          <a:xfrm>
            <a:off x="3353303" y="875087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62748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E74C53-388E-4268-8A41-69B544B05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AA3D33B-3C7B-478B-A707-33A56EDA6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77" y="718268"/>
            <a:ext cx="9153618" cy="5195296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60F92324-CDD6-4A47-A9BD-69108CA81E46}"/>
              </a:ext>
            </a:extLst>
          </p:cNvPr>
          <p:cNvSpPr/>
          <p:nvPr/>
        </p:nvSpPr>
        <p:spPr>
          <a:xfrm>
            <a:off x="3069969" y="1821684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0B948BA-4B2C-430E-97F1-F0EF8CA958FD}"/>
              </a:ext>
            </a:extLst>
          </p:cNvPr>
          <p:cNvSpPr/>
          <p:nvPr/>
        </p:nvSpPr>
        <p:spPr>
          <a:xfrm>
            <a:off x="8247276" y="3190875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43000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7B4EA774-811D-49A6-B74B-5FDAE494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Imprint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EA537F64-230B-42FD-89E7-DE3CBE577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627200"/>
            <a:ext cx="10801349" cy="4895850"/>
          </a:xfrm>
        </p:spPr>
        <p:txBody>
          <a:bodyPr/>
          <a:lstStyle/>
          <a:p>
            <a:pPr marL="2095500" indent="-2095500" defTabSz="1616075">
              <a:buNone/>
            </a:pPr>
            <a:r>
              <a:rPr lang="de-DE" dirty="0"/>
              <a:t>Topic: 	</a:t>
            </a:r>
            <a:r>
              <a:rPr lang="de-DE" b="1" dirty="0"/>
              <a:t>RCE Tool Integration</a:t>
            </a:r>
            <a:br>
              <a:rPr lang="de-DE" dirty="0"/>
            </a:br>
            <a:r>
              <a:rPr lang="de-DE" dirty="0"/>
              <a:t>Dummy Tool </a:t>
            </a:r>
            <a:r>
              <a:rPr lang="de-DE" dirty="0" err="1"/>
              <a:t>wrapper</a:t>
            </a:r>
            <a:endParaRPr lang="de-DE" dirty="0"/>
          </a:p>
          <a:p>
            <a:pPr marL="2095500" indent="-2095500" defTabSz="1616075">
              <a:buNone/>
            </a:pPr>
            <a:r>
              <a:rPr lang="de-DE" dirty="0"/>
              <a:t>Date:	2025-03-02</a:t>
            </a:r>
          </a:p>
          <a:p>
            <a:pPr marL="2095500" indent="-2095500" defTabSz="1616075">
              <a:buNone/>
            </a:pPr>
            <a:r>
              <a:rPr lang="de-DE" dirty="0" err="1"/>
              <a:t>Author</a:t>
            </a:r>
            <a:r>
              <a:rPr lang="de-DE" dirty="0"/>
              <a:t>:	CPACS Team</a:t>
            </a:r>
          </a:p>
          <a:p>
            <a:pPr marL="2095500" indent="-2095500" defTabSz="1616075">
              <a:buNone/>
            </a:pPr>
            <a:r>
              <a:rPr lang="de-DE" dirty="0"/>
              <a:t>Institute:	DLR Institute </a:t>
            </a:r>
            <a:r>
              <a:rPr lang="de-DE" dirty="0" err="1"/>
              <a:t>for</a:t>
            </a:r>
            <a:r>
              <a:rPr lang="de-DE" dirty="0"/>
              <a:t> System </a:t>
            </a:r>
            <a:r>
              <a:rPr lang="de-DE" dirty="0" err="1"/>
              <a:t>Architectures</a:t>
            </a:r>
            <a:r>
              <a:rPr lang="de-DE" dirty="0"/>
              <a:t> in </a:t>
            </a:r>
            <a:r>
              <a:rPr lang="de-DE" dirty="0" err="1"/>
              <a:t>Aeronautics</a:t>
            </a:r>
            <a:endParaRPr lang="de-DE" dirty="0"/>
          </a:p>
          <a:p>
            <a:pPr marL="2095500" indent="-2095500" defTabSz="1616075">
              <a:buNone/>
            </a:pPr>
            <a:r>
              <a:rPr lang="en-US" dirty="0"/>
              <a:t>Image sources:	All images </a:t>
            </a:r>
            <a:r>
              <a:rPr lang="de-DE" dirty="0"/>
              <a:t>“</a:t>
            </a:r>
            <a:r>
              <a:rPr lang="en-US" dirty="0"/>
              <a:t>DLR (CC BY-NC-ND 3.0)</a:t>
            </a:r>
            <a:r>
              <a:rPr lang="de-DE" dirty="0"/>
              <a:t>”</a:t>
            </a:r>
            <a:r>
              <a:rPr lang="en-US" dirty="0"/>
              <a:t> unless otherwise stated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3D0EFD3-8E7B-77B0-FB7C-244F1E7C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589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EAEEA2-C816-4C31-96C6-BA8221AC1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/>
              <a:t>CPACS Team, DLR Institute for System Architectures in Aeronautics</a:t>
            </a:r>
            <a:endParaRPr lang="de-DE" sz="9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B36CC79-3A3F-40CB-ACFC-D7EDCD36A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209" y="332237"/>
            <a:ext cx="6703581" cy="6193525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7" name="Legende: mit gebogener Linie 6">
            <a:extLst>
              <a:ext uri="{FF2B5EF4-FFF2-40B4-BE49-F238E27FC236}">
                <a16:creationId xmlns:a16="http://schemas.microsoft.com/office/drawing/2014/main" id="{4AA577B9-F3B0-4DE6-934C-6B678F5C136F}"/>
              </a:ext>
            </a:extLst>
          </p:cNvPr>
          <p:cNvSpPr/>
          <p:nvPr/>
        </p:nvSpPr>
        <p:spPr>
          <a:xfrm>
            <a:off x="7914264" y="276225"/>
            <a:ext cx="2687061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67432"/>
              <a:gd name="adj6" fmla="val -124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Provide you tool name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Legende: mit gebogener Linie 7">
            <a:extLst>
              <a:ext uri="{FF2B5EF4-FFF2-40B4-BE49-F238E27FC236}">
                <a16:creationId xmlns:a16="http://schemas.microsoft.com/office/drawing/2014/main" id="{17FEDA26-8BD5-46BD-8FD5-F0E8ABDC637A}"/>
              </a:ext>
            </a:extLst>
          </p:cNvPr>
          <p:cNvSpPr/>
          <p:nvPr/>
        </p:nvSpPr>
        <p:spPr>
          <a:xfrm>
            <a:off x="8457189" y="885825"/>
            <a:ext cx="2687061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3030"/>
              <a:gd name="adj6" fmla="val -130156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Choose a pretty icon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Legende: mit gebogener Linie 8">
            <a:extLst>
              <a:ext uri="{FF2B5EF4-FFF2-40B4-BE49-F238E27FC236}">
                <a16:creationId xmlns:a16="http://schemas.microsoft.com/office/drawing/2014/main" id="{768DEB01-6494-4E03-800B-9A22D88CC071}"/>
              </a:ext>
            </a:extLst>
          </p:cNvPr>
          <p:cNvSpPr/>
          <p:nvPr/>
        </p:nvSpPr>
        <p:spPr>
          <a:xfrm>
            <a:off x="8304284" y="1914524"/>
            <a:ext cx="2982841" cy="129540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104"/>
              <a:gd name="adj6" fmla="val -4384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61950" indent="-36195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 Your tool palette might be structured by groups: </a:t>
            </a:r>
          </a:p>
          <a:p>
            <a:pPr marL="361950" indent="-361950"/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83B7A00-96F0-4501-826E-0D18D7B53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028" y="2609784"/>
            <a:ext cx="1450275" cy="476316"/>
          </a:xfrm>
          <a:prstGeom prst="rect">
            <a:avLst/>
          </a:prstGeom>
        </p:spPr>
      </p:pic>
      <p:sp>
        <p:nvSpPr>
          <p:cNvPr id="11" name="Legende: mit gebogener Linie 10">
            <a:extLst>
              <a:ext uri="{FF2B5EF4-FFF2-40B4-BE49-F238E27FC236}">
                <a16:creationId xmlns:a16="http://schemas.microsoft.com/office/drawing/2014/main" id="{20F68236-3605-4CE6-AD5D-BBF2B910D7CD}"/>
              </a:ext>
            </a:extLst>
          </p:cNvPr>
          <p:cNvSpPr/>
          <p:nvPr/>
        </p:nvSpPr>
        <p:spPr>
          <a:xfrm>
            <a:off x="8304284" y="3509897"/>
            <a:ext cx="2687061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12298"/>
              <a:gd name="adj6" fmla="val -8438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 Link a documentation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Legende: mit gebogener Linie 11">
            <a:extLst>
              <a:ext uri="{FF2B5EF4-FFF2-40B4-BE49-F238E27FC236}">
                <a16:creationId xmlns:a16="http://schemas.microsoft.com/office/drawing/2014/main" id="{916CF6B4-F262-41C5-B824-CB01207A552A}"/>
              </a:ext>
            </a:extLst>
          </p:cNvPr>
          <p:cNvSpPr/>
          <p:nvPr/>
        </p:nvSpPr>
        <p:spPr>
          <a:xfrm>
            <a:off x="8476635" y="4295644"/>
            <a:ext cx="2687061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75246"/>
              <a:gd name="adj6" fmla="val -10610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(5) Add description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Legende: mit gebogener Linie 12">
            <a:extLst>
              <a:ext uri="{FF2B5EF4-FFF2-40B4-BE49-F238E27FC236}">
                <a16:creationId xmlns:a16="http://schemas.microsoft.com/office/drawing/2014/main" id="{98284E6E-59BE-4948-BA16-AE1C34C77BB4}"/>
              </a:ext>
            </a:extLst>
          </p:cNvPr>
          <p:cNvSpPr/>
          <p:nvPr/>
        </p:nvSpPr>
        <p:spPr>
          <a:xfrm>
            <a:off x="7681044" y="5081391"/>
            <a:ext cx="3153499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9413"/>
              <a:gd name="adj6" fmla="val -3170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(6) Provide contact information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Legende: mit gebogener Linie 13">
            <a:extLst>
              <a:ext uri="{FF2B5EF4-FFF2-40B4-BE49-F238E27FC236}">
                <a16:creationId xmlns:a16="http://schemas.microsoft.com/office/drawing/2014/main" id="{5E1B9CCF-9D71-4CDD-83CB-7B7B05983584}"/>
              </a:ext>
            </a:extLst>
          </p:cNvPr>
          <p:cNvSpPr/>
          <p:nvPr/>
        </p:nvSpPr>
        <p:spPr>
          <a:xfrm>
            <a:off x="7159576" y="5867138"/>
            <a:ext cx="1144708" cy="3454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6052"/>
              <a:gd name="adj6" fmla="val -6644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(7) Next &gt;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36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07C25EE-8048-498E-A2CA-3A24B00B5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209" y="332237"/>
            <a:ext cx="6703581" cy="6193525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157F05A-77BD-4587-BC80-D3F7E8652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362" y="1876490"/>
            <a:ext cx="3343275" cy="3105018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5" name="Legende: mit gebogener Linie 4">
            <a:extLst>
              <a:ext uri="{FF2B5EF4-FFF2-40B4-BE49-F238E27FC236}">
                <a16:creationId xmlns:a16="http://schemas.microsoft.com/office/drawing/2014/main" id="{5BD74673-6040-4910-BBD5-1B4E3A7EA086}"/>
              </a:ext>
            </a:extLst>
          </p:cNvPr>
          <p:cNvSpPr/>
          <p:nvPr/>
        </p:nvSpPr>
        <p:spPr>
          <a:xfrm>
            <a:off x="8470337" y="548093"/>
            <a:ext cx="2687061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7716"/>
              <a:gd name="adj6" fmla="val 1802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Click “Add”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Legende: mit gebogener Linie 5">
            <a:extLst>
              <a:ext uri="{FF2B5EF4-FFF2-40B4-BE49-F238E27FC236}">
                <a16:creationId xmlns:a16="http://schemas.microsoft.com/office/drawing/2014/main" id="{43592933-198A-4CF0-980A-D7B6958D81FF}"/>
              </a:ext>
            </a:extLst>
          </p:cNvPr>
          <p:cNvSpPr/>
          <p:nvPr/>
        </p:nvSpPr>
        <p:spPr>
          <a:xfrm>
            <a:off x="8408554" y="2762250"/>
            <a:ext cx="2687061" cy="6667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7730"/>
              <a:gd name="adj6" fmla="val -40266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Define RCE input variable of type “File”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Legende: mit gebogener Linie 6">
            <a:extLst>
              <a:ext uri="{FF2B5EF4-FFF2-40B4-BE49-F238E27FC236}">
                <a16:creationId xmlns:a16="http://schemas.microsoft.com/office/drawing/2014/main" id="{D2A19678-DDE0-424E-96A2-32EA17BC7650}"/>
              </a:ext>
            </a:extLst>
          </p:cNvPr>
          <p:cNvSpPr/>
          <p:nvPr/>
        </p:nvSpPr>
        <p:spPr>
          <a:xfrm>
            <a:off x="9084828" y="4143375"/>
            <a:ext cx="3002397" cy="6667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8796"/>
              <a:gd name="adj6" fmla="val -530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 Choose the file handling settings and click “OK”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Legende: mit gebogener Linie 8">
            <a:extLst>
              <a:ext uri="{FF2B5EF4-FFF2-40B4-BE49-F238E27FC236}">
                <a16:creationId xmlns:a16="http://schemas.microsoft.com/office/drawing/2014/main" id="{2344816B-E512-4C7D-B96D-0EF0724E15EC}"/>
              </a:ext>
            </a:extLst>
          </p:cNvPr>
          <p:cNvSpPr/>
          <p:nvPr/>
        </p:nvSpPr>
        <p:spPr>
          <a:xfrm>
            <a:off x="7005029" y="5580913"/>
            <a:ext cx="1144708" cy="3454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1852"/>
              <a:gd name="adj6" fmla="val -6038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 Next &gt;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01CB288-AFBA-4FDA-818E-15705E5B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614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9444D39-DC35-48A0-914E-B29B0F5E8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209" y="332237"/>
            <a:ext cx="6703581" cy="6193525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973C11FF-A82B-469E-B27C-AB8DB6126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825" y="2749549"/>
            <a:ext cx="2038350" cy="1358900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5" name="Legende: mit gebogener Linie 4">
            <a:extLst>
              <a:ext uri="{FF2B5EF4-FFF2-40B4-BE49-F238E27FC236}">
                <a16:creationId xmlns:a16="http://schemas.microsoft.com/office/drawing/2014/main" id="{9E1C5306-140C-4273-81FA-90C181774901}"/>
              </a:ext>
            </a:extLst>
          </p:cNvPr>
          <p:cNvSpPr/>
          <p:nvPr/>
        </p:nvSpPr>
        <p:spPr>
          <a:xfrm>
            <a:off x="8595794" y="521773"/>
            <a:ext cx="2687061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7716"/>
              <a:gd name="adj6" fmla="val 1802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Click “Add”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Legende: mit gebogener Linie 5">
            <a:extLst>
              <a:ext uri="{FF2B5EF4-FFF2-40B4-BE49-F238E27FC236}">
                <a16:creationId xmlns:a16="http://schemas.microsoft.com/office/drawing/2014/main" id="{7A0D30F2-7608-49C4-B435-550C35D07995}"/>
              </a:ext>
            </a:extLst>
          </p:cNvPr>
          <p:cNvSpPr/>
          <p:nvPr/>
        </p:nvSpPr>
        <p:spPr>
          <a:xfrm>
            <a:off x="8035067" y="2762249"/>
            <a:ext cx="2687061" cy="6667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6297"/>
              <a:gd name="adj6" fmla="val -55924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Define RCE output variable of type “File”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Legende: mit gebogener Linie 7">
            <a:extLst>
              <a:ext uri="{FF2B5EF4-FFF2-40B4-BE49-F238E27FC236}">
                <a16:creationId xmlns:a16="http://schemas.microsoft.com/office/drawing/2014/main" id="{81C38697-F265-41A2-988F-618765B3218D}"/>
              </a:ext>
            </a:extLst>
          </p:cNvPr>
          <p:cNvSpPr/>
          <p:nvPr/>
        </p:nvSpPr>
        <p:spPr>
          <a:xfrm>
            <a:off x="7020839" y="5558134"/>
            <a:ext cx="1144708" cy="3454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1852"/>
              <a:gd name="adj6" fmla="val -6038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 Next &gt;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31C8D46-0851-4FED-9590-6783B719B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091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05DCB1A-1B25-41AD-A09E-2BBB6AC82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09" y="0"/>
            <a:ext cx="6703581" cy="6858000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5" name="Legende: mit gebogener Linie 4">
            <a:extLst>
              <a:ext uri="{FF2B5EF4-FFF2-40B4-BE49-F238E27FC236}">
                <a16:creationId xmlns:a16="http://schemas.microsoft.com/office/drawing/2014/main" id="{7D891340-252A-4100-B034-7CACE8F5E795}"/>
              </a:ext>
            </a:extLst>
          </p:cNvPr>
          <p:cNvSpPr/>
          <p:nvPr/>
        </p:nvSpPr>
        <p:spPr>
          <a:xfrm>
            <a:off x="8408554" y="2762250"/>
            <a:ext cx="2135621" cy="4286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3598"/>
              <a:gd name="adj6" fmla="val -5287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Nothing to do …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Legende: mit gebogener Linie 6">
            <a:extLst>
              <a:ext uri="{FF2B5EF4-FFF2-40B4-BE49-F238E27FC236}">
                <a16:creationId xmlns:a16="http://schemas.microsoft.com/office/drawing/2014/main" id="{8440A918-20E8-453E-896F-A3FD149C4103}"/>
              </a:ext>
            </a:extLst>
          </p:cNvPr>
          <p:cNvSpPr/>
          <p:nvPr/>
        </p:nvSpPr>
        <p:spPr>
          <a:xfrm>
            <a:off x="7159576" y="5867138"/>
            <a:ext cx="1144708" cy="3454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1852"/>
              <a:gd name="adj6" fmla="val -6038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Next &gt;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2324ED0-235A-466A-91C6-F4E49769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983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8C47F0B-6074-4C10-A29E-FBD99A26E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209" y="332237"/>
            <a:ext cx="6703581" cy="6193525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30D7328-0542-41C4-96E4-1CCE3BD44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687" y="1547393"/>
            <a:ext cx="4825194" cy="2867025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5" name="Legende: mit gebogener Linie 4">
            <a:extLst>
              <a:ext uri="{FF2B5EF4-FFF2-40B4-BE49-F238E27FC236}">
                <a16:creationId xmlns:a16="http://schemas.microsoft.com/office/drawing/2014/main" id="{59CE9C22-25FE-4BBE-B8B7-8DDF0B1EE3C7}"/>
              </a:ext>
            </a:extLst>
          </p:cNvPr>
          <p:cNvSpPr/>
          <p:nvPr/>
        </p:nvSpPr>
        <p:spPr>
          <a:xfrm>
            <a:off x="9342240" y="859137"/>
            <a:ext cx="2687061" cy="3493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3038"/>
              <a:gd name="adj6" fmla="val -11948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Add launch setting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Legende: mit gebogener Linie 5">
            <a:extLst>
              <a:ext uri="{FF2B5EF4-FFF2-40B4-BE49-F238E27FC236}">
                <a16:creationId xmlns:a16="http://schemas.microsoft.com/office/drawing/2014/main" id="{A3C3954A-7B77-4FF9-9A10-13C05268B3FE}"/>
              </a:ext>
            </a:extLst>
          </p:cNvPr>
          <p:cNvSpPr/>
          <p:nvPr/>
        </p:nvSpPr>
        <p:spPr>
          <a:xfrm flipH="1">
            <a:off x="1693967" y="2628657"/>
            <a:ext cx="2687061" cy="3493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2363"/>
              <a:gd name="adj6" fmla="val -58479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Point to tool directory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Legende: mit gebogener Linie 6">
            <a:extLst>
              <a:ext uri="{FF2B5EF4-FFF2-40B4-BE49-F238E27FC236}">
                <a16:creationId xmlns:a16="http://schemas.microsoft.com/office/drawing/2014/main" id="{4440B103-8068-4882-865F-FEA75BFE056B}"/>
              </a:ext>
            </a:extLst>
          </p:cNvPr>
          <p:cNvSpPr/>
          <p:nvPr/>
        </p:nvSpPr>
        <p:spPr>
          <a:xfrm flipH="1">
            <a:off x="1693966" y="3100234"/>
            <a:ext cx="2687061" cy="3493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03427"/>
              <a:gd name="adj6" fmla="val -58924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 Specify tool version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Legende: mit gebogener Linie 7">
            <a:extLst>
              <a:ext uri="{FF2B5EF4-FFF2-40B4-BE49-F238E27FC236}">
                <a16:creationId xmlns:a16="http://schemas.microsoft.com/office/drawing/2014/main" id="{8E670E2A-E1C0-4F01-940A-C2A9837A75A5}"/>
              </a:ext>
            </a:extLst>
          </p:cNvPr>
          <p:cNvSpPr/>
          <p:nvPr/>
        </p:nvSpPr>
        <p:spPr>
          <a:xfrm flipH="1">
            <a:off x="1328639" y="3594010"/>
            <a:ext cx="3052385" cy="3493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8208"/>
              <a:gd name="adj6" fmla="val -51662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 Select checkboxes like this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Legende: mit gebogener Linie 8">
            <a:extLst>
              <a:ext uri="{FF2B5EF4-FFF2-40B4-BE49-F238E27FC236}">
                <a16:creationId xmlns:a16="http://schemas.microsoft.com/office/drawing/2014/main" id="{6DFFFDAA-E02F-4661-BE8E-1EA1A45E93D7}"/>
              </a:ext>
            </a:extLst>
          </p:cNvPr>
          <p:cNvSpPr/>
          <p:nvPr/>
        </p:nvSpPr>
        <p:spPr>
          <a:xfrm flipH="1">
            <a:off x="167773" y="5090661"/>
            <a:ext cx="3052385" cy="5398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682"/>
              <a:gd name="adj6" fmla="val -21596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(5) Select your preferred copying behavior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Legende: mit gebogener Linie 9">
            <a:extLst>
              <a:ext uri="{FF2B5EF4-FFF2-40B4-BE49-F238E27FC236}">
                <a16:creationId xmlns:a16="http://schemas.microsoft.com/office/drawing/2014/main" id="{0A79809A-AB8D-401D-85F3-83B569C17323}"/>
              </a:ext>
            </a:extLst>
          </p:cNvPr>
          <p:cNvSpPr/>
          <p:nvPr/>
        </p:nvSpPr>
        <p:spPr>
          <a:xfrm>
            <a:off x="8788964" y="4966092"/>
            <a:ext cx="3052385" cy="3493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0470"/>
              <a:gd name="adj6" fmla="val -44205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(6) Good for debugging…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Legende: mit gebogener Linie 12">
            <a:extLst>
              <a:ext uri="{FF2B5EF4-FFF2-40B4-BE49-F238E27FC236}">
                <a16:creationId xmlns:a16="http://schemas.microsoft.com/office/drawing/2014/main" id="{1857FAED-6FDE-49D7-8B86-AAEA71B46168}"/>
              </a:ext>
            </a:extLst>
          </p:cNvPr>
          <p:cNvSpPr/>
          <p:nvPr/>
        </p:nvSpPr>
        <p:spPr>
          <a:xfrm>
            <a:off x="7001920" y="5564440"/>
            <a:ext cx="1144708" cy="3454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1852"/>
              <a:gd name="adj6" fmla="val -6038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(7) Next &gt;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1F796AD-EDD7-4870-9973-BFB0374E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7036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9FA3636-9084-445F-BE0A-8DAE2E453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911" y="1143374"/>
            <a:ext cx="7550632" cy="4571251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4" name="Legende: mit gebogener Linie 3">
            <a:extLst>
              <a:ext uri="{FF2B5EF4-FFF2-40B4-BE49-F238E27FC236}">
                <a16:creationId xmlns:a16="http://schemas.microsoft.com/office/drawing/2014/main" id="{2CFAB339-552F-49EE-9EA2-39E7E44C2DA0}"/>
              </a:ext>
            </a:extLst>
          </p:cNvPr>
          <p:cNvSpPr/>
          <p:nvPr/>
        </p:nvSpPr>
        <p:spPr>
          <a:xfrm flipH="1">
            <a:off x="300498" y="1720828"/>
            <a:ext cx="3535466" cy="58794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1765"/>
              <a:gd name="adj6" fmla="val -24815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Specify execution commands for Windows and/or Linux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2FE064F-DD6F-4944-A19B-1E5FC7CC8B4A}"/>
              </a:ext>
            </a:extLst>
          </p:cNvPr>
          <p:cNvSpPr txBox="1"/>
          <p:nvPr/>
        </p:nvSpPr>
        <p:spPr>
          <a:xfrm>
            <a:off x="178149" y="2480646"/>
            <a:ext cx="3897774" cy="80792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361950" indent="-36195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58775" indent="-358775"/>
            <a:r>
              <a:rPr lang="de-DE" sz="1600" dirty="0">
                <a:solidFill>
                  <a:schemeClr val="accent2">
                    <a:lumMod val="75000"/>
                  </a:schemeClr>
                </a:solidFill>
              </a:rPr>
              <a:t>💡</a:t>
            </a:r>
            <a:r>
              <a:rPr lang="en-US" sz="1400" dirty="0"/>
              <a:t>This example is written in Python, so we need to activate the correct interpreter first.</a:t>
            </a:r>
            <a:endParaRPr lang="de-DE" sz="1600" dirty="0"/>
          </a:p>
        </p:txBody>
      </p:sp>
      <p:sp>
        <p:nvSpPr>
          <p:cNvPr id="7" name="Legende: mit gebogener Linie 6">
            <a:extLst>
              <a:ext uri="{FF2B5EF4-FFF2-40B4-BE49-F238E27FC236}">
                <a16:creationId xmlns:a16="http://schemas.microsoft.com/office/drawing/2014/main" id="{E46D3D0A-F431-4119-A4FD-FEB511E0EB73}"/>
              </a:ext>
            </a:extLst>
          </p:cNvPr>
          <p:cNvSpPr/>
          <p:nvPr/>
        </p:nvSpPr>
        <p:spPr>
          <a:xfrm flipH="1">
            <a:off x="178149" y="4264242"/>
            <a:ext cx="3535466" cy="3751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354"/>
              <a:gd name="adj6" fmla="val -26195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Select “Working directory”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4ACF704-C2EF-43B2-8B68-3529E747FB45}"/>
              </a:ext>
            </a:extLst>
          </p:cNvPr>
          <p:cNvSpPr/>
          <p:nvPr/>
        </p:nvSpPr>
        <p:spPr>
          <a:xfrm>
            <a:off x="178149" y="113880"/>
            <a:ext cx="6115445" cy="60016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de-DE" sz="1100" dirty="0"/>
              <a:t>C:\ProgramData\mambaforge_24.3.0.0\Scripts\activate.bat </a:t>
            </a:r>
            <a:r>
              <a:rPr lang="de-DE" sz="1100" dirty="0" err="1"/>
              <a:t>cpacs</a:t>
            </a:r>
            <a:endParaRPr lang="de-DE" sz="1100" dirty="0"/>
          </a:p>
          <a:p>
            <a:endParaRPr lang="de-DE" sz="1100" dirty="0"/>
          </a:p>
          <a:p>
            <a:r>
              <a:rPr lang="de-DE" sz="1100" dirty="0" err="1"/>
              <a:t>python</a:t>
            </a:r>
            <a:r>
              <a:rPr lang="de-DE" sz="1100" dirty="0"/>
              <a:t> "${</a:t>
            </a:r>
            <a:r>
              <a:rPr lang="de-DE" sz="1100" dirty="0" err="1"/>
              <a:t>dir:tool</a:t>
            </a:r>
            <a:r>
              <a:rPr lang="de-DE" sz="1100" dirty="0"/>
              <a:t>}"/main.py --</a:t>
            </a:r>
            <a:r>
              <a:rPr lang="de-DE" sz="1100" dirty="0" err="1"/>
              <a:t>cpacs_input</a:t>
            </a:r>
            <a:r>
              <a:rPr lang="de-DE" sz="1100" dirty="0"/>
              <a:t>="${</a:t>
            </a:r>
            <a:r>
              <a:rPr lang="de-DE" sz="1100" dirty="0" err="1"/>
              <a:t>in:XML_in</a:t>
            </a:r>
            <a:r>
              <a:rPr lang="de-DE" sz="1100" dirty="0"/>
              <a:t>}" --</a:t>
            </a:r>
            <a:r>
              <a:rPr lang="de-DE" sz="1100" dirty="0" err="1"/>
              <a:t>cpacs_output</a:t>
            </a:r>
            <a:r>
              <a:rPr lang="de-DE" sz="1100" dirty="0"/>
              <a:t>="cpacs_out.xml"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A3252B-44D8-48E4-A89F-D01DFEF22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424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17CAAD58-2766-4BD5-B8A0-A1093DF44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912" y="1143374"/>
            <a:ext cx="7550630" cy="4571251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D5E1710-9028-4774-8A1D-36853B3BF68C}"/>
              </a:ext>
            </a:extLst>
          </p:cNvPr>
          <p:cNvSpPr txBox="1"/>
          <p:nvPr/>
        </p:nvSpPr>
        <p:spPr>
          <a:xfrm>
            <a:off x="152400" y="4896352"/>
            <a:ext cx="3897774" cy="10322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361950" indent="-36195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66700" indent="-266700"/>
            <a:r>
              <a:rPr lang="de-DE" sz="1600" dirty="0">
                <a:solidFill>
                  <a:schemeClr val="accent2">
                    <a:lumMod val="75000"/>
                  </a:schemeClr>
                </a:solidFill>
              </a:rPr>
              <a:t>💡</a:t>
            </a:r>
            <a:r>
              <a:rPr lang="en-US" sz="1400" dirty="0"/>
              <a:t>Pre-execution: What happens before the actual tool is activated. This is useful if you need to prepare a specific folder structure or copy resources before execution.</a:t>
            </a:r>
            <a:endParaRPr lang="de-DE" sz="1600" dirty="0"/>
          </a:p>
        </p:txBody>
      </p:sp>
      <p:sp>
        <p:nvSpPr>
          <p:cNvPr id="7" name="Legende: mit gebogener Linie 6">
            <a:extLst>
              <a:ext uri="{FF2B5EF4-FFF2-40B4-BE49-F238E27FC236}">
                <a16:creationId xmlns:a16="http://schemas.microsoft.com/office/drawing/2014/main" id="{92210DEA-AC9F-410C-9A4A-8DCEA0E30FB4}"/>
              </a:ext>
            </a:extLst>
          </p:cNvPr>
          <p:cNvSpPr/>
          <p:nvPr/>
        </p:nvSpPr>
        <p:spPr>
          <a:xfrm flipH="1">
            <a:off x="1268029" y="3137181"/>
            <a:ext cx="2431437" cy="58363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9505"/>
              <a:gd name="adj6" fmla="val -7129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Insert pre-execution script in Python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D71097E-62D0-46AE-A667-09511FC89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CPACS Team, DLR Institute for System Architectures in Aeronautics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9688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DL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00658B"/>
      </a:accent1>
      <a:accent2>
        <a:srgbClr val="F8DE53"/>
      </a:accent2>
      <a:accent3>
        <a:srgbClr val="0094A8"/>
      </a:accent3>
      <a:accent4>
        <a:srgbClr val="B7D260"/>
      </a:accent4>
      <a:accent5>
        <a:srgbClr val="5F98CB"/>
      </a:accent5>
      <a:accent6>
        <a:srgbClr val="B1B1B1"/>
      </a:accent6>
      <a:hlink>
        <a:srgbClr val="00B0F0"/>
      </a:hlink>
      <a:folHlink>
        <a:srgbClr val="00658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Blau 1">
      <a:srgbClr val="00658B"/>
    </a:custClr>
    <a:custClr name="Blau 2">
      <a:srgbClr val="3B98CB"/>
    </a:custClr>
    <a:custClr name="Blau 3">
      <a:srgbClr val="6CB9DC"/>
    </a:custClr>
    <a:custClr name="Blau 4">
      <a:srgbClr val="A7D3EC"/>
    </a:custClr>
    <a:custClr name="Blau 5">
      <a:srgbClr val="D1E8FA"/>
    </a:custClr>
    <a:custClr name="Gelb 1">
      <a:srgbClr val="D2AE3D"/>
    </a:custClr>
    <a:custClr name="Gelb 2">
      <a:srgbClr val="F2CD51"/>
    </a:custClr>
    <a:custClr name="Gelb 3">
      <a:srgbClr val="F8DE53"/>
    </a:custClr>
    <a:custClr name="Gelb 4">
      <a:srgbClr val="FCEA7A"/>
    </a:custClr>
    <a:custClr name="Gelb 5">
      <a:srgbClr val="FFF8BE"/>
    </a:custClr>
    <a:custClr name="Grün 1">
      <a:srgbClr val="82A043"/>
    </a:custClr>
    <a:custClr name="Grün 2">
      <a:srgbClr val="A6BF51"/>
    </a:custClr>
    <a:custClr name="Grün 3">
      <a:srgbClr val="CAD55C"/>
    </a:custClr>
    <a:custClr name="Grün 4">
      <a:srgbClr val="D9DF78"/>
    </a:custClr>
    <a:custClr name="Grün 5">
      <a:srgbClr val="E6EAAF"/>
    </a:custClr>
    <a:custClr name="Grau 1">
      <a:srgbClr val="666666"/>
    </a:custClr>
    <a:custClr name="Grau 2">
      <a:srgbClr val="868585"/>
    </a:custClr>
    <a:custClr name="Grau 3">
      <a:srgbClr val="B1B1B1"/>
    </a:custClr>
    <a:custClr name="Grau 4">
      <a:srgbClr val="CFCFCF"/>
    </a:custClr>
    <a:custClr name="Grau 5">
      <a:srgbClr val="EBEBEB"/>
    </a:custClr>
  </a:custClrLst>
  <a:extLst>
    <a:ext uri="{05A4C25C-085E-4340-85A3-A5531E510DB2}">
      <thm15:themeFamily xmlns:thm15="http://schemas.microsoft.com/office/thememl/2012/main" name="DLR-PPT-Master_1.30_EN.pptx" id="{6250988B-F8D4-4672-99CB-10E86376C3D6}" vid="{13BA9046-8FD7-4B45-83ED-4CF3CC1D07E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DLR_Präsentation_16zu9_EN</Template>
  <TotalTime>0</TotalTime>
  <Words>677</Words>
  <Application>Microsoft Office PowerPoint</Application>
  <PresentationFormat>Breitbild</PresentationFormat>
  <Paragraphs>97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</vt:lpstr>
      <vt:lpstr>Wingdings</vt:lpstr>
      <vt:lpstr>Office</vt:lpstr>
      <vt:lpstr>RCE Tool integration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Imprint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RCE Tool integration</dc:title>
  <dc:creator>Alder, Marko</dc:creator>
  <cp:lastModifiedBy>Alder, Marko</cp:lastModifiedBy>
  <cp:revision>56</cp:revision>
  <dcterms:created xsi:type="dcterms:W3CDTF">2025-03-02T14:05:03Z</dcterms:created>
  <dcterms:modified xsi:type="dcterms:W3CDTF">2025-03-02T14:51:05Z</dcterms:modified>
</cp:coreProperties>
</file>