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4" r:id="rId3"/>
    <p:sldId id="256" r:id="rId4"/>
    <p:sldId id="257" r:id="rId5"/>
    <p:sldId id="258" r:id="rId6"/>
    <p:sldId id="259" r:id="rId7"/>
    <p:sldId id="260" r:id="rId8"/>
    <p:sldId id="261" r:id="rId9"/>
    <p:sldId id="262" r:id="rId10"/>
    <p:sldId id="263"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FDDF3E-609D-4E73-8D8D-580303A68D6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68A5B39-8DE9-421C-9D57-8BEA68786A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91816E28-6BDC-401D-BE51-043DE2650540}"/>
              </a:ext>
            </a:extLst>
          </p:cNvPr>
          <p:cNvSpPr>
            <a:spLocks noGrp="1"/>
          </p:cNvSpPr>
          <p:nvPr>
            <p:ph type="dt" sz="half" idx="10"/>
          </p:nvPr>
        </p:nvSpPr>
        <p:spPr/>
        <p:txBody>
          <a:bodyPr/>
          <a:lstStyle/>
          <a:p>
            <a:fld id="{36A4E025-831E-442E-925A-CBB4133DCC51}" type="datetimeFigureOut">
              <a:rPr lang="de-DE" smtClean="0"/>
              <a:t>25.02.2024</a:t>
            </a:fld>
            <a:endParaRPr lang="de-DE"/>
          </a:p>
        </p:txBody>
      </p:sp>
      <p:sp>
        <p:nvSpPr>
          <p:cNvPr id="5" name="Fußzeilenplatzhalter 4">
            <a:extLst>
              <a:ext uri="{FF2B5EF4-FFF2-40B4-BE49-F238E27FC236}">
                <a16:creationId xmlns:a16="http://schemas.microsoft.com/office/drawing/2014/main" id="{913DB8E0-F9D4-44AE-AF09-068EFD87343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3ABE3DF-1619-430C-B1DB-CDAFF3B91FEF}"/>
              </a:ext>
            </a:extLst>
          </p:cNvPr>
          <p:cNvSpPr>
            <a:spLocks noGrp="1"/>
          </p:cNvSpPr>
          <p:nvPr>
            <p:ph type="sldNum" sz="quarter" idx="12"/>
          </p:nvPr>
        </p:nvSpPr>
        <p:spPr/>
        <p:txBody>
          <a:bodyPr/>
          <a:lstStyle/>
          <a:p>
            <a:fld id="{FB714744-274A-44BD-BA12-B44042B44CBF}" type="slidenum">
              <a:rPr lang="de-DE" smtClean="0"/>
              <a:t>‹Nr.›</a:t>
            </a:fld>
            <a:endParaRPr lang="de-DE"/>
          </a:p>
        </p:txBody>
      </p:sp>
    </p:spTree>
    <p:extLst>
      <p:ext uri="{BB962C8B-B14F-4D97-AF65-F5344CB8AC3E}">
        <p14:creationId xmlns:p14="http://schemas.microsoft.com/office/powerpoint/2010/main" val="1383369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7648C0-2FFD-4314-A4BE-3287AE1B6785}"/>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68964E4C-ABD2-443B-A702-0DFB934FE90E}"/>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0AA4A81-FD6F-4B44-B63E-2F0E1C16E92C}"/>
              </a:ext>
            </a:extLst>
          </p:cNvPr>
          <p:cNvSpPr>
            <a:spLocks noGrp="1"/>
          </p:cNvSpPr>
          <p:nvPr>
            <p:ph type="dt" sz="half" idx="10"/>
          </p:nvPr>
        </p:nvSpPr>
        <p:spPr/>
        <p:txBody>
          <a:bodyPr/>
          <a:lstStyle/>
          <a:p>
            <a:fld id="{36A4E025-831E-442E-925A-CBB4133DCC51}" type="datetimeFigureOut">
              <a:rPr lang="de-DE" smtClean="0"/>
              <a:t>25.02.2024</a:t>
            </a:fld>
            <a:endParaRPr lang="de-DE"/>
          </a:p>
        </p:txBody>
      </p:sp>
      <p:sp>
        <p:nvSpPr>
          <p:cNvPr id="5" name="Fußzeilenplatzhalter 4">
            <a:extLst>
              <a:ext uri="{FF2B5EF4-FFF2-40B4-BE49-F238E27FC236}">
                <a16:creationId xmlns:a16="http://schemas.microsoft.com/office/drawing/2014/main" id="{2AFDDF54-A453-4362-958B-4539A018F25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2D422CE-7B76-438E-827E-E2235D930AE8}"/>
              </a:ext>
            </a:extLst>
          </p:cNvPr>
          <p:cNvSpPr>
            <a:spLocks noGrp="1"/>
          </p:cNvSpPr>
          <p:nvPr>
            <p:ph type="sldNum" sz="quarter" idx="12"/>
          </p:nvPr>
        </p:nvSpPr>
        <p:spPr/>
        <p:txBody>
          <a:bodyPr/>
          <a:lstStyle/>
          <a:p>
            <a:fld id="{FB714744-274A-44BD-BA12-B44042B44CBF}" type="slidenum">
              <a:rPr lang="de-DE" smtClean="0"/>
              <a:t>‹Nr.›</a:t>
            </a:fld>
            <a:endParaRPr lang="de-DE"/>
          </a:p>
        </p:txBody>
      </p:sp>
    </p:spTree>
    <p:extLst>
      <p:ext uri="{BB962C8B-B14F-4D97-AF65-F5344CB8AC3E}">
        <p14:creationId xmlns:p14="http://schemas.microsoft.com/office/powerpoint/2010/main" val="2271238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191A8B1-E21B-4816-B113-C38A6501B55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6CB32320-E3F6-4497-A2AD-35B86F4BD92C}"/>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EA6EF8F-D157-4941-838E-E77E325DB2C4}"/>
              </a:ext>
            </a:extLst>
          </p:cNvPr>
          <p:cNvSpPr>
            <a:spLocks noGrp="1"/>
          </p:cNvSpPr>
          <p:nvPr>
            <p:ph type="dt" sz="half" idx="10"/>
          </p:nvPr>
        </p:nvSpPr>
        <p:spPr/>
        <p:txBody>
          <a:bodyPr/>
          <a:lstStyle/>
          <a:p>
            <a:fld id="{36A4E025-831E-442E-925A-CBB4133DCC51}" type="datetimeFigureOut">
              <a:rPr lang="de-DE" smtClean="0"/>
              <a:t>25.02.2024</a:t>
            </a:fld>
            <a:endParaRPr lang="de-DE"/>
          </a:p>
        </p:txBody>
      </p:sp>
      <p:sp>
        <p:nvSpPr>
          <p:cNvPr id="5" name="Fußzeilenplatzhalter 4">
            <a:extLst>
              <a:ext uri="{FF2B5EF4-FFF2-40B4-BE49-F238E27FC236}">
                <a16:creationId xmlns:a16="http://schemas.microsoft.com/office/drawing/2014/main" id="{0619EE67-EBBB-4F36-B363-91CCDF25DE4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EC8E2DC-1B22-48FD-A83C-C6D5D4BE8309}"/>
              </a:ext>
            </a:extLst>
          </p:cNvPr>
          <p:cNvSpPr>
            <a:spLocks noGrp="1"/>
          </p:cNvSpPr>
          <p:nvPr>
            <p:ph type="sldNum" sz="quarter" idx="12"/>
          </p:nvPr>
        </p:nvSpPr>
        <p:spPr/>
        <p:txBody>
          <a:bodyPr/>
          <a:lstStyle/>
          <a:p>
            <a:fld id="{FB714744-274A-44BD-BA12-B44042B44CBF}" type="slidenum">
              <a:rPr lang="de-DE" smtClean="0"/>
              <a:t>‹Nr.›</a:t>
            </a:fld>
            <a:endParaRPr lang="de-DE"/>
          </a:p>
        </p:txBody>
      </p:sp>
    </p:spTree>
    <p:extLst>
      <p:ext uri="{BB962C8B-B14F-4D97-AF65-F5344CB8AC3E}">
        <p14:creationId xmlns:p14="http://schemas.microsoft.com/office/powerpoint/2010/main" val="2479102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D757A7-2EA2-4599-80DE-1E7764D332D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9E4CD995-DD6D-4EF2-AE9A-33FED9DDC39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99AABF2-9364-4B0C-8F24-ECDAE4652458}"/>
              </a:ext>
            </a:extLst>
          </p:cNvPr>
          <p:cNvSpPr>
            <a:spLocks noGrp="1"/>
          </p:cNvSpPr>
          <p:nvPr>
            <p:ph type="dt" sz="half" idx="10"/>
          </p:nvPr>
        </p:nvSpPr>
        <p:spPr/>
        <p:txBody>
          <a:bodyPr/>
          <a:lstStyle/>
          <a:p>
            <a:fld id="{36A4E025-831E-442E-925A-CBB4133DCC51}" type="datetimeFigureOut">
              <a:rPr lang="de-DE" smtClean="0"/>
              <a:t>25.02.2024</a:t>
            </a:fld>
            <a:endParaRPr lang="de-DE"/>
          </a:p>
        </p:txBody>
      </p:sp>
      <p:sp>
        <p:nvSpPr>
          <p:cNvPr id="5" name="Fußzeilenplatzhalter 4">
            <a:extLst>
              <a:ext uri="{FF2B5EF4-FFF2-40B4-BE49-F238E27FC236}">
                <a16:creationId xmlns:a16="http://schemas.microsoft.com/office/drawing/2014/main" id="{8CFACD94-AF56-47E8-908A-CBA9B2FA93D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3BF7E8B-323B-4178-913B-938B185C1326}"/>
              </a:ext>
            </a:extLst>
          </p:cNvPr>
          <p:cNvSpPr>
            <a:spLocks noGrp="1"/>
          </p:cNvSpPr>
          <p:nvPr>
            <p:ph type="sldNum" sz="quarter" idx="12"/>
          </p:nvPr>
        </p:nvSpPr>
        <p:spPr/>
        <p:txBody>
          <a:bodyPr/>
          <a:lstStyle/>
          <a:p>
            <a:fld id="{FB714744-274A-44BD-BA12-B44042B44CBF}" type="slidenum">
              <a:rPr lang="de-DE" smtClean="0"/>
              <a:t>‹Nr.›</a:t>
            </a:fld>
            <a:endParaRPr lang="de-DE"/>
          </a:p>
        </p:txBody>
      </p:sp>
    </p:spTree>
    <p:extLst>
      <p:ext uri="{BB962C8B-B14F-4D97-AF65-F5344CB8AC3E}">
        <p14:creationId xmlns:p14="http://schemas.microsoft.com/office/powerpoint/2010/main" val="176460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21F4FD-08E4-4F36-AD0C-111F498D4F5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9EFAB258-2430-4AAA-87D6-069F74733A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0EA388D-CE46-4E77-BB37-368035C6A1B6}"/>
              </a:ext>
            </a:extLst>
          </p:cNvPr>
          <p:cNvSpPr>
            <a:spLocks noGrp="1"/>
          </p:cNvSpPr>
          <p:nvPr>
            <p:ph type="dt" sz="half" idx="10"/>
          </p:nvPr>
        </p:nvSpPr>
        <p:spPr/>
        <p:txBody>
          <a:bodyPr/>
          <a:lstStyle/>
          <a:p>
            <a:fld id="{36A4E025-831E-442E-925A-CBB4133DCC51}" type="datetimeFigureOut">
              <a:rPr lang="de-DE" smtClean="0"/>
              <a:t>25.02.2024</a:t>
            </a:fld>
            <a:endParaRPr lang="de-DE"/>
          </a:p>
        </p:txBody>
      </p:sp>
      <p:sp>
        <p:nvSpPr>
          <p:cNvPr id="5" name="Fußzeilenplatzhalter 4">
            <a:extLst>
              <a:ext uri="{FF2B5EF4-FFF2-40B4-BE49-F238E27FC236}">
                <a16:creationId xmlns:a16="http://schemas.microsoft.com/office/drawing/2014/main" id="{C7CA0FF5-5B49-4DBA-8441-700DAD726D5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38DAD9A-C961-4FAD-B30A-1C0C3850C5F5}"/>
              </a:ext>
            </a:extLst>
          </p:cNvPr>
          <p:cNvSpPr>
            <a:spLocks noGrp="1"/>
          </p:cNvSpPr>
          <p:nvPr>
            <p:ph type="sldNum" sz="quarter" idx="12"/>
          </p:nvPr>
        </p:nvSpPr>
        <p:spPr/>
        <p:txBody>
          <a:bodyPr/>
          <a:lstStyle/>
          <a:p>
            <a:fld id="{FB714744-274A-44BD-BA12-B44042B44CBF}" type="slidenum">
              <a:rPr lang="de-DE" smtClean="0"/>
              <a:t>‹Nr.›</a:t>
            </a:fld>
            <a:endParaRPr lang="de-DE"/>
          </a:p>
        </p:txBody>
      </p:sp>
    </p:spTree>
    <p:extLst>
      <p:ext uri="{BB962C8B-B14F-4D97-AF65-F5344CB8AC3E}">
        <p14:creationId xmlns:p14="http://schemas.microsoft.com/office/powerpoint/2010/main" val="3866018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53B626-AFEA-4A9B-A65D-92720BD6254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068E476-5145-4345-8E54-30220FC931F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44B19203-4D3B-42BB-816E-6A89EC174956}"/>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6827E96-E9B1-4719-A9A2-5DEDF7551A40}"/>
              </a:ext>
            </a:extLst>
          </p:cNvPr>
          <p:cNvSpPr>
            <a:spLocks noGrp="1"/>
          </p:cNvSpPr>
          <p:nvPr>
            <p:ph type="dt" sz="half" idx="10"/>
          </p:nvPr>
        </p:nvSpPr>
        <p:spPr/>
        <p:txBody>
          <a:bodyPr/>
          <a:lstStyle/>
          <a:p>
            <a:fld id="{36A4E025-831E-442E-925A-CBB4133DCC51}" type="datetimeFigureOut">
              <a:rPr lang="de-DE" smtClean="0"/>
              <a:t>25.02.2024</a:t>
            </a:fld>
            <a:endParaRPr lang="de-DE"/>
          </a:p>
        </p:txBody>
      </p:sp>
      <p:sp>
        <p:nvSpPr>
          <p:cNvPr id="6" name="Fußzeilenplatzhalter 5">
            <a:extLst>
              <a:ext uri="{FF2B5EF4-FFF2-40B4-BE49-F238E27FC236}">
                <a16:creationId xmlns:a16="http://schemas.microsoft.com/office/drawing/2014/main" id="{7BCB7AB7-528B-420E-8B9A-231A9D03D0F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59D109E-1E6D-4AF2-B18F-E7CD03122472}"/>
              </a:ext>
            </a:extLst>
          </p:cNvPr>
          <p:cNvSpPr>
            <a:spLocks noGrp="1"/>
          </p:cNvSpPr>
          <p:nvPr>
            <p:ph type="sldNum" sz="quarter" idx="12"/>
          </p:nvPr>
        </p:nvSpPr>
        <p:spPr/>
        <p:txBody>
          <a:bodyPr/>
          <a:lstStyle/>
          <a:p>
            <a:fld id="{FB714744-274A-44BD-BA12-B44042B44CBF}" type="slidenum">
              <a:rPr lang="de-DE" smtClean="0"/>
              <a:t>‹Nr.›</a:t>
            </a:fld>
            <a:endParaRPr lang="de-DE"/>
          </a:p>
        </p:txBody>
      </p:sp>
    </p:spTree>
    <p:extLst>
      <p:ext uri="{BB962C8B-B14F-4D97-AF65-F5344CB8AC3E}">
        <p14:creationId xmlns:p14="http://schemas.microsoft.com/office/powerpoint/2010/main" val="2700320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74527F-9A07-4AB2-B41F-9F6B55A1D84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028BCE4F-8C1C-4CD4-8B15-1A8F7EAED8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FA2FF27-1EB8-4745-B7C6-62A73B9DD45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F574C37F-4F7D-4FC6-A008-6F26FC0DEE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3443455-BD0F-4BF0-BEFF-C84A309C6B73}"/>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8887DF1-49C7-47F7-8190-3E4E0CEAC0E6}"/>
              </a:ext>
            </a:extLst>
          </p:cNvPr>
          <p:cNvSpPr>
            <a:spLocks noGrp="1"/>
          </p:cNvSpPr>
          <p:nvPr>
            <p:ph type="dt" sz="half" idx="10"/>
          </p:nvPr>
        </p:nvSpPr>
        <p:spPr/>
        <p:txBody>
          <a:bodyPr/>
          <a:lstStyle/>
          <a:p>
            <a:fld id="{36A4E025-831E-442E-925A-CBB4133DCC51}" type="datetimeFigureOut">
              <a:rPr lang="de-DE" smtClean="0"/>
              <a:t>25.02.2024</a:t>
            </a:fld>
            <a:endParaRPr lang="de-DE"/>
          </a:p>
        </p:txBody>
      </p:sp>
      <p:sp>
        <p:nvSpPr>
          <p:cNvPr id="8" name="Fußzeilenplatzhalter 7">
            <a:extLst>
              <a:ext uri="{FF2B5EF4-FFF2-40B4-BE49-F238E27FC236}">
                <a16:creationId xmlns:a16="http://schemas.microsoft.com/office/drawing/2014/main" id="{5DA808DD-DC31-4191-98AE-4D1300EEC9B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303CF3C8-D6DD-4A78-B80B-BE22DAC6F8C5}"/>
              </a:ext>
            </a:extLst>
          </p:cNvPr>
          <p:cNvSpPr>
            <a:spLocks noGrp="1"/>
          </p:cNvSpPr>
          <p:nvPr>
            <p:ph type="sldNum" sz="quarter" idx="12"/>
          </p:nvPr>
        </p:nvSpPr>
        <p:spPr/>
        <p:txBody>
          <a:bodyPr/>
          <a:lstStyle/>
          <a:p>
            <a:fld id="{FB714744-274A-44BD-BA12-B44042B44CBF}" type="slidenum">
              <a:rPr lang="de-DE" smtClean="0"/>
              <a:t>‹Nr.›</a:t>
            </a:fld>
            <a:endParaRPr lang="de-DE"/>
          </a:p>
        </p:txBody>
      </p:sp>
    </p:spTree>
    <p:extLst>
      <p:ext uri="{BB962C8B-B14F-4D97-AF65-F5344CB8AC3E}">
        <p14:creationId xmlns:p14="http://schemas.microsoft.com/office/powerpoint/2010/main" val="334227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D1B054-A3BC-4A90-8A01-D1B52741452B}"/>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55589C51-BDF1-4CB4-B89A-699E14E73381}"/>
              </a:ext>
            </a:extLst>
          </p:cNvPr>
          <p:cNvSpPr>
            <a:spLocks noGrp="1"/>
          </p:cNvSpPr>
          <p:nvPr>
            <p:ph type="dt" sz="half" idx="10"/>
          </p:nvPr>
        </p:nvSpPr>
        <p:spPr/>
        <p:txBody>
          <a:bodyPr/>
          <a:lstStyle/>
          <a:p>
            <a:fld id="{36A4E025-831E-442E-925A-CBB4133DCC51}" type="datetimeFigureOut">
              <a:rPr lang="de-DE" smtClean="0"/>
              <a:t>25.02.2024</a:t>
            </a:fld>
            <a:endParaRPr lang="de-DE"/>
          </a:p>
        </p:txBody>
      </p:sp>
      <p:sp>
        <p:nvSpPr>
          <p:cNvPr id="4" name="Fußzeilenplatzhalter 3">
            <a:extLst>
              <a:ext uri="{FF2B5EF4-FFF2-40B4-BE49-F238E27FC236}">
                <a16:creationId xmlns:a16="http://schemas.microsoft.com/office/drawing/2014/main" id="{A2B9F15E-410F-46B8-97E1-BCA56AACBD5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4A5C1EBE-071B-46CE-838D-D9C2A8C4B909}"/>
              </a:ext>
            </a:extLst>
          </p:cNvPr>
          <p:cNvSpPr>
            <a:spLocks noGrp="1"/>
          </p:cNvSpPr>
          <p:nvPr>
            <p:ph type="sldNum" sz="quarter" idx="12"/>
          </p:nvPr>
        </p:nvSpPr>
        <p:spPr/>
        <p:txBody>
          <a:bodyPr/>
          <a:lstStyle/>
          <a:p>
            <a:fld id="{FB714744-274A-44BD-BA12-B44042B44CBF}" type="slidenum">
              <a:rPr lang="de-DE" smtClean="0"/>
              <a:t>‹Nr.›</a:t>
            </a:fld>
            <a:endParaRPr lang="de-DE"/>
          </a:p>
        </p:txBody>
      </p:sp>
    </p:spTree>
    <p:extLst>
      <p:ext uri="{BB962C8B-B14F-4D97-AF65-F5344CB8AC3E}">
        <p14:creationId xmlns:p14="http://schemas.microsoft.com/office/powerpoint/2010/main" val="4249057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3760770-C3F6-43B7-87CD-7D4F6344E175}"/>
              </a:ext>
            </a:extLst>
          </p:cNvPr>
          <p:cNvSpPr>
            <a:spLocks noGrp="1"/>
          </p:cNvSpPr>
          <p:nvPr>
            <p:ph type="dt" sz="half" idx="10"/>
          </p:nvPr>
        </p:nvSpPr>
        <p:spPr/>
        <p:txBody>
          <a:bodyPr/>
          <a:lstStyle/>
          <a:p>
            <a:fld id="{36A4E025-831E-442E-925A-CBB4133DCC51}" type="datetimeFigureOut">
              <a:rPr lang="de-DE" smtClean="0"/>
              <a:t>25.02.2024</a:t>
            </a:fld>
            <a:endParaRPr lang="de-DE"/>
          </a:p>
        </p:txBody>
      </p:sp>
      <p:sp>
        <p:nvSpPr>
          <p:cNvPr id="3" name="Fußzeilenplatzhalter 2">
            <a:extLst>
              <a:ext uri="{FF2B5EF4-FFF2-40B4-BE49-F238E27FC236}">
                <a16:creationId xmlns:a16="http://schemas.microsoft.com/office/drawing/2014/main" id="{BEB775B9-E5FD-4DA1-A311-1C6CBA6D0D77}"/>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68E32BBE-B0E8-4171-B5B6-E51A86B54B0C}"/>
              </a:ext>
            </a:extLst>
          </p:cNvPr>
          <p:cNvSpPr>
            <a:spLocks noGrp="1"/>
          </p:cNvSpPr>
          <p:nvPr>
            <p:ph type="sldNum" sz="quarter" idx="12"/>
          </p:nvPr>
        </p:nvSpPr>
        <p:spPr/>
        <p:txBody>
          <a:bodyPr/>
          <a:lstStyle/>
          <a:p>
            <a:fld id="{FB714744-274A-44BD-BA12-B44042B44CBF}" type="slidenum">
              <a:rPr lang="de-DE" smtClean="0"/>
              <a:t>‹Nr.›</a:t>
            </a:fld>
            <a:endParaRPr lang="de-DE"/>
          </a:p>
        </p:txBody>
      </p:sp>
    </p:spTree>
    <p:extLst>
      <p:ext uri="{BB962C8B-B14F-4D97-AF65-F5344CB8AC3E}">
        <p14:creationId xmlns:p14="http://schemas.microsoft.com/office/powerpoint/2010/main" val="1625986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3256D2-A6D3-47E1-AAAF-5081E4BA2A6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E69834E-B3B3-414A-AD7C-D0E5076BAB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978A6EB3-0CBB-481B-973A-A23128B6E2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21CE5DD-3B4C-418F-849D-C53836E90104}"/>
              </a:ext>
            </a:extLst>
          </p:cNvPr>
          <p:cNvSpPr>
            <a:spLocks noGrp="1"/>
          </p:cNvSpPr>
          <p:nvPr>
            <p:ph type="dt" sz="half" idx="10"/>
          </p:nvPr>
        </p:nvSpPr>
        <p:spPr/>
        <p:txBody>
          <a:bodyPr/>
          <a:lstStyle/>
          <a:p>
            <a:fld id="{36A4E025-831E-442E-925A-CBB4133DCC51}" type="datetimeFigureOut">
              <a:rPr lang="de-DE" smtClean="0"/>
              <a:t>25.02.2024</a:t>
            </a:fld>
            <a:endParaRPr lang="de-DE"/>
          </a:p>
        </p:txBody>
      </p:sp>
      <p:sp>
        <p:nvSpPr>
          <p:cNvPr id="6" name="Fußzeilenplatzhalter 5">
            <a:extLst>
              <a:ext uri="{FF2B5EF4-FFF2-40B4-BE49-F238E27FC236}">
                <a16:creationId xmlns:a16="http://schemas.microsoft.com/office/drawing/2014/main" id="{A0F1DAB0-8151-4437-8FEC-9FDF2BAED54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0323D5B-AAA3-4F36-A5A4-E1F0B53AD508}"/>
              </a:ext>
            </a:extLst>
          </p:cNvPr>
          <p:cNvSpPr>
            <a:spLocks noGrp="1"/>
          </p:cNvSpPr>
          <p:nvPr>
            <p:ph type="sldNum" sz="quarter" idx="12"/>
          </p:nvPr>
        </p:nvSpPr>
        <p:spPr/>
        <p:txBody>
          <a:bodyPr/>
          <a:lstStyle/>
          <a:p>
            <a:fld id="{FB714744-274A-44BD-BA12-B44042B44CBF}" type="slidenum">
              <a:rPr lang="de-DE" smtClean="0"/>
              <a:t>‹Nr.›</a:t>
            </a:fld>
            <a:endParaRPr lang="de-DE"/>
          </a:p>
        </p:txBody>
      </p:sp>
    </p:spTree>
    <p:extLst>
      <p:ext uri="{BB962C8B-B14F-4D97-AF65-F5344CB8AC3E}">
        <p14:creationId xmlns:p14="http://schemas.microsoft.com/office/powerpoint/2010/main" val="3659183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EA6F95-824A-45B4-9C86-7F022B890CF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C7EE2198-2B06-4CEE-BAFE-3876068301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ED7DF591-34D3-4CB4-A35F-E4AFBA9244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CEA303D-4E90-4A85-A7DB-1B24D1E072A5}"/>
              </a:ext>
            </a:extLst>
          </p:cNvPr>
          <p:cNvSpPr>
            <a:spLocks noGrp="1"/>
          </p:cNvSpPr>
          <p:nvPr>
            <p:ph type="dt" sz="half" idx="10"/>
          </p:nvPr>
        </p:nvSpPr>
        <p:spPr/>
        <p:txBody>
          <a:bodyPr/>
          <a:lstStyle/>
          <a:p>
            <a:fld id="{36A4E025-831E-442E-925A-CBB4133DCC51}" type="datetimeFigureOut">
              <a:rPr lang="de-DE" smtClean="0"/>
              <a:t>25.02.2024</a:t>
            </a:fld>
            <a:endParaRPr lang="de-DE"/>
          </a:p>
        </p:txBody>
      </p:sp>
      <p:sp>
        <p:nvSpPr>
          <p:cNvPr id="6" name="Fußzeilenplatzhalter 5">
            <a:extLst>
              <a:ext uri="{FF2B5EF4-FFF2-40B4-BE49-F238E27FC236}">
                <a16:creationId xmlns:a16="http://schemas.microsoft.com/office/drawing/2014/main" id="{83A035E1-3E9F-4398-8B35-4DBAD983AF2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F8AE877-3372-4708-AC39-D0D712023657}"/>
              </a:ext>
            </a:extLst>
          </p:cNvPr>
          <p:cNvSpPr>
            <a:spLocks noGrp="1"/>
          </p:cNvSpPr>
          <p:nvPr>
            <p:ph type="sldNum" sz="quarter" idx="12"/>
          </p:nvPr>
        </p:nvSpPr>
        <p:spPr/>
        <p:txBody>
          <a:bodyPr/>
          <a:lstStyle/>
          <a:p>
            <a:fld id="{FB714744-274A-44BD-BA12-B44042B44CBF}" type="slidenum">
              <a:rPr lang="de-DE" smtClean="0"/>
              <a:t>‹Nr.›</a:t>
            </a:fld>
            <a:endParaRPr lang="de-DE"/>
          </a:p>
        </p:txBody>
      </p:sp>
    </p:spTree>
    <p:extLst>
      <p:ext uri="{BB962C8B-B14F-4D97-AF65-F5344CB8AC3E}">
        <p14:creationId xmlns:p14="http://schemas.microsoft.com/office/powerpoint/2010/main" val="281983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1EA890A-FCD3-4533-81F0-04A4859A8B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2F132E6-3A2D-4DD1-9BA3-82D835925F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E006006-C330-4296-9B7A-09DE846955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A4E025-831E-442E-925A-CBB4133DCC51}" type="datetimeFigureOut">
              <a:rPr lang="de-DE" smtClean="0"/>
              <a:t>25.02.2024</a:t>
            </a:fld>
            <a:endParaRPr lang="de-DE"/>
          </a:p>
        </p:txBody>
      </p:sp>
      <p:sp>
        <p:nvSpPr>
          <p:cNvPr id="5" name="Fußzeilenplatzhalter 4">
            <a:extLst>
              <a:ext uri="{FF2B5EF4-FFF2-40B4-BE49-F238E27FC236}">
                <a16:creationId xmlns:a16="http://schemas.microsoft.com/office/drawing/2014/main" id="{3F6E4BFD-E76B-4A98-BC8A-33B0723055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B269F8F2-CC32-430D-8DE2-18F38ECB9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714744-274A-44BD-BA12-B44042B44CBF}" type="slidenum">
              <a:rPr lang="de-DE" smtClean="0"/>
              <a:t>‹Nr.›</a:t>
            </a:fld>
            <a:endParaRPr lang="de-DE"/>
          </a:p>
        </p:txBody>
      </p:sp>
    </p:spTree>
    <p:extLst>
      <p:ext uri="{BB962C8B-B14F-4D97-AF65-F5344CB8AC3E}">
        <p14:creationId xmlns:p14="http://schemas.microsoft.com/office/powerpoint/2010/main" val="2189743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9D53C-8BFF-4727-8D27-300748060E1D}"/>
              </a:ext>
            </a:extLst>
          </p:cNvPr>
          <p:cNvSpPr>
            <a:spLocks noGrp="1"/>
          </p:cNvSpPr>
          <p:nvPr>
            <p:ph type="ctrTitle"/>
          </p:nvPr>
        </p:nvSpPr>
        <p:spPr/>
        <p:txBody>
          <a:bodyPr/>
          <a:lstStyle/>
          <a:p>
            <a:r>
              <a:rPr lang="de-DE" dirty="0"/>
              <a:t>RCE </a:t>
            </a:r>
            <a:r>
              <a:rPr lang="de-DE" dirty="0" err="1"/>
              <a:t>tool</a:t>
            </a:r>
            <a:r>
              <a:rPr lang="de-DE" dirty="0"/>
              <a:t> </a:t>
            </a:r>
            <a:r>
              <a:rPr lang="de-DE" dirty="0" err="1"/>
              <a:t>integration</a:t>
            </a:r>
            <a:endParaRPr lang="de-DE" dirty="0"/>
          </a:p>
        </p:txBody>
      </p:sp>
      <p:pic>
        <p:nvPicPr>
          <p:cNvPr id="4" name="Grafik 3">
            <a:extLst>
              <a:ext uri="{FF2B5EF4-FFF2-40B4-BE49-F238E27FC236}">
                <a16:creationId xmlns:a16="http://schemas.microsoft.com/office/drawing/2014/main" id="{E2FF3F73-8B42-45B4-813B-F6350FE96EBA}"/>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20513" y="4111043"/>
            <a:ext cx="4876556" cy="2091350"/>
          </a:xfrm>
          <a:prstGeom prst="rect">
            <a:avLst/>
          </a:prstGeom>
          <a:effectLst>
            <a:outerShdw blurRad="50800" dist="38100" dir="2700000" algn="tl" rotWithShape="0">
              <a:prstClr val="black">
                <a:alpha val="40000"/>
              </a:prstClr>
            </a:outerShdw>
          </a:effectLst>
        </p:spPr>
      </p:pic>
      <p:sp>
        <p:nvSpPr>
          <p:cNvPr id="3" name="Untertitel 2">
            <a:extLst>
              <a:ext uri="{FF2B5EF4-FFF2-40B4-BE49-F238E27FC236}">
                <a16:creationId xmlns:a16="http://schemas.microsoft.com/office/drawing/2014/main" id="{DC5A19B4-AB9D-4D91-A4CC-BBBE2C3A2236}"/>
              </a:ext>
            </a:extLst>
          </p:cNvPr>
          <p:cNvSpPr>
            <a:spLocks noGrp="1"/>
          </p:cNvSpPr>
          <p:nvPr>
            <p:ph type="subTitle" idx="1"/>
          </p:nvPr>
        </p:nvSpPr>
        <p:spPr/>
        <p:txBody>
          <a:bodyPr/>
          <a:lstStyle/>
          <a:p>
            <a:r>
              <a:rPr lang="de-DE" dirty="0" err="1"/>
              <a:t>wingModifier</a:t>
            </a:r>
            <a:endParaRPr lang="de-DE" dirty="0"/>
          </a:p>
        </p:txBody>
      </p:sp>
    </p:spTree>
    <p:extLst>
      <p:ext uri="{BB962C8B-B14F-4D97-AF65-F5344CB8AC3E}">
        <p14:creationId xmlns:p14="http://schemas.microsoft.com/office/powerpoint/2010/main" val="3284932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DC1BB6C3-10EE-4B98-A634-E4B9D3A08A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8419" y="0"/>
            <a:ext cx="6703581" cy="6857999"/>
          </a:xfrm>
          <a:prstGeom prst="rect">
            <a:avLst/>
          </a:prstGeom>
        </p:spPr>
      </p:pic>
      <p:sp>
        <p:nvSpPr>
          <p:cNvPr id="4" name="Textfeld 3">
            <a:extLst>
              <a:ext uri="{FF2B5EF4-FFF2-40B4-BE49-F238E27FC236}">
                <a16:creationId xmlns:a16="http://schemas.microsoft.com/office/drawing/2014/main" id="{9121101E-7A08-4546-B0F6-03BFA7A46AA9}"/>
              </a:ext>
            </a:extLst>
          </p:cNvPr>
          <p:cNvSpPr txBox="1"/>
          <p:nvPr/>
        </p:nvSpPr>
        <p:spPr>
          <a:xfrm>
            <a:off x="215899" y="595223"/>
            <a:ext cx="4940299" cy="1457864"/>
          </a:xfrm>
          <a:prstGeom prst="rect">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361950" indent="-361950">
              <a:defRPr>
                <a:solidFill>
                  <a:schemeClr val="tx1">
                    <a:lumMod val="75000"/>
                    <a:lumOff val="2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266700" indent="-266700"/>
            <a:r>
              <a:rPr lang="de-DE" dirty="0">
                <a:solidFill>
                  <a:schemeClr val="accent4">
                    <a:lumMod val="75000"/>
                  </a:schemeClr>
                </a:solidFill>
              </a:rPr>
              <a:t>🛈 </a:t>
            </a:r>
            <a:r>
              <a:rPr lang="en-US" sz="1600" dirty="0"/>
              <a:t>Post-execution: What happens after the actual tool has finished. Here we're telling RCE where to find the output file. In this example the tool is not copied, it is run locally. So we clean up the input file to avoid any confusion when the workflow is run again.</a:t>
            </a:r>
            <a:endParaRPr lang="de-DE" dirty="0"/>
          </a:p>
        </p:txBody>
      </p:sp>
      <p:sp>
        <p:nvSpPr>
          <p:cNvPr id="6" name="Legende: mit gebogener Linie 5">
            <a:extLst>
              <a:ext uri="{FF2B5EF4-FFF2-40B4-BE49-F238E27FC236}">
                <a16:creationId xmlns:a16="http://schemas.microsoft.com/office/drawing/2014/main" id="{F99F4073-35A5-4361-AD2B-7B5EF951400A}"/>
              </a:ext>
            </a:extLst>
          </p:cNvPr>
          <p:cNvSpPr/>
          <p:nvPr/>
        </p:nvSpPr>
        <p:spPr>
          <a:xfrm flipH="1">
            <a:off x="2441274" y="3986833"/>
            <a:ext cx="2714925" cy="583635"/>
          </a:xfrm>
          <a:prstGeom prst="borderCallout2">
            <a:avLst>
              <a:gd name="adj1" fmla="val 18750"/>
              <a:gd name="adj2" fmla="val -8333"/>
              <a:gd name="adj3" fmla="val 18750"/>
              <a:gd name="adj4" fmla="val -16667"/>
              <a:gd name="adj5" fmla="val -89505"/>
              <a:gd name="adj6" fmla="val -71297"/>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0" indent="-361950"/>
            <a:r>
              <a:rPr lang="en-US" dirty="0">
                <a:solidFill>
                  <a:schemeClr val="tx1">
                    <a:lumMod val="75000"/>
                    <a:lumOff val="25000"/>
                  </a:schemeClr>
                </a:solidFill>
              </a:rPr>
              <a:t>(1) Insert post-execution script in Python</a:t>
            </a:r>
            <a:endParaRPr lang="de-DE" dirty="0">
              <a:solidFill>
                <a:schemeClr val="tx1">
                  <a:lumMod val="75000"/>
                  <a:lumOff val="25000"/>
                </a:schemeClr>
              </a:solidFill>
            </a:endParaRPr>
          </a:p>
        </p:txBody>
      </p:sp>
      <p:sp>
        <p:nvSpPr>
          <p:cNvPr id="7" name="Legende: mit gebogener Linie 6">
            <a:extLst>
              <a:ext uri="{FF2B5EF4-FFF2-40B4-BE49-F238E27FC236}">
                <a16:creationId xmlns:a16="http://schemas.microsoft.com/office/drawing/2014/main" id="{4BB593AF-FFCA-4D66-8E8E-E4D6191FCA98}"/>
              </a:ext>
            </a:extLst>
          </p:cNvPr>
          <p:cNvSpPr/>
          <p:nvPr/>
        </p:nvSpPr>
        <p:spPr>
          <a:xfrm flipH="1">
            <a:off x="6167887" y="5788325"/>
            <a:ext cx="3148640" cy="336070"/>
          </a:xfrm>
          <a:prstGeom prst="borderCallout2">
            <a:avLst>
              <a:gd name="adj1" fmla="val 18750"/>
              <a:gd name="adj2" fmla="val -8333"/>
              <a:gd name="adj3" fmla="val 18750"/>
              <a:gd name="adj4" fmla="val -16667"/>
              <a:gd name="adj5" fmla="val 230019"/>
              <a:gd name="adj6" fmla="val -47309"/>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0" indent="-361950"/>
            <a:r>
              <a:rPr lang="en-US" dirty="0">
                <a:solidFill>
                  <a:schemeClr val="tx1">
                    <a:lumMod val="75000"/>
                    <a:lumOff val="25000"/>
                  </a:schemeClr>
                </a:solidFill>
              </a:rPr>
              <a:t>(2) “Save and update/activate”</a:t>
            </a:r>
            <a:endParaRPr lang="de-DE" dirty="0">
              <a:solidFill>
                <a:schemeClr val="tx1">
                  <a:lumMod val="75000"/>
                  <a:lumOff val="25000"/>
                </a:schemeClr>
              </a:solidFill>
            </a:endParaRPr>
          </a:p>
        </p:txBody>
      </p:sp>
      <p:sp>
        <p:nvSpPr>
          <p:cNvPr id="5" name="Rechteck 4">
            <a:extLst>
              <a:ext uri="{FF2B5EF4-FFF2-40B4-BE49-F238E27FC236}">
                <a16:creationId xmlns:a16="http://schemas.microsoft.com/office/drawing/2014/main" id="{2788D9EA-0446-4DD9-874F-043C100A8DD4}"/>
              </a:ext>
            </a:extLst>
          </p:cNvPr>
          <p:cNvSpPr/>
          <p:nvPr/>
        </p:nvSpPr>
        <p:spPr>
          <a:xfrm>
            <a:off x="215900" y="2524831"/>
            <a:ext cx="6124515" cy="738664"/>
          </a:xfrm>
          <a:prstGeom prst="rect">
            <a:avLst/>
          </a:prstGeom>
          <a:solidFill>
            <a:schemeClr val="bg1"/>
          </a:solidFill>
          <a:ln>
            <a:solidFill>
              <a:schemeClr val="tx1">
                <a:lumMod val="50000"/>
                <a:lumOff val="50000"/>
              </a:schemeClr>
            </a:solidFill>
          </a:ln>
          <a:effectLst>
            <a:outerShdw blurRad="63500" sx="102000" sy="102000" algn="ctr" rotWithShape="0">
              <a:prstClr val="black">
                <a:alpha val="40000"/>
              </a:prstClr>
            </a:outerShdw>
          </a:effectLst>
        </p:spPr>
        <p:txBody>
          <a:bodyPr wrap="square">
            <a:spAutoFit/>
          </a:bodyPr>
          <a:lstStyle/>
          <a:p>
            <a:r>
              <a:rPr lang="de-DE" sz="1050" dirty="0">
                <a:latin typeface="Courier"/>
              </a:rPr>
              <a:t>${</a:t>
            </a:r>
            <a:r>
              <a:rPr lang="de-DE" sz="1050" dirty="0" err="1">
                <a:latin typeface="Courier"/>
              </a:rPr>
              <a:t>out:CPACS_out</a:t>
            </a:r>
            <a:r>
              <a:rPr lang="de-DE" sz="1050" dirty="0">
                <a:latin typeface="Courier"/>
              </a:rPr>
              <a:t>} = </a:t>
            </a:r>
            <a:r>
              <a:rPr lang="de-DE" sz="1050" dirty="0" err="1">
                <a:latin typeface="Courier"/>
              </a:rPr>
              <a:t>os.path.join</a:t>
            </a:r>
            <a:r>
              <a:rPr lang="de-DE" sz="1050" dirty="0">
                <a:latin typeface="Courier"/>
              </a:rPr>
              <a:t>("${</a:t>
            </a:r>
            <a:r>
              <a:rPr lang="de-DE" sz="1050" dirty="0" err="1">
                <a:latin typeface="Courier"/>
              </a:rPr>
              <a:t>dir:tool</a:t>
            </a:r>
            <a:r>
              <a:rPr lang="de-DE" sz="1050" dirty="0">
                <a:latin typeface="Courier"/>
              </a:rPr>
              <a:t>}", "</a:t>
            </a:r>
            <a:r>
              <a:rPr lang="de-DE" sz="1050" dirty="0" err="1">
                <a:latin typeface="Courier"/>
              </a:rPr>
              <a:t>ToolOutput</a:t>
            </a:r>
            <a:r>
              <a:rPr lang="de-DE" sz="1050" dirty="0">
                <a:latin typeface="Courier"/>
              </a:rPr>
              <a:t>/CPACS_out.xml")</a:t>
            </a:r>
          </a:p>
          <a:p>
            <a:endParaRPr lang="de-DE" sz="1050" dirty="0">
              <a:latin typeface="Courier"/>
            </a:endParaRPr>
          </a:p>
          <a:p>
            <a:r>
              <a:rPr lang="de-DE" sz="1050" dirty="0">
                <a:latin typeface="Courier"/>
              </a:rPr>
              <a:t># </a:t>
            </a:r>
            <a:r>
              <a:rPr lang="de-DE" sz="1050" dirty="0" err="1">
                <a:latin typeface="Courier"/>
              </a:rPr>
              <a:t>Cleaning</a:t>
            </a:r>
            <a:r>
              <a:rPr lang="de-DE" sz="1050" dirty="0">
                <a:latin typeface="Courier"/>
              </a:rPr>
              <a:t> </a:t>
            </a:r>
            <a:r>
              <a:rPr lang="de-DE" sz="1050" dirty="0" err="1">
                <a:latin typeface="Courier"/>
              </a:rPr>
              <a:t>up</a:t>
            </a:r>
            <a:r>
              <a:rPr lang="de-DE" sz="1050" dirty="0">
                <a:latin typeface="Courier"/>
              </a:rPr>
              <a:t>:</a:t>
            </a:r>
          </a:p>
          <a:p>
            <a:r>
              <a:rPr lang="de-DE" sz="1050" dirty="0" err="1">
                <a:latin typeface="Courier"/>
              </a:rPr>
              <a:t>os.remove</a:t>
            </a:r>
            <a:r>
              <a:rPr lang="de-DE" sz="1050" dirty="0">
                <a:latin typeface="Courier"/>
              </a:rPr>
              <a:t>(</a:t>
            </a:r>
            <a:r>
              <a:rPr lang="de-DE" sz="1050" dirty="0" err="1">
                <a:latin typeface="Courier"/>
              </a:rPr>
              <a:t>os.path.join</a:t>
            </a:r>
            <a:r>
              <a:rPr lang="de-DE" sz="1050" dirty="0">
                <a:latin typeface="Courier"/>
              </a:rPr>
              <a:t>("${</a:t>
            </a:r>
            <a:r>
              <a:rPr lang="de-DE" sz="1050" dirty="0" err="1">
                <a:latin typeface="Courier"/>
              </a:rPr>
              <a:t>dir:tool</a:t>
            </a:r>
            <a:r>
              <a:rPr lang="de-DE" sz="1050" dirty="0">
                <a:latin typeface="Courier"/>
              </a:rPr>
              <a:t>}", "</a:t>
            </a:r>
            <a:r>
              <a:rPr lang="de-DE" sz="1050" dirty="0" err="1">
                <a:latin typeface="Courier"/>
              </a:rPr>
              <a:t>ToolInput</a:t>
            </a:r>
            <a:r>
              <a:rPr lang="de-DE" sz="1050" dirty="0">
                <a:latin typeface="Courier"/>
              </a:rPr>
              <a:t>/CPACS_in.xml"))</a:t>
            </a:r>
          </a:p>
        </p:txBody>
      </p:sp>
    </p:spTree>
    <p:extLst>
      <p:ext uri="{BB962C8B-B14F-4D97-AF65-F5344CB8AC3E}">
        <p14:creationId xmlns:p14="http://schemas.microsoft.com/office/powerpoint/2010/main" val="4043790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F3671580-9827-40FB-86F3-D661B48B3465}"/>
              </a:ext>
            </a:extLst>
          </p:cNvPr>
          <p:cNvPicPr>
            <a:picLocks noChangeAspect="1"/>
          </p:cNvPicPr>
          <p:nvPr/>
        </p:nvPicPr>
        <p:blipFill>
          <a:blip r:embed="rId2"/>
          <a:stretch>
            <a:fillRect/>
          </a:stretch>
        </p:blipFill>
        <p:spPr>
          <a:xfrm>
            <a:off x="2744209" y="0"/>
            <a:ext cx="6703581" cy="6858000"/>
          </a:xfrm>
          <a:prstGeom prst="rect">
            <a:avLst/>
          </a:prstGeom>
        </p:spPr>
      </p:pic>
      <p:sp>
        <p:nvSpPr>
          <p:cNvPr id="2" name="Legende: mit gebogener Linie 1">
            <a:extLst>
              <a:ext uri="{FF2B5EF4-FFF2-40B4-BE49-F238E27FC236}">
                <a16:creationId xmlns:a16="http://schemas.microsoft.com/office/drawing/2014/main" id="{9C69A48E-97C3-401D-8308-F90809E32475}"/>
              </a:ext>
            </a:extLst>
          </p:cNvPr>
          <p:cNvSpPr/>
          <p:nvPr/>
        </p:nvSpPr>
        <p:spPr>
          <a:xfrm>
            <a:off x="7647564" y="1714500"/>
            <a:ext cx="3905251" cy="953938"/>
          </a:xfrm>
          <a:prstGeom prst="borderCallout2">
            <a:avLst>
              <a:gd name="adj1" fmla="val 18750"/>
              <a:gd name="adj2" fmla="val -8333"/>
              <a:gd name="adj3" fmla="val 18750"/>
              <a:gd name="adj4" fmla="val -16667"/>
              <a:gd name="adj5" fmla="val -65231"/>
              <a:gd name="adj6" fmla="val -65692"/>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0" indent="-361950"/>
            <a:r>
              <a:rPr lang="en-US" dirty="0">
                <a:solidFill>
                  <a:schemeClr val="tx1">
                    <a:lumMod val="75000"/>
                    <a:lumOff val="25000"/>
                  </a:schemeClr>
                </a:solidFill>
              </a:rPr>
              <a:t>(1) In this example we use the "common tool configuration".</a:t>
            </a:r>
            <a:endParaRPr lang="de-DE" dirty="0">
              <a:solidFill>
                <a:schemeClr val="tx1">
                  <a:lumMod val="75000"/>
                  <a:lumOff val="25000"/>
                </a:schemeClr>
              </a:solidFill>
            </a:endParaRPr>
          </a:p>
        </p:txBody>
      </p:sp>
      <p:sp>
        <p:nvSpPr>
          <p:cNvPr id="5" name="Legende: mit gebogener Linie 4">
            <a:extLst>
              <a:ext uri="{FF2B5EF4-FFF2-40B4-BE49-F238E27FC236}">
                <a16:creationId xmlns:a16="http://schemas.microsoft.com/office/drawing/2014/main" id="{E4FFC599-1FBE-4C53-8FB6-E74EFA874B24}"/>
              </a:ext>
            </a:extLst>
          </p:cNvPr>
          <p:cNvSpPr/>
          <p:nvPr/>
        </p:nvSpPr>
        <p:spPr>
          <a:xfrm>
            <a:off x="7647564" y="4666531"/>
            <a:ext cx="1882199" cy="524594"/>
          </a:xfrm>
          <a:prstGeom prst="borderCallout2">
            <a:avLst>
              <a:gd name="adj1" fmla="val 18750"/>
              <a:gd name="adj2" fmla="val -8333"/>
              <a:gd name="adj3" fmla="val 18750"/>
              <a:gd name="adj4" fmla="val -16667"/>
              <a:gd name="adj5" fmla="val 375254"/>
              <a:gd name="adj6" fmla="val -65186"/>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0" indent="-361950"/>
            <a:r>
              <a:rPr lang="en-US" dirty="0">
                <a:solidFill>
                  <a:schemeClr val="tx1">
                    <a:lumMod val="75000"/>
                    <a:lumOff val="25000"/>
                  </a:schemeClr>
                </a:solidFill>
              </a:rPr>
              <a:t>(2) Click “Next &gt;”</a:t>
            </a:r>
            <a:endParaRPr lang="de-DE" dirty="0">
              <a:solidFill>
                <a:schemeClr val="tx1">
                  <a:lumMod val="75000"/>
                  <a:lumOff val="25000"/>
                </a:schemeClr>
              </a:solidFill>
            </a:endParaRPr>
          </a:p>
        </p:txBody>
      </p:sp>
    </p:spTree>
    <p:extLst>
      <p:ext uri="{BB962C8B-B14F-4D97-AF65-F5344CB8AC3E}">
        <p14:creationId xmlns:p14="http://schemas.microsoft.com/office/powerpoint/2010/main" val="894311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A1638617-F1D2-48A0-83AF-5A0E71A96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4209" y="0"/>
            <a:ext cx="6703580" cy="6857999"/>
          </a:xfrm>
          <a:prstGeom prst="rect">
            <a:avLst/>
          </a:prstGeom>
        </p:spPr>
      </p:pic>
      <p:sp>
        <p:nvSpPr>
          <p:cNvPr id="4" name="Legende: mit gebogener Linie 3">
            <a:extLst>
              <a:ext uri="{FF2B5EF4-FFF2-40B4-BE49-F238E27FC236}">
                <a16:creationId xmlns:a16="http://schemas.microsoft.com/office/drawing/2014/main" id="{1F41DB0F-ED1D-4356-ADFF-165C15D5C693}"/>
              </a:ext>
            </a:extLst>
          </p:cNvPr>
          <p:cNvSpPr/>
          <p:nvPr/>
        </p:nvSpPr>
        <p:spPr>
          <a:xfrm>
            <a:off x="7914264" y="276225"/>
            <a:ext cx="2687061" cy="485775"/>
          </a:xfrm>
          <a:prstGeom prst="borderCallout2">
            <a:avLst>
              <a:gd name="adj1" fmla="val 18750"/>
              <a:gd name="adj2" fmla="val -8333"/>
              <a:gd name="adj3" fmla="val 18750"/>
              <a:gd name="adj4" fmla="val -16667"/>
              <a:gd name="adj5" fmla="val 207716"/>
              <a:gd name="adj6" fmla="val -118096"/>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0" indent="-361950"/>
            <a:r>
              <a:rPr lang="en-US" dirty="0">
                <a:solidFill>
                  <a:schemeClr val="tx1">
                    <a:lumMod val="75000"/>
                    <a:lumOff val="25000"/>
                  </a:schemeClr>
                </a:solidFill>
              </a:rPr>
              <a:t>(1) Provide you tool name</a:t>
            </a:r>
            <a:endParaRPr lang="de-DE" dirty="0">
              <a:solidFill>
                <a:schemeClr val="tx1">
                  <a:lumMod val="75000"/>
                  <a:lumOff val="25000"/>
                </a:schemeClr>
              </a:solidFill>
            </a:endParaRPr>
          </a:p>
        </p:txBody>
      </p:sp>
      <p:sp>
        <p:nvSpPr>
          <p:cNvPr id="5" name="Legende: mit gebogener Linie 4">
            <a:extLst>
              <a:ext uri="{FF2B5EF4-FFF2-40B4-BE49-F238E27FC236}">
                <a16:creationId xmlns:a16="http://schemas.microsoft.com/office/drawing/2014/main" id="{A4BE9D04-77E2-415A-BF95-2D3E915EA884}"/>
              </a:ext>
            </a:extLst>
          </p:cNvPr>
          <p:cNvSpPr/>
          <p:nvPr/>
        </p:nvSpPr>
        <p:spPr>
          <a:xfrm>
            <a:off x="8457189" y="885825"/>
            <a:ext cx="2687061" cy="485775"/>
          </a:xfrm>
          <a:prstGeom prst="borderCallout2">
            <a:avLst>
              <a:gd name="adj1" fmla="val 18750"/>
              <a:gd name="adj2" fmla="val -8333"/>
              <a:gd name="adj3" fmla="val 18750"/>
              <a:gd name="adj4" fmla="val -16667"/>
              <a:gd name="adj5" fmla="val 148892"/>
              <a:gd name="adj6" fmla="val -148227"/>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0" indent="-361950"/>
            <a:r>
              <a:rPr lang="en-US" dirty="0">
                <a:solidFill>
                  <a:schemeClr val="tx1">
                    <a:lumMod val="75000"/>
                    <a:lumOff val="25000"/>
                  </a:schemeClr>
                </a:solidFill>
              </a:rPr>
              <a:t>(2) Choose a pretty icon</a:t>
            </a:r>
            <a:endParaRPr lang="de-DE" dirty="0">
              <a:solidFill>
                <a:schemeClr val="tx1">
                  <a:lumMod val="75000"/>
                  <a:lumOff val="25000"/>
                </a:schemeClr>
              </a:solidFill>
            </a:endParaRPr>
          </a:p>
        </p:txBody>
      </p:sp>
      <p:sp>
        <p:nvSpPr>
          <p:cNvPr id="6" name="Legende: mit gebogener Linie 5">
            <a:extLst>
              <a:ext uri="{FF2B5EF4-FFF2-40B4-BE49-F238E27FC236}">
                <a16:creationId xmlns:a16="http://schemas.microsoft.com/office/drawing/2014/main" id="{0E668904-9C80-4092-814E-8A8890E65822}"/>
              </a:ext>
            </a:extLst>
          </p:cNvPr>
          <p:cNvSpPr/>
          <p:nvPr/>
        </p:nvSpPr>
        <p:spPr>
          <a:xfrm>
            <a:off x="8304284" y="1914525"/>
            <a:ext cx="2982841" cy="647832"/>
          </a:xfrm>
          <a:prstGeom prst="borderCallout2">
            <a:avLst>
              <a:gd name="adj1" fmla="val 18750"/>
              <a:gd name="adj2" fmla="val -8333"/>
              <a:gd name="adj3" fmla="val 18750"/>
              <a:gd name="adj4" fmla="val -16667"/>
              <a:gd name="adj5" fmla="val 118"/>
              <a:gd name="adj6" fmla="val -124181"/>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61950" indent="-361950"/>
            <a:r>
              <a:rPr lang="en-US" dirty="0">
                <a:solidFill>
                  <a:schemeClr val="tx1">
                    <a:lumMod val="75000"/>
                    <a:lumOff val="25000"/>
                  </a:schemeClr>
                </a:solidFill>
              </a:rPr>
              <a:t>(3) Your tool palette might be structured by groups </a:t>
            </a:r>
          </a:p>
          <a:p>
            <a:pPr marL="361950" indent="-361950"/>
            <a:endParaRPr lang="de-DE" dirty="0">
              <a:solidFill>
                <a:schemeClr val="tx1">
                  <a:lumMod val="75000"/>
                  <a:lumOff val="25000"/>
                </a:schemeClr>
              </a:solidFill>
            </a:endParaRPr>
          </a:p>
        </p:txBody>
      </p:sp>
      <p:sp>
        <p:nvSpPr>
          <p:cNvPr id="8" name="Legende: mit gebogener Linie 7">
            <a:extLst>
              <a:ext uri="{FF2B5EF4-FFF2-40B4-BE49-F238E27FC236}">
                <a16:creationId xmlns:a16="http://schemas.microsoft.com/office/drawing/2014/main" id="{85D27878-2D09-4833-98C2-E4814CB69642}"/>
              </a:ext>
            </a:extLst>
          </p:cNvPr>
          <p:cNvSpPr/>
          <p:nvPr/>
        </p:nvSpPr>
        <p:spPr>
          <a:xfrm>
            <a:off x="8304284" y="3509897"/>
            <a:ext cx="2687061" cy="485775"/>
          </a:xfrm>
          <a:prstGeom prst="borderCallout2">
            <a:avLst>
              <a:gd name="adj1" fmla="val 18750"/>
              <a:gd name="adj2" fmla="val -8333"/>
              <a:gd name="adj3" fmla="val 18750"/>
              <a:gd name="adj4" fmla="val -16667"/>
              <a:gd name="adj5" fmla="val -270716"/>
              <a:gd name="adj6" fmla="val -113488"/>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0" indent="-361950"/>
            <a:r>
              <a:rPr lang="en-US" dirty="0">
                <a:solidFill>
                  <a:schemeClr val="tx1">
                    <a:lumMod val="75000"/>
                    <a:lumOff val="25000"/>
                  </a:schemeClr>
                </a:solidFill>
              </a:rPr>
              <a:t>(4) Link a documentation</a:t>
            </a:r>
            <a:endParaRPr lang="de-DE" dirty="0">
              <a:solidFill>
                <a:schemeClr val="tx1">
                  <a:lumMod val="75000"/>
                  <a:lumOff val="25000"/>
                </a:schemeClr>
              </a:solidFill>
            </a:endParaRPr>
          </a:p>
        </p:txBody>
      </p:sp>
      <p:sp>
        <p:nvSpPr>
          <p:cNvPr id="9" name="Legende: mit gebogener Linie 8">
            <a:extLst>
              <a:ext uri="{FF2B5EF4-FFF2-40B4-BE49-F238E27FC236}">
                <a16:creationId xmlns:a16="http://schemas.microsoft.com/office/drawing/2014/main" id="{CD811258-DCCA-4427-B8DC-F25BFA909EDC}"/>
              </a:ext>
            </a:extLst>
          </p:cNvPr>
          <p:cNvSpPr/>
          <p:nvPr/>
        </p:nvSpPr>
        <p:spPr>
          <a:xfrm>
            <a:off x="8476635" y="4295644"/>
            <a:ext cx="2687061" cy="485775"/>
          </a:xfrm>
          <a:prstGeom prst="borderCallout2">
            <a:avLst>
              <a:gd name="adj1" fmla="val 18750"/>
              <a:gd name="adj2" fmla="val -8333"/>
              <a:gd name="adj3" fmla="val 18750"/>
              <a:gd name="adj4" fmla="val -16667"/>
              <a:gd name="adj5" fmla="val -268755"/>
              <a:gd name="adj6" fmla="val -115260"/>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0" indent="-361950"/>
            <a:r>
              <a:rPr lang="en-US" dirty="0">
                <a:solidFill>
                  <a:schemeClr val="tx1">
                    <a:lumMod val="75000"/>
                    <a:lumOff val="25000"/>
                  </a:schemeClr>
                </a:solidFill>
              </a:rPr>
              <a:t>(5) Add description</a:t>
            </a:r>
            <a:endParaRPr lang="de-DE" dirty="0">
              <a:solidFill>
                <a:schemeClr val="tx1">
                  <a:lumMod val="75000"/>
                  <a:lumOff val="25000"/>
                </a:schemeClr>
              </a:solidFill>
            </a:endParaRPr>
          </a:p>
        </p:txBody>
      </p:sp>
      <p:sp>
        <p:nvSpPr>
          <p:cNvPr id="10" name="Legende: mit gebogener Linie 9">
            <a:extLst>
              <a:ext uri="{FF2B5EF4-FFF2-40B4-BE49-F238E27FC236}">
                <a16:creationId xmlns:a16="http://schemas.microsoft.com/office/drawing/2014/main" id="{3EBAF4A1-E598-4705-B3F8-96AFA94F3B6D}"/>
              </a:ext>
            </a:extLst>
          </p:cNvPr>
          <p:cNvSpPr/>
          <p:nvPr/>
        </p:nvSpPr>
        <p:spPr>
          <a:xfrm>
            <a:off x="7228751" y="5081391"/>
            <a:ext cx="3153499" cy="485775"/>
          </a:xfrm>
          <a:prstGeom prst="borderCallout2">
            <a:avLst>
              <a:gd name="adj1" fmla="val 18750"/>
              <a:gd name="adj2" fmla="val -8333"/>
              <a:gd name="adj3" fmla="val 18750"/>
              <a:gd name="adj4" fmla="val -16667"/>
              <a:gd name="adj5" fmla="val 68500"/>
              <a:gd name="adj6" fmla="val -110297"/>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0" indent="-361950"/>
            <a:r>
              <a:rPr lang="en-US" dirty="0">
                <a:solidFill>
                  <a:schemeClr val="tx1">
                    <a:lumMod val="75000"/>
                    <a:lumOff val="25000"/>
                  </a:schemeClr>
                </a:solidFill>
              </a:rPr>
              <a:t>(6) Provide contact information</a:t>
            </a:r>
            <a:endParaRPr lang="de-DE" dirty="0">
              <a:solidFill>
                <a:schemeClr val="tx1">
                  <a:lumMod val="75000"/>
                  <a:lumOff val="25000"/>
                </a:schemeClr>
              </a:solidFill>
            </a:endParaRPr>
          </a:p>
        </p:txBody>
      </p:sp>
      <p:sp>
        <p:nvSpPr>
          <p:cNvPr id="11" name="Legende: mit gebogener Linie 10">
            <a:extLst>
              <a:ext uri="{FF2B5EF4-FFF2-40B4-BE49-F238E27FC236}">
                <a16:creationId xmlns:a16="http://schemas.microsoft.com/office/drawing/2014/main" id="{2A347F51-3AF2-46D7-A371-C23CA83AB280}"/>
              </a:ext>
            </a:extLst>
          </p:cNvPr>
          <p:cNvSpPr/>
          <p:nvPr/>
        </p:nvSpPr>
        <p:spPr>
          <a:xfrm>
            <a:off x="7159576" y="5867138"/>
            <a:ext cx="1144708" cy="345444"/>
          </a:xfrm>
          <a:prstGeom prst="borderCallout2">
            <a:avLst>
              <a:gd name="adj1" fmla="val 18750"/>
              <a:gd name="adj2" fmla="val -8333"/>
              <a:gd name="adj3" fmla="val 18750"/>
              <a:gd name="adj4" fmla="val -16667"/>
              <a:gd name="adj5" fmla="val 201852"/>
              <a:gd name="adj6" fmla="val -60387"/>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0" indent="-361950"/>
            <a:r>
              <a:rPr lang="en-US" dirty="0">
                <a:solidFill>
                  <a:schemeClr val="tx1">
                    <a:lumMod val="75000"/>
                    <a:lumOff val="25000"/>
                  </a:schemeClr>
                </a:solidFill>
              </a:rPr>
              <a:t>(7) Next &gt;</a:t>
            </a:r>
            <a:endParaRPr lang="de-DE" dirty="0">
              <a:solidFill>
                <a:schemeClr val="tx1">
                  <a:lumMod val="75000"/>
                  <a:lumOff val="25000"/>
                </a:schemeClr>
              </a:solidFill>
            </a:endParaRPr>
          </a:p>
        </p:txBody>
      </p:sp>
    </p:spTree>
    <p:extLst>
      <p:ext uri="{BB962C8B-B14F-4D97-AF65-F5344CB8AC3E}">
        <p14:creationId xmlns:p14="http://schemas.microsoft.com/office/powerpoint/2010/main" val="532536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207C25EE-8048-498E-A2CA-3A24B00B5A1B}"/>
              </a:ext>
            </a:extLst>
          </p:cNvPr>
          <p:cNvPicPr>
            <a:picLocks noChangeAspect="1"/>
          </p:cNvPicPr>
          <p:nvPr/>
        </p:nvPicPr>
        <p:blipFill>
          <a:blip r:embed="rId2"/>
          <a:stretch>
            <a:fillRect/>
          </a:stretch>
        </p:blipFill>
        <p:spPr>
          <a:xfrm>
            <a:off x="2744209" y="0"/>
            <a:ext cx="6703581" cy="6858000"/>
          </a:xfrm>
          <a:prstGeom prst="rect">
            <a:avLst/>
          </a:prstGeom>
        </p:spPr>
      </p:pic>
      <p:pic>
        <p:nvPicPr>
          <p:cNvPr id="4" name="Grafik 3">
            <a:extLst>
              <a:ext uri="{FF2B5EF4-FFF2-40B4-BE49-F238E27FC236}">
                <a16:creationId xmlns:a16="http://schemas.microsoft.com/office/drawing/2014/main" id="{A157F05A-77BD-4587-BC80-D3F7E8652AD6}"/>
              </a:ext>
            </a:extLst>
          </p:cNvPr>
          <p:cNvPicPr>
            <a:picLocks noChangeAspect="1"/>
          </p:cNvPicPr>
          <p:nvPr/>
        </p:nvPicPr>
        <p:blipFill>
          <a:blip r:embed="rId3"/>
          <a:stretch>
            <a:fillRect/>
          </a:stretch>
        </p:blipFill>
        <p:spPr>
          <a:xfrm>
            <a:off x="4424362" y="1814512"/>
            <a:ext cx="3343275" cy="3228975"/>
          </a:xfrm>
          <a:prstGeom prst="rect">
            <a:avLst/>
          </a:prstGeom>
          <a:effectLst>
            <a:outerShdw blurRad="63500" sx="102000" sy="102000" algn="ctr" rotWithShape="0">
              <a:prstClr val="black">
                <a:alpha val="40000"/>
              </a:prstClr>
            </a:outerShdw>
          </a:effectLst>
        </p:spPr>
      </p:pic>
      <p:sp>
        <p:nvSpPr>
          <p:cNvPr id="5" name="Legende: mit gebogener Linie 4">
            <a:extLst>
              <a:ext uri="{FF2B5EF4-FFF2-40B4-BE49-F238E27FC236}">
                <a16:creationId xmlns:a16="http://schemas.microsoft.com/office/drawing/2014/main" id="{5BD74673-6040-4910-BBD5-1B4E3A7EA086}"/>
              </a:ext>
            </a:extLst>
          </p:cNvPr>
          <p:cNvSpPr/>
          <p:nvPr/>
        </p:nvSpPr>
        <p:spPr>
          <a:xfrm>
            <a:off x="8438139" y="219075"/>
            <a:ext cx="2687061" cy="485775"/>
          </a:xfrm>
          <a:prstGeom prst="borderCallout2">
            <a:avLst>
              <a:gd name="adj1" fmla="val 18750"/>
              <a:gd name="adj2" fmla="val -8333"/>
              <a:gd name="adj3" fmla="val 18750"/>
              <a:gd name="adj4" fmla="val -16667"/>
              <a:gd name="adj5" fmla="val 207716"/>
              <a:gd name="adj6" fmla="val 18023"/>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0" indent="-361950"/>
            <a:r>
              <a:rPr lang="en-US" dirty="0">
                <a:solidFill>
                  <a:schemeClr val="tx1">
                    <a:lumMod val="75000"/>
                    <a:lumOff val="25000"/>
                  </a:schemeClr>
                </a:solidFill>
              </a:rPr>
              <a:t>(1) Click “Add”</a:t>
            </a:r>
            <a:endParaRPr lang="de-DE" dirty="0">
              <a:solidFill>
                <a:schemeClr val="tx1">
                  <a:lumMod val="75000"/>
                  <a:lumOff val="25000"/>
                </a:schemeClr>
              </a:solidFill>
            </a:endParaRPr>
          </a:p>
        </p:txBody>
      </p:sp>
      <p:sp>
        <p:nvSpPr>
          <p:cNvPr id="6" name="Legende: mit gebogener Linie 5">
            <a:extLst>
              <a:ext uri="{FF2B5EF4-FFF2-40B4-BE49-F238E27FC236}">
                <a16:creationId xmlns:a16="http://schemas.microsoft.com/office/drawing/2014/main" id="{43592933-198A-4CF0-980A-D7B6958D81FF}"/>
              </a:ext>
            </a:extLst>
          </p:cNvPr>
          <p:cNvSpPr/>
          <p:nvPr/>
        </p:nvSpPr>
        <p:spPr>
          <a:xfrm>
            <a:off x="8408554" y="2762250"/>
            <a:ext cx="2687061" cy="666750"/>
          </a:xfrm>
          <a:prstGeom prst="borderCallout2">
            <a:avLst>
              <a:gd name="adj1" fmla="val 18750"/>
              <a:gd name="adj2" fmla="val -8333"/>
              <a:gd name="adj3" fmla="val 18750"/>
              <a:gd name="adj4" fmla="val -16667"/>
              <a:gd name="adj5" fmla="val -69259"/>
              <a:gd name="adj6" fmla="val -54645"/>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0" indent="-361950"/>
            <a:r>
              <a:rPr lang="en-US" dirty="0">
                <a:solidFill>
                  <a:schemeClr val="tx1">
                    <a:lumMod val="75000"/>
                    <a:lumOff val="25000"/>
                  </a:schemeClr>
                </a:solidFill>
              </a:rPr>
              <a:t>(2) Define RCE input variable of type “File”</a:t>
            </a:r>
            <a:endParaRPr lang="de-DE" dirty="0">
              <a:solidFill>
                <a:schemeClr val="tx1">
                  <a:lumMod val="75000"/>
                  <a:lumOff val="25000"/>
                </a:schemeClr>
              </a:solidFill>
            </a:endParaRPr>
          </a:p>
        </p:txBody>
      </p:sp>
      <p:sp>
        <p:nvSpPr>
          <p:cNvPr id="7" name="Legende: mit gebogener Linie 6">
            <a:extLst>
              <a:ext uri="{FF2B5EF4-FFF2-40B4-BE49-F238E27FC236}">
                <a16:creationId xmlns:a16="http://schemas.microsoft.com/office/drawing/2014/main" id="{D2A19678-DDE0-424E-96A2-32EA17BC7650}"/>
              </a:ext>
            </a:extLst>
          </p:cNvPr>
          <p:cNvSpPr/>
          <p:nvPr/>
        </p:nvSpPr>
        <p:spPr>
          <a:xfrm>
            <a:off x="9084828" y="4143375"/>
            <a:ext cx="3002397" cy="666750"/>
          </a:xfrm>
          <a:prstGeom prst="borderCallout2">
            <a:avLst>
              <a:gd name="adj1" fmla="val 18750"/>
              <a:gd name="adj2" fmla="val -8333"/>
              <a:gd name="adj3" fmla="val 18750"/>
              <a:gd name="adj4" fmla="val -16667"/>
              <a:gd name="adj5" fmla="val -37830"/>
              <a:gd name="adj6" fmla="val -57126"/>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0" indent="-361950"/>
            <a:r>
              <a:rPr lang="en-US" dirty="0">
                <a:solidFill>
                  <a:schemeClr val="tx1">
                    <a:lumMod val="75000"/>
                    <a:lumOff val="25000"/>
                  </a:schemeClr>
                </a:solidFill>
              </a:rPr>
              <a:t>(3) Choose these file handling settings and click “OK”</a:t>
            </a:r>
            <a:endParaRPr lang="de-DE" dirty="0">
              <a:solidFill>
                <a:schemeClr val="tx1">
                  <a:lumMod val="75000"/>
                  <a:lumOff val="25000"/>
                </a:schemeClr>
              </a:solidFill>
            </a:endParaRPr>
          </a:p>
        </p:txBody>
      </p:sp>
      <p:sp>
        <p:nvSpPr>
          <p:cNvPr id="9" name="Legende: mit gebogener Linie 8">
            <a:extLst>
              <a:ext uri="{FF2B5EF4-FFF2-40B4-BE49-F238E27FC236}">
                <a16:creationId xmlns:a16="http://schemas.microsoft.com/office/drawing/2014/main" id="{2344816B-E512-4C7D-B96D-0EF0724E15EC}"/>
              </a:ext>
            </a:extLst>
          </p:cNvPr>
          <p:cNvSpPr/>
          <p:nvPr/>
        </p:nvSpPr>
        <p:spPr>
          <a:xfrm>
            <a:off x="7159576" y="5867138"/>
            <a:ext cx="1144708" cy="345444"/>
          </a:xfrm>
          <a:prstGeom prst="borderCallout2">
            <a:avLst>
              <a:gd name="adj1" fmla="val 18750"/>
              <a:gd name="adj2" fmla="val -8333"/>
              <a:gd name="adj3" fmla="val 18750"/>
              <a:gd name="adj4" fmla="val -16667"/>
              <a:gd name="adj5" fmla="val 201852"/>
              <a:gd name="adj6" fmla="val -60387"/>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0" indent="-361950"/>
            <a:r>
              <a:rPr lang="en-US" dirty="0">
                <a:solidFill>
                  <a:schemeClr val="tx1">
                    <a:lumMod val="75000"/>
                    <a:lumOff val="25000"/>
                  </a:schemeClr>
                </a:solidFill>
              </a:rPr>
              <a:t>(4) Next &gt;</a:t>
            </a:r>
            <a:endParaRPr lang="de-DE" dirty="0">
              <a:solidFill>
                <a:schemeClr val="tx1">
                  <a:lumMod val="75000"/>
                  <a:lumOff val="25000"/>
                </a:schemeClr>
              </a:solidFill>
            </a:endParaRPr>
          </a:p>
        </p:txBody>
      </p:sp>
    </p:spTree>
    <p:extLst>
      <p:ext uri="{BB962C8B-B14F-4D97-AF65-F5344CB8AC3E}">
        <p14:creationId xmlns:p14="http://schemas.microsoft.com/office/powerpoint/2010/main" val="2626145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D9444D39-DC35-48A0-914E-B29B0F5E8F24}"/>
              </a:ext>
            </a:extLst>
          </p:cNvPr>
          <p:cNvPicPr>
            <a:picLocks noChangeAspect="1"/>
          </p:cNvPicPr>
          <p:nvPr/>
        </p:nvPicPr>
        <p:blipFill>
          <a:blip r:embed="rId2"/>
          <a:stretch>
            <a:fillRect/>
          </a:stretch>
        </p:blipFill>
        <p:spPr>
          <a:xfrm>
            <a:off x="2744209" y="0"/>
            <a:ext cx="6703581" cy="6858000"/>
          </a:xfrm>
          <a:prstGeom prst="rect">
            <a:avLst/>
          </a:prstGeom>
        </p:spPr>
      </p:pic>
      <p:pic>
        <p:nvPicPr>
          <p:cNvPr id="4" name="Grafik 3">
            <a:extLst>
              <a:ext uri="{FF2B5EF4-FFF2-40B4-BE49-F238E27FC236}">
                <a16:creationId xmlns:a16="http://schemas.microsoft.com/office/drawing/2014/main" id="{973C11FF-A82B-469E-B27C-AB8DB61267AA}"/>
              </a:ext>
            </a:extLst>
          </p:cNvPr>
          <p:cNvPicPr>
            <a:picLocks noChangeAspect="1"/>
          </p:cNvPicPr>
          <p:nvPr/>
        </p:nvPicPr>
        <p:blipFill>
          <a:blip r:embed="rId3"/>
          <a:stretch>
            <a:fillRect/>
          </a:stretch>
        </p:blipFill>
        <p:spPr>
          <a:xfrm>
            <a:off x="5076825" y="2681287"/>
            <a:ext cx="2038350" cy="1495425"/>
          </a:xfrm>
          <a:prstGeom prst="rect">
            <a:avLst/>
          </a:prstGeom>
        </p:spPr>
      </p:pic>
      <p:sp>
        <p:nvSpPr>
          <p:cNvPr id="5" name="Legende: mit gebogener Linie 4">
            <a:extLst>
              <a:ext uri="{FF2B5EF4-FFF2-40B4-BE49-F238E27FC236}">
                <a16:creationId xmlns:a16="http://schemas.microsoft.com/office/drawing/2014/main" id="{9E1C5306-140C-4273-81FA-90C181774901}"/>
              </a:ext>
            </a:extLst>
          </p:cNvPr>
          <p:cNvSpPr/>
          <p:nvPr/>
        </p:nvSpPr>
        <p:spPr>
          <a:xfrm>
            <a:off x="8438139" y="219075"/>
            <a:ext cx="2687061" cy="485775"/>
          </a:xfrm>
          <a:prstGeom prst="borderCallout2">
            <a:avLst>
              <a:gd name="adj1" fmla="val 18750"/>
              <a:gd name="adj2" fmla="val -8333"/>
              <a:gd name="adj3" fmla="val 18750"/>
              <a:gd name="adj4" fmla="val -16667"/>
              <a:gd name="adj5" fmla="val 207716"/>
              <a:gd name="adj6" fmla="val 18023"/>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0" indent="-361950"/>
            <a:r>
              <a:rPr lang="en-US" dirty="0">
                <a:solidFill>
                  <a:schemeClr val="tx1">
                    <a:lumMod val="75000"/>
                    <a:lumOff val="25000"/>
                  </a:schemeClr>
                </a:solidFill>
              </a:rPr>
              <a:t>(1) Click “Add”</a:t>
            </a:r>
            <a:endParaRPr lang="de-DE" dirty="0">
              <a:solidFill>
                <a:schemeClr val="tx1">
                  <a:lumMod val="75000"/>
                  <a:lumOff val="25000"/>
                </a:schemeClr>
              </a:solidFill>
            </a:endParaRPr>
          </a:p>
        </p:txBody>
      </p:sp>
      <p:sp>
        <p:nvSpPr>
          <p:cNvPr id="6" name="Legende: mit gebogener Linie 5">
            <a:extLst>
              <a:ext uri="{FF2B5EF4-FFF2-40B4-BE49-F238E27FC236}">
                <a16:creationId xmlns:a16="http://schemas.microsoft.com/office/drawing/2014/main" id="{7A0D30F2-7608-49C4-B435-550C35D07995}"/>
              </a:ext>
            </a:extLst>
          </p:cNvPr>
          <p:cNvSpPr/>
          <p:nvPr/>
        </p:nvSpPr>
        <p:spPr>
          <a:xfrm>
            <a:off x="8408554" y="2762250"/>
            <a:ext cx="2687061" cy="666750"/>
          </a:xfrm>
          <a:prstGeom prst="borderCallout2">
            <a:avLst>
              <a:gd name="adj1" fmla="val 18750"/>
              <a:gd name="adj2" fmla="val -8333"/>
              <a:gd name="adj3" fmla="val 18750"/>
              <a:gd name="adj4" fmla="val -16667"/>
              <a:gd name="adj5" fmla="val 73598"/>
              <a:gd name="adj6" fmla="val -52873"/>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0" indent="-361950"/>
            <a:r>
              <a:rPr lang="en-US" dirty="0">
                <a:solidFill>
                  <a:schemeClr val="tx1">
                    <a:lumMod val="75000"/>
                    <a:lumOff val="25000"/>
                  </a:schemeClr>
                </a:solidFill>
              </a:rPr>
              <a:t>(2) Define RCE output variable of type “File”</a:t>
            </a:r>
            <a:endParaRPr lang="de-DE" dirty="0">
              <a:solidFill>
                <a:schemeClr val="tx1">
                  <a:lumMod val="75000"/>
                  <a:lumOff val="25000"/>
                </a:schemeClr>
              </a:solidFill>
            </a:endParaRPr>
          </a:p>
        </p:txBody>
      </p:sp>
      <p:sp>
        <p:nvSpPr>
          <p:cNvPr id="8" name="Legende: mit gebogener Linie 7">
            <a:extLst>
              <a:ext uri="{FF2B5EF4-FFF2-40B4-BE49-F238E27FC236}">
                <a16:creationId xmlns:a16="http://schemas.microsoft.com/office/drawing/2014/main" id="{81C38697-F265-41A2-988F-618765B3218D}"/>
              </a:ext>
            </a:extLst>
          </p:cNvPr>
          <p:cNvSpPr/>
          <p:nvPr/>
        </p:nvSpPr>
        <p:spPr>
          <a:xfrm>
            <a:off x="7159576" y="5867138"/>
            <a:ext cx="1144708" cy="345444"/>
          </a:xfrm>
          <a:prstGeom prst="borderCallout2">
            <a:avLst>
              <a:gd name="adj1" fmla="val 18750"/>
              <a:gd name="adj2" fmla="val -8333"/>
              <a:gd name="adj3" fmla="val 18750"/>
              <a:gd name="adj4" fmla="val -16667"/>
              <a:gd name="adj5" fmla="val 201852"/>
              <a:gd name="adj6" fmla="val -60387"/>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0" indent="-361950"/>
            <a:r>
              <a:rPr lang="en-US" dirty="0">
                <a:solidFill>
                  <a:schemeClr val="tx1">
                    <a:lumMod val="75000"/>
                    <a:lumOff val="25000"/>
                  </a:schemeClr>
                </a:solidFill>
              </a:rPr>
              <a:t>(3) Next &gt;</a:t>
            </a:r>
            <a:endParaRPr lang="de-DE" dirty="0">
              <a:solidFill>
                <a:schemeClr val="tx1">
                  <a:lumMod val="75000"/>
                  <a:lumOff val="25000"/>
                </a:schemeClr>
              </a:solidFill>
            </a:endParaRPr>
          </a:p>
        </p:txBody>
      </p:sp>
    </p:spTree>
    <p:extLst>
      <p:ext uri="{BB962C8B-B14F-4D97-AF65-F5344CB8AC3E}">
        <p14:creationId xmlns:p14="http://schemas.microsoft.com/office/powerpoint/2010/main" val="2930916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905DCB1A-1B25-41AD-A09E-2BBB6AC82ED9}"/>
              </a:ext>
            </a:extLst>
          </p:cNvPr>
          <p:cNvPicPr>
            <a:picLocks noChangeAspect="1"/>
          </p:cNvPicPr>
          <p:nvPr/>
        </p:nvPicPr>
        <p:blipFill>
          <a:blip r:embed="rId2"/>
          <a:stretch>
            <a:fillRect/>
          </a:stretch>
        </p:blipFill>
        <p:spPr>
          <a:xfrm>
            <a:off x="2744209" y="0"/>
            <a:ext cx="6703581" cy="6858000"/>
          </a:xfrm>
          <a:prstGeom prst="rect">
            <a:avLst/>
          </a:prstGeom>
        </p:spPr>
      </p:pic>
      <p:sp>
        <p:nvSpPr>
          <p:cNvPr id="5" name="Legende: mit gebogener Linie 4">
            <a:extLst>
              <a:ext uri="{FF2B5EF4-FFF2-40B4-BE49-F238E27FC236}">
                <a16:creationId xmlns:a16="http://schemas.microsoft.com/office/drawing/2014/main" id="{7D891340-252A-4100-B034-7CACE8F5E795}"/>
              </a:ext>
            </a:extLst>
          </p:cNvPr>
          <p:cNvSpPr/>
          <p:nvPr/>
        </p:nvSpPr>
        <p:spPr>
          <a:xfrm>
            <a:off x="8408554" y="2762250"/>
            <a:ext cx="2135621" cy="428625"/>
          </a:xfrm>
          <a:prstGeom prst="borderCallout2">
            <a:avLst>
              <a:gd name="adj1" fmla="val 18750"/>
              <a:gd name="adj2" fmla="val -8333"/>
              <a:gd name="adj3" fmla="val 18750"/>
              <a:gd name="adj4" fmla="val -16667"/>
              <a:gd name="adj5" fmla="val 73598"/>
              <a:gd name="adj6" fmla="val -52873"/>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0" indent="-361950"/>
            <a:r>
              <a:rPr lang="en-US" dirty="0">
                <a:solidFill>
                  <a:schemeClr val="tx1">
                    <a:lumMod val="75000"/>
                    <a:lumOff val="25000"/>
                  </a:schemeClr>
                </a:solidFill>
              </a:rPr>
              <a:t>Nothing to do …</a:t>
            </a:r>
            <a:endParaRPr lang="de-DE" dirty="0">
              <a:solidFill>
                <a:schemeClr val="tx1">
                  <a:lumMod val="75000"/>
                  <a:lumOff val="25000"/>
                </a:schemeClr>
              </a:solidFill>
            </a:endParaRPr>
          </a:p>
        </p:txBody>
      </p:sp>
      <p:sp>
        <p:nvSpPr>
          <p:cNvPr id="7" name="Legende: mit gebogener Linie 6">
            <a:extLst>
              <a:ext uri="{FF2B5EF4-FFF2-40B4-BE49-F238E27FC236}">
                <a16:creationId xmlns:a16="http://schemas.microsoft.com/office/drawing/2014/main" id="{8440A918-20E8-453E-896F-A3FD149C4103}"/>
              </a:ext>
            </a:extLst>
          </p:cNvPr>
          <p:cNvSpPr/>
          <p:nvPr/>
        </p:nvSpPr>
        <p:spPr>
          <a:xfrm>
            <a:off x="7159576" y="5867138"/>
            <a:ext cx="1144708" cy="345444"/>
          </a:xfrm>
          <a:prstGeom prst="borderCallout2">
            <a:avLst>
              <a:gd name="adj1" fmla="val 18750"/>
              <a:gd name="adj2" fmla="val -8333"/>
              <a:gd name="adj3" fmla="val 18750"/>
              <a:gd name="adj4" fmla="val -16667"/>
              <a:gd name="adj5" fmla="val 201852"/>
              <a:gd name="adj6" fmla="val -60387"/>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0" indent="-361950"/>
            <a:r>
              <a:rPr lang="en-US" dirty="0">
                <a:solidFill>
                  <a:schemeClr val="tx1">
                    <a:lumMod val="75000"/>
                    <a:lumOff val="25000"/>
                  </a:schemeClr>
                </a:solidFill>
              </a:rPr>
              <a:t>(1) Next &gt;</a:t>
            </a:r>
            <a:endParaRPr lang="de-DE" dirty="0">
              <a:solidFill>
                <a:schemeClr val="tx1">
                  <a:lumMod val="75000"/>
                  <a:lumOff val="25000"/>
                </a:schemeClr>
              </a:solidFill>
            </a:endParaRPr>
          </a:p>
        </p:txBody>
      </p:sp>
    </p:spTree>
    <p:extLst>
      <p:ext uri="{BB962C8B-B14F-4D97-AF65-F5344CB8AC3E}">
        <p14:creationId xmlns:p14="http://schemas.microsoft.com/office/powerpoint/2010/main" val="1449836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C8C47F0B-6074-4C10-A29E-FBD99A26E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4209" y="0"/>
            <a:ext cx="6703581" cy="6857999"/>
          </a:xfrm>
          <a:prstGeom prst="rect">
            <a:avLst/>
          </a:prstGeom>
        </p:spPr>
      </p:pic>
      <p:pic>
        <p:nvPicPr>
          <p:cNvPr id="4" name="Grafik 3">
            <a:extLst>
              <a:ext uri="{FF2B5EF4-FFF2-40B4-BE49-F238E27FC236}">
                <a16:creationId xmlns:a16="http://schemas.microsoft.com/office/drawing/2014/main" id="{B30D7328-0542-41C4-96E4-1CCE3BD4456B}"/>
              </a:ext>
            </a:extLst>
          </p:cNvPr>
          <p:cNvPicPr>
            <a:picLocks noChangeAspect="1"/>
          </p:cNvPicPr>
          <p:nvPr/>
        </p:nvPicPr>
        <p:blipFill>
          <a:blip r:embed="rId3"/>
          <a:stretch>
            <a:fillRect/>
          </a:stretch>
        </p:blipFill>
        <p:spPr>
          <a:xfrm>
            <a:off x="5297627" y="1462177"/>
            <a:ext cx="5581650" cy="2867025"/>
          </a:xfrm>
          <a:prstGeom prst="rect">
            <a:avLst/>
          </a:prstGeom>
          <a:effectLst>
            <a:outerShdw blurRad="63500" sx="102000" sy="102000" algn="ctr" rotWithShape="0">
              <a:prstClr val="black">
                <a:alpha val="40000"/>
              </a:prstClr>
            </a:outerShdw>
          </a:effectLst>
        </p:spPr>
      </p:pic>
      <p:sp>
        <p:nvSpPr>
          <p:cNvPr id="5" name="Legende: mit gebogener Linie 4">
            <a:extLst>
              <a:ext uri="{FF2B5EF4-FFF2-40B4-BE49-F238E27FC236}">
                <a16:creationId xmlns:a16="http://schemas.microsoft.com/office/drawing/2014/main" id="{59CE9C22-25FE-4BBE-B8B7-8DDF0B1EE3C7}"/>
              </a:ext>
            </a:extLst>
          </p:cNvPr>
          <p:cNvSpPr/>
          <p:nvPr/>
        </p:nvSpPr>
        <p:spPr>
          <a:xfrm>
            <a:off x="9236690" y="586595"/>
            <a:ext cx="2687061" cy="349371"/>
          </a:xfrm>
          <a:prstGeom prst="borderCallout2">
            <a:avLst>
              <a:gd name="adj1" fmla="val 18750"/>
              <a:gd name="adj2" fmla="val -8333"/>
              <a:gd name="adj3" fmla="val 18750"/>
              <a:gd name="adj4" fmla="val -16667"/>
              <a:gd name="adj5" fmla="val 133038"/>
              <a:gd name="adj6" fmla="val -11948"/>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0" indent="-361950"/>
            <a:r>
              <a:rPr lang="en-US" dirty="0">
                <a:solidFill>
                  <a:schemeClr val="tx1">
                    <a:lumMod val="75000"/>
                    <a:lumOff val="25000"/>
                  </a:schemeClr>
                </a:solidFill>
              </a:rPr>
              <a:t>(1) Add launch setting</a:t>
            </a:r>
            <a:endParaRPr lang="de-DE" dirty="0">
              <a:solidFill>
                <a:schemeClr val="tx1">
                  <a:lumMod val="75000"/>
                  <a:lumOff val="25000"/>
                </a:schemeClr>
              </a:solidFill>
            </a:endParaRPr>
          </a:p>
        </p:txBody>
      </p:sp>
      <p:sp>
        <p:nvSpPr>
          <p:cNvPr id="6" name="Legende: mit gebogener Linie 5">
            <a:extLst>
              <a:ext uri="{FF2B5EF4-FFF2-40B4-BE49-F238E27FC236}">
                <a16:creationId xmlns:a16="http://schemas.microsoft.com/office/drawing/2014/main" id="{A3C3954A-7B77-4FF9-9A10-13C05268B3FE}"/>
              </a:ext>
            </a:extLst>
          </p:cNvPr>
          <p:cNvSpPr/>
          <p:nvPr/>
        </p:nvSpPr>
        <p:spPr>
          <a:xfrm flipH="1">
            <a:off x="1478135" y="2543441"/>
            <a:ext cx="2687061" cy="349371"/>
          </a:xfrm>
          <a:prstGeom prst="borderCallout2">
            <a:avLst>
              <a:gd name="adj1" fmla="val 18750"/>
              <a:gd name="adj2" fmla="val -8333"/>
              <a:gd name="adj3" fmla="val 18750"/>
              <a:gd name="adj4" fmla="val -16667"/>
              <a:gd name="adj5" fmla="val -145973"/>
              <a:gd name="adj6" fmla="val -45336"/>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0" indent="-361950"/>
            <a:r>
              <a:rPr lang="en-US" dirty="0">
                <a:solidFill>
                  <a:schemeClr val="tx1">
                    <a:lumMod val="75000"/>
                    <a:lumOff val="25000"/>
                  </a:schemeClr>
                </a:solidFill>
              </a:rPr>
              <a:t>(2) Point to tool directory</a:t>
            </a:r>
            <a:endParaRPr lang="de-DE" dirty="0">
              <a:solidFill>
                <a:schemeClr val="tx1">
                  <a:lumMod val="75000"/>
                  <a:lumOff val="25000"/>
                </a:schemeClr>
              </a:solidFill>
            </a:endParaRPr>
          </a:p>
        </p:txBody>
      </p:sp>
      <p:sp>
        <p:nvSpPr>
          <p:cNvPr id="7" name="Legende: mit gebogener Linie 6">
            <a:extLst>
              <a:ext uri="{FF2B5EF4-FFF2-40B4-BE49-F238E27FC236}">
                <a16:creationId xmlns:a16="http://schemas.microsoft.com/office/drawing/2014/main" id="{4440B103-8068-4882-865F-FEA75BFE056B}"/>
              </a:ext>
            </a:extLst>
          </p:cNvPr>
          <p:cNvSpPr/>
          <p:nvPr/>
        </p:nvSpPr>
        <p:spPr>
          <a:xfrm flipH="1">
            <a:off x="1478134" y="3015018"/>
            <a:ext cx="2687061" cy="349371"/>
          </a:xfrm>
          <a:prstGeom prst="borderCallout2">
            <a:avLst>
              <a:gd name="adj1" fmla="val 18750"/>
              <a:gd name="adj2" fmla="val -8333"/>
              <a:gd name="adj3" fmla="val 18750"/>
              <a:gd name="adj4" fmla="val -16667"/>
              <a:gd name="adj5" fmla="val -205232"/>
              <a:gd name="adj6" fmla="val -44373"/>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0" indent="-361950"/>
            <a:r>
              <a:rPr lang="en-US" dirty="0">
                <a:solidFill>
                  <a:schemeClr val="tx1">
                    <a:lumMod val="75000"/>
                    <a:lumOff val="25000"/>
                  </a:schemeClr>
                </a:solidFill>
              </a:rPr>
              <a:t>(3) Select tool version</a:t>
            </a:r>
            <a:endParaRPr lang="de-DE" dirty="0">
              <a:solidFill>
                <a:schemeClr val="tx1">
                  <a:lumMod val="75000"/>
                  <a:lumOff val="25000"/>
                </a:schemeClr>
              </a:solidFill>
            </a:endParaRPr>
          </a:p>
        </p:txBody>
      </p:sp>
      <p:sp>
        <p:nvSpPr>
          <p:cNvPr id="8" name="Legende: mit gebogener Linie 7">
            <a:extLst>
              <a:ext uri="{FF2B5EF4-FFF2-40B4-BE49-F238E27FC236}">
                <a16:creationId xmlns:a16="http://schemas.microsoft.com/office/drawing/2014/main" id="{8E670E2A-E1C0-4F01-940A-C2A9837A75A5}"/>
              </a:ext>
            </a:extLst>
          </p:cNvPr>
          <p:cNvSpPr/>
          <p:nvPr/>
        </p:nvSpPr>
        <p:spPr>
          <a:xfrm flipH="1">
            <a:off x="1112807" y="3508794"/>
            <a:ext cx="3052385" cy="349371"/>
          </a:xfrm>
          <a:prstGeom prst="borderCallout2">
            <a:avLst>
              <a:gd name="adj1" fmla="val 18750"/>
              <a:gd name="adj2" fmla="val -8333"/>
              <a:gd name="adj3" fmla="val 18750"/>
              <a:gd name="adj4" fmla="val -16667"/>
              <a:gd name="adj5" fmla="val -121963"/>
              <a:gd name="adj6" fmla="val -50422"/>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0" indent="-361950"/>
            <a:r>
              <a:rPr lang="en-US" dirty="0">
                <a:solidFill>
                  <a:schemeClr val="tx1">
                    <a:lumMod val="75000"/>
                    <a:lumOff val="25000"/>
                  </a:schemeClr>
                </a:solidFill>
              </a:rPr>
              <a:t>(4) Select checkboxes like this</a:t>
            </a:r>
            <a:endParaRPr lang="de-DE" dirty="0">
              <a:solidFill>
                <a:schemeClr val="tx1">
                  <a:lumMod val="75000"/>
                  <a:lumOff val="25000"/>
                </a:schemeClr>
              </a:solidFill>
            </a:endParaRPr>
          </a:p>
        </p:txBody>
      </p:sp>
      <p:sp>
        <p:nvSpPr>
          <p:cNvPr id="9" name="Legende: mit gebogener Linie 8">
            <a:extLst>
              <a:ext uri="{FF2B5EF4-FFF2-40B4-BE49-F238E27FC236}">
                <a16:creationId xmlns:a16="http://schemas.microsoft.com/office/drawing/2014/main" id="{6DFFFDAA-E02F-4661-BE8E-1EA1A45E93D7}"/>
              </a:ext>
            </a:extLst>
          </p:cNvPr>
          <p:cNvSpPr/>
          <p:nvPr/>
        </p:nvSpPr>
        <p:spPr>
          <a:xfrm flipH="1">
            <a:off x="268246" y="5360597"/>
            <a:ext cx="3052385" cy="539871"/>
          </a:xfrm>
          <a:prstGeom prst="borderCallout2">
            <a:avLst>
              <a:gd name="adj1" fmla="val 18750"/>
              <a:gd name="adj2" fmla="val -8333"/>
              <a:gd name="adj3" fmla="val 18750"/>
              <a:gd name="adj4" fmla="val -16667"/>
              <a:gd name="adj5" fmla="val -26682"/>
              <a:gd name="adj6" fmla="val -21596"/>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0" indent="-361950"/>
            <a:r>
              <a:rPr lang="en-US" dirty="0">
                <a:solidFill>
                  <a:schemeClr val="tx1">
                    <a:lumMod val="75000"/>
                    <a:lumOff val="25000"/>
                  </a:schemeClr>
                </a:solidFill>
              </a:rPr>
              <a:t>(5) Select your preferred copying behavior</a:t>
            </a:r>
            <a:endParaRPr lang="de-DE" dirty="0">
              <a:solidFill>
                <a:schemeClr val="tx1">
                  <a:lumMod val="75000"/>
                  <a:lumOff val="25000"/>
                </a:schemeClr>
              </a:solidFill>
            </a:endParaRPr>
          </a:p>
        </p:txBody>
      </p:sp>
      <p:sp>
        <p:nvSpPr>
          <p:cNvPr id="10" name="Legende: mit gebogener Linie 9">
            <a:extLst>
              <a:ext uri="{FF2B5EF4-FFF2-40B4-BE49-F238E27FC236}">
                <a16:creationId xmlns:a16="http://schemas.microsoft.com/office/drawing/2014/main" id="{0A79809A-AB8D-401D-85F3-83B569C17323}"/>
              </a:ext>
            </a:extLst>
          </p:cNvPr>
          <p:cNvSpPr/>
          <p:nvPr/>
        </p:nvSpPr>
        <p:spPr>
          <a:xfrm>
            <a:off x="8871366" y="5185911"/>
            <a:ext cx="3052385" cy="349372"/>
          </a:xfrm>
          <a:prstGeom prst="borderCallout2">
            <a:avLst>
              <a:gd name="adj1" fmla="val 18750"/>
              <a:gd name="adj2" fmla="val -8333"/>
              <a:gd name="adj3" fmla="val 18750"/>
              <a:gd name="adj4" fmla="val -16667"/>
              <a:gd name="adj5" fmla="val -30470"/>
              <a:gd name="adj6" fmla="val -44205"/>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0" indent="-361950"/>
            <a:r>
              <a:rPr lang="en-US" dirty="0">
                <a:solidFill>
                  <a:schemeClr val="tx1">
                    <a:lumMod val="75000"/>
                    <a:lumOff val="25000"/>
                  </a:schemeClr>
                </a:solidFill>
              </a:rPr>
              <a:t>(6) Convenient for debugging…</a:t>
            </a:r>
            <a:endParaRPr lang="de-DE" dirty="0">
              <a:solidFill>
                <a:schemeClr val="tx1">
                  <a:lumMod val="75000"/>
                  <a:lumOff val="25000"/>
                </a:schemeClr>
              </a:solidFill>
            </a:endParaRPr>
          </a:p>
        </p:txBody>
      </p:sp>
      <p:sp>
        <p:nvSpPr>
          <p:cNvPr id="13" name="Legende: mit gebogener Linie 12">
            <a:extLst>
              <a:ext uri="{FF2B5EF4-FFF2-40B4-BE49-F238E27FC236}">
                <a16:creationId xmlns:a16="http://schemas.microsoft.com/office/drawing/2014/main" id="{1857FAED-6FDE-49D7-8B86-AAEA71B46168}"/>
              </a:ext>
            </a:extLst>
          </p:cNvPr>
          <p:cNvSpPr/>
          <p:nvPr/>
        </p:nvSpPr>
        <p:spPr>
          <a:xfrm>
            <a:off x="7159576" y="5867138"/>
            <a:ext cx="1144708" cy="345444"/>
          </a:xfrm>
          <a:prstGeom prst="borderCallout2">
            <a:avLst>
              <a:gd name="adj1" fmla="val 18750"/>
              <a:gd name="adj2" fmla="val -8333"/>
              <a:gd name="adj3" fmla="val 18750"/>
              <a:gd name="adj4" fmla="val -16667"/>
              <a:gd name="adj5" fmla="val 201852"/>
              <a:gd name="adj6" fmla="val -60387"/>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0" indent="-361950"/>
            <a:r>
              <a:rPr lang="en-US" dirty="0">
                <a:solidFill>
                  <a:schemeClr val="tx1">
                    <a:lumMod val="75000"/>
                    <a:lumOff val="25000"/>
                  </a:schemeClr>
                </a:solidFill>
              </a:rPr>
              <a:t>(7) Next &gt;</a:t>
            </a:r>
            <a:endParaRPr lang="de-DE" dirty="0">
              <a:solidFill>
                <a:schemeClr val="tx1">
                  <a:lumMod val="75000"/>
                  <a:lumOff val="25000"/>
                </a:schemeClr>
              </a:solidFill>
            </a:endParaRPr>
          </a:p>
        </p:txBody>
      </p:sp>
    </p:spTree>
    <p:extLst>
      <p:ext uri="{BB962C8B-B14F-4D97-AF65-F5344CB8AC3E}">
        <p14:creationId xmlns:p14="http://schemas.microsoft.com/office/powerpoint/2010/main" val="2777036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69FA3636-9084-445F-BE0A-8DAE2E453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8419" y="0"/>
            <a:ext cx="6703581" cy="6857999"/>
          </a:xfrm>
          <a:prstGeom prst="rect">
            <a:avLst/>
          </a:prstGeom>
        </p:spPr>
      </p:pic>
      <p:sp>
        <p:nvSpPr>
          <p:cNvPr id="4" name="Legende: mit gebogener Linie 3">
            <a:extLst>
              <a:ext uri="{FF2B5EF4-FFF2-40B4-BE49-F238E27FC236}">
                <a16:creationId xmlns:a16="http://schemas.microsoft.com/office/drawing/2014/main" id="{2CFAB339-552F-49EE-9EA2-39E7E44C2DA0}"/>
              </a:ext>
            </a:extLst>
          </p:cNvPr>
          <p:cNvSpPr/>
          <p:nvPr/>
        </p:nvSpPr>
        <p:spPr>
          <a:xfrm flipH="1">
            <a:off x="862642" y="1836074"/>
            <a:ext cx="3535466" cy="587949"/>
          </a:xfrm>
          <a:prstGeom prst="borderCallout2">
            <a:avLst>
              <a:gd name="adj1" fmla="val 18750"/>
              <a:gd name="adj2" fmla="val -8333"/>
              <a:gd name="adj3" fmla="val 18750"/>
              <a:gd name="adj4" fmla="val -16667"/>
              <a:gd name="adj5" fmla="val -46597"/>
              <a:gd name="adj6" fmla="val -34804"/>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0" indent="-361950"/>
            <a:r>
              <a:rPr lang="en-US" dirty="0">
                <a:solidFill>
                  <a:schemeClr val="tx1">
                    <a:lumMod val="75000"/>
                    <a:lumOff val="25000"/>
                  </a:schemeClr>
                </a:solidFill>
              </a:rPr>
              <a:t>(1) Specify execution commands for Windows and/or Linux</a:t>
            </a:r>
            <a:endParaRPr lang="de-DE" dirty="0">
              <a:solidFill>
                <a:schemeClr val="tx1">
                  <a:lumMod val="75000"/>
                  <a:lumOff val="25000"/>
                </a:schemeClr>
              </a:solidFill>
            </a:endParaRPr>
          </a:p>
        </p:txBody>
      </p:sp>
      <p:sp>
        <p:nvSpPr>
          <p:cNvPr id="3" name="Textfeld 2">
            <a:extLst>
              <a:ext uri="{FF2B5EF4-FFF2-40B4-BE49-F238E27FC236}">
                <a16:creationId xmlns:a16="http://schemas.microsoft.com/office/drawing/2014/main" id="{92FE064F-DD6F-4944-A19B-1E5FC7CC8B4A}"/>
              </a:ext>
            </a:extLst>
          </p:cNvPr>
          <p:cNvSpPr txBox="1"/>
          <p:nvPr/>
        </p:nvSpPr>
        <p:spPr>
          <a:xfrm>
            <a:off x="862642" y="2720282"/>
            <a:ext cx="3897774" cy="807922"/>
          </a:xfrm>
          <a:prstGeom prst="rect">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361950" indent="-361950">
              <a:defRPr>
                <a:solidFill>
                  <a:schemeClr val="tx1">
                    <a:lumMod val="75000"/>
                    <a:lumOff val="2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266700" indent="-266700"/>
            <a:r>
              <a:rPr lang="de-DE" dirty="0">
                <a:solidFill>
                  <a:schemeClr val="accent4">
                    <a:lumMod val="75000"/>
                  </a:schemeClr>
                </a:solidFill>
              </a:rPr>
              <a:t>🛈 </a:t>
            </a:r>
            <a:r>
              <a:rPr lang="en-US" sz="1600" dirty="0"/>
              <a:t>This example is written in Python, so we need to activate the correct interpreter first.</a:t>
            </a:r>
            <a:endParaRPr lang="de-DE" dirty="0"/>
          </a:p>
        </p:txBody>
      </p:sp>
      <p:sp>
        <p:nvSpPr>
          <p:cNvPr id="7" name="Legende: mit gebogener Linie 6">
            <a:extLst>
              <a:ext uri="{FF2B5EF4-FFF2-40B4-BE49-F238E27FC236}">
                <a16:creationId xmlns:a16="http://schemas.microsoft.com/office/drawing/2014/main" id="{E46D3D0A-F431-4119-A4FD-FEB511E0EB73}"/>
              </a:ext>
            </a:extLst>
          </p:cNvPr>
          <p:cNvSpPr/>
          <p:nvPr/>
        </p:nvSpPr>
        <p:spPr>
          <a:xfrm flipH="1">
            <a:off x="886567" y="5033599"/>
            <a:ext cx="3535466" cy="375163"/>
          </a:xfrm>
          <a:prstGeom prst="borderCallout2">
            <a:avLst>
              <a:gd name="adj1" fmla="val 18750"/>
              <a:gd name="adj2" fmla="val -8333"/>
              <a:gd name="adj3" fmla="val 18750"/>
              <a:gd name="adj4" fmla="val -16667"/>
              <a:gd name="adj5" fmla="val -23604"/>
              <a:gd name="adj6" fmla="val -35292"/>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0" indent="-361950"/>
            <a:r>
              <a:rPr lang="en-US" dirty="0">
                <a:solidFill>
                  <a:schemeClr val="tx1">
                    <a:lumMod val="75000"/>
                    <a:lumOff val="25000"/>
                  </a:schemeClr>
                </a:solidFill>
              </a:rPr>
              <a:t>(2) Select “Tool directory”</a:t>
            </a:r>
            <a:endParaRPr lang="de-DE" dirty="0">
              <a:solidFill>
                <a:schemeClr val="tx1">
                  <a:lumMod val="75000"/>
                  <a:lumOff val="25000"/>
                </a:schemeClr>
              </a:solidFill>
            </a:endParaRPr>
          </a:p>
        </p:txBody>
      </p:sp>
      <p:sp>
        <p:nvSpPr>
          <p:cNvPr id="5" name="Rechteck 4">
            <a:extLst>
              <a:ext uri="{FF2B5EF4-FFF2-40B4-BE49-F238E27FC236}">
                <a16:creationId xmlns:a16="http://schemas.microsoft.com/office/drawing/2014/main" id="{B4ACF704-C2EF-43B2-8B68-3529E747FB45}"/>
              </a:ext>
            </a:extLst>
          </p:cNvPr>
          <p:cNvSpPr/>
          <p:nvPr/>
        </p:nvSpPr>
        <p:spPr>
          <a:xfrm>
            <a:off x="427007" y="390879"/>
            <a:ext cx="6703581" cy="461665"/>
          </a:xfrm>
          <a:prstGeom prst="rect">
            <a:avLst/>
          </a:prstGeom>
          <a:solidFill>
            <a:schemeClr val="bg1"/>
          </a:solidFill>
          <a:ln>
            <a:solidFill>
              <a:schemeClr val="tx1">
                <a:lumMod val="50000"/>
                <a:lumOff val="50000"/>
              </a:schemeClr>
            </a:solidFill>
          </a:ln>
          <a:effectLst>
            <a:outerShdw blurRad="63500" sx="102000" sy="102000" algn="ctr" rotWithShape="0">
              <a:prstClr val="black">
                <a:alpha val="40000"/>
              </a:prstClr>
            </a:outerShdw>
          </a:effectLst>
        </p:spPr>
        <p:txBody>
          <a:bodyPr wrap="square">
            <a:spAutoFit/>
          </a:bodyPr>
          <a:lstStyle/>
          <a:p>
            <a:r>
              <a:rPr lang="de-DE" sz="1200" dirty="0">
                <a:latin typeface="Courier"/>
              </a:rPr>
              <a:t>C:\ProgramData\mambaforge_22.9.0.2\Scripts\activate.bat </a:t>
            </a:r>
            <a:r>
              <a:rPr lang="de-DE" sz="1200" dirty="0" err="1">
                <a:latin typeface="Courier"/>
              </a:rPr>
              <a:t>cpacsSeminar</a:t>
            </a:r>
            <a:endParaRPr lang="de-DE" sz="1200" dirty="0">
              <a:latin typeface="Courier"/>
            </a:endParaRPr>
          </a:p>
          <a:p>
            <a:r>
              <a:rPr lang="de-DE" sz="1200" dirty="0" err="1">
                <a:latin typeface="Courier"/>
              </a:rPr>
              <a:t>python</a:t>
            </a:r>
            <a:r>
              <a:rPr lang="de-DE" sz="1200" dirty="0">
                <a:latin typeface="Courier"/>
              </a:rPr>
              <a:t> run.py</a:t>
            </a:r>
          </a:p>
        </p:txBody>
      </p:sp>
    </p:spTree>
    <p:extLst>
      <p:ext uri="{BB962C8B-B14F-4D97-AF65-F5344CB8AC3E}">
        <p14:creationId xmlns:p14="http://schemas.microsoft.com/office/powerpoint/2010/main" val="2384244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32F44614-6E4B-4FCD-B954-8E384BEF88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8419" y="0"/>
            <a:ext cx="6703581" cy="6857999"/>
          </a:xfrm>
          <a:prstGeom prst="rect">
            <a:avLst/>
          </a:prstGeom>
        </p:spPr>
      </p:pic>
      <p:sp>
        <p:nvSpPr>
          <p:cNvPr id="6" name="Textfeld 5">
            <a:extLst>
              <a:ext uri="{FF2B5EF4-FFF2-40B4-BE49-F238E27FC236}">
                <a16:creationId xmlns:a16="http://schemas.microsoft.com/office/drawing/2014/main" id="{CD5E1710-9028-4774-8A1D-36853B3BF68C}"/>
              </a:ext>
            </a:extLst>
          </p:cNvPr>
          <p:cNvSpPr txBox="1"/>
          <p:nvPr/>
        </p:nvSpPr>
        <p:spPr>
          <a:xfrm>
            <a:off x="152400" y="4896352"/>
            <a:ext cx="3897774" cy="1032208"/>
          </a:xfrm>
          <a:prstGeom prst="rect">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361950" indent="-361950">
              <a:defRPr>
                <a:solidFill>
                  <a:schemeClr val="tx1">
                    <a:lumMod val="75000"/>
                    <a:lumOff val="2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266700" indent="-266700"/>
            <a:r>
              <a:rPr lang="de-DE" dirty="0">
                <a:solidFill>
                  <a:schemeClr val="accent4">
                    <a:lumMod val="75000"/>
                  </a:schemeClr>
                </a:solidFill>
              </a:rPr>
              <a:t>🛈 </a:t>
            </a:r>
            <a:r>
              <a:rPr lang="en-US" sz="1600" dirty="0"/>
              <a:t>Pre-execution: What happens before the actual tool is activated. Use this to create the required folder structure, if necessary, and copy the input file into it.</a:t>
            </a:r>
            <a:endParaRPr lang="de-DE" dirty="0"/>
          </a:p>
        </p:txBody>
      </p:sp>
      <p:sp>
        <p:nvSpPr>
          <p:cNvPr id="7" name="Legende: mit gebogener Linie 6">
            <a:extLst>
              <a:ext uri="{FF2B5EF4-FFF2-40B4-BE49-F238E27FC236}">
                <a16:creationId xmlns:a16="http://schemas.microsoft.com/office/drawing/2014/main" id="{92210DEA-AC9F-410C-9A4A-8DCEA0E30FB4}"/>
              </a:ext>
            </a:extLst>
          </p:cNvPr>
          <p:cNvSpPr/>
          <p:nvPr/>
        </p:nvSpPr>
        <p:spPr>
          <a:xfrm flipH="1">
            <a:off x="2724763" y="3986833"/>
            <a:ext cx="2431437" cy="583635"/>
          </a:xfrm>
          <a:prstGeom prst="borderCallout2">
            <a:avLst>
              <a:gd name="adj1" fmla="val 18750"/>
              <a:gd name="adj2" fmla="val -8333"/>
              <a:gd name="adj3" fmla="val 18750"/>
              <a:gd name="adj4" fmla="val -16667"/>
              <a:gd name="adj5" fmla="val -89505"/>
              <a:gd name="adj6" fmla="val -71297"/>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0" indent="-361950"/>
            <a:r>
              <a:rPr lang="en-US" dirty="0">
                <a:solidFill>
                  <a:schemeClr val="tx1">
                    <a:lumMod val="75000"/>
                    <a:lumOff val="25000"/>
                  </a:schemeClr>
                </a:solidFill>
              </a:rPr>
              <a:t>(1) Insert pre-execution script in Python</a:t>
            </a:r>
            <a:endParaRPr lang="de-DE" dirty="0">
              <a:solidFill>
                <a:schemeClr val="tx1">
                  <a:lumMod val="75000"/>
                  <a:lumOff val="25000"/>
                </a:schemeClr>
              </a:solidFill>
            </a:endParaRPr>
          </a:p>
        </p:txBody>
      </p:sp>
      <p:sp>
        <p:nvSpPr>
          <p:cNvPr id="5" name="Rechteck 4">
            <a:extLst>
              <a:ext uri="{FF2B5EF4-FFF2-40B4-BE49-F238E27FC236}">
                <a16:creationId xmlns:a16="http://schemas.microsoft.com/office/drawing/2014/main" id="{216A6DAA-F260-403C-B677-3F0A260680B2}"/>
              </a:ext>
            </a:extLst>
          </p:cNvPr>
          <p:cNvSpPr/>
          <p:nvPr/>
        </p:nvSpPr>
        <p:spPr>
          <a:xfrm>
            <a:off x="290069" y="2422236"/>
            <a:ext cx="7300823" cy="253916"/>
          </a:xfrm>
          <a:prstGeom prst="rect">
            <a:avLst/>
          </a:prstGeom>
          <a:solidFill>
            <a:schemeClr val="bg1"/>
          </a:solidFill>
          <a:ln>
            <a:solidFill>
              <a:schemeClr val="tx1">
                <a:lumMod val="50000"/>
                <a:lumOff val="50000"/>
              </a:schemeClr>
            </a:solidFill>
          </a:ln>
          <a:effectLst>
            <a:outerShdw blurRad="63500" sx="102000" sy="102000" algn="ctr" rotWithShape="0">
              <a:prstClr val="black">
                <a:alpha val="40000"/>
              </a:prstClr>
            </a:outerShdw>
          </a:effectLst>
        </p:spPr>
        <p:txBody>
          <a:bodyPr wrap="square">
            <a:spAutoFit/>
          </a:bodyPr>
          <a:lstStyle/>
          <a:p>
            <a:r>
              <a:rPr lang="en-US" sz="1050" dirty="0" err="1">
                <a:latin typeface="Courier"/>
              </a:rPr>
              <a:t>shutil.copyfile</a:t>
            </a:r>
            <a:r>
              <a:rPr lang="en-US" sz="1050" dirty="0">
                <a:latin typeface="Courier"/>
              </a:rPr>
              <a:t>("${</a:t>
            </a:r>
            <a:r>
              <a:rPr lang="en-US" sz="1050" dirty="0" err="1">
                <a:latin typeface="Courier"/>
              </a:rPr>
              <a:t>in:CPACS_in</a:t>
            </a:r>
            <a:r>
              <a:rPr lang="en-US" sz="1050" dirty="0">
                <a:latin typeface="Courier"/>
              </a:rPr>
              <a:t>}",</a:t>
            </a:r>
            <a:r>
              <a:rPr lang="en-US" sz="1050" dirty="0" err="1">
                <a:latin typeface="Courier"/>
              </a:rPr>
              <a:t>os.path.join</a:t>
            </a:r>
            <a:r>
              <a:rPr lang="en-US" sz="1050" dirty="0">
                <a:latin typeface="Courier"/>
              </a:rPr>
              <a:t>("${</a:t>
            </a:r>
            <a:r>
              <a:rPr lang="en-US" sz="1050" dirty="0" err="1">
                <a:latin typeface="Courier"/>
              </a:rPr>
              <a:t>dir:tool</a:t>
            </a:r>
            <a:r>
              <a:rPr lang="en-US" sz="1050" dirty="0">
                <a:latin typeface="Courier"/>
              </a:rPr>
              <a:t>}", "</a:t>
            </a:r>
            <a:r>
              <a:rPr lang="en-US" sz="1050" dirty="0" err="1">
                <a:latin typeface="Courier"/>
              </a:rPr>
              <a:t>ToolInput</a:t>
            </a:r>
            <a:r>
              <a:rPr lang="en-US" sz="1050" dirty="0">
                <a:latin typeface="Courier"/>
              </a:rPr>
              <a:t>/CPACS_in.xml"))</a:t>
            </a:r>
          </a:p>
        </p:txBody>
      </p:sp>
    </p:spTree>
    <p:extLst>
      <p:ext uri="{BB962C8B-B14F-4D97-AF65-F5344CB8AC3E}">
        <p14:creationId xmlns:p14="http://schemas.microsoft.com/office/powerpoint/2010/main" val="216968889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440</Words>
  <Application>Microsoft Office PowerPoint</Application>
  <PresentationFormat>Breitbild</PresentationFormat>
  <Paragraphs>42</Paragraphs>
  <Slides>10</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10</vt:i4>
      </vt:variant>
    </vt:vector>
  </HeadingPairs>
  <TitlesOfParts>
    <vt:vector size="15" baseType="lpstr">
      <vt:lpstr>Arial</vt:lpstr>
      <vt:lpstr>Calibri</vt:lpstr>
      <vt:lpstr>Calibri Light</vt:lpstr>
      <vt:lpstr>Courier</vt:lpstr>
      <vt:lpstr>Office</vt:lpstr>
      <vt:lpstr>RCE tool integration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Alder, Marko</dc:creator>
  <cp:lastModifiedBy>Alder, Marko</cp:lastModifiedBy>
  <cp:revision>98</cp:revision>
  <dcterms:created xsi:type="dcterms:W3CDTF">2023-05-04T20:34:44Z</dcterms:created>
  <dcterms:modified xsi:type="dcterms:W3CDTF">2024-02-25T19:04:38Z</dcterms:modified>
</cp:coreProperties>
</file>