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27" y="1462177"/>
            <a:ext cx="5581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de-DE" dirty="0">
                <a:latin typeface="Courier"/>
              </a:rPr>
              <a:t>C:\ProgramData\mambaforge\Scripts\activate.bat </a:t>
            </a:r>
            <a:r>
              <a:rPr lang="de-DE" dirty="0" err="1">
                <a:latin typeface="Courier"/>
              </a:rPr>
              <a:t>cpacsSeminar</a:t>
            </a:r>
            <a:endParaRPr lang="de-DE" dirty="0">
              <a:latin typeface="Courier"/>
            </a:endParaRPr>
          </a:p>
          <a:p>
            <a:r>
              <a:rPr lang="de-DE" dirty="0" err="1">
                <a:latin typeface="Courier"/>
              </a:rPr>
              <a:t>python</a:t>
            </a:r>
            <a:r>
              <a:rPr lang="de-DE" dirty="0">
                <a:latin typeface="Courier"/>
              </a:rPr>
              <a:t> "${</a:t>
            </a:r>
            <a:r>
              <a:rPr lang="de-DE" dirty="0" err="1">
                <a:latin typeface="Courier"/>
              </a:rPr>
              <a:t>dir:tool</a:t>
            </a:r>
            <a:r>
              <a:rPr lang="de-DE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" # CPACS input/output</a:t>
            </a:r>
          </a:p>
          <a:p>
            <a:r>
              <a:rPr lang="en-US" sz="1050" dirty="0" err="1">
                <a:latin typeface="Courier"/>
              </a:rPr>
              <a:t>toolIOName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toolIO</a:t>
            </a:r>
            <a:r>
              <a:rPr lang="en-US" sz="1050" dirty="0">
                <a:latin typeface="Courier"/>
              </a:rPr>
              <a:t>" # Additional tool input/output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cpacsIOName,toolIOName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Breitbild</PresentationFormat>
  <Paragraphs>24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11</cp:revision>
  <dcterms:created xsi:type="dcterms:W3CDTF">2023-05-04T20:34:44Z</dcterms:created>
  <dcterms:modified xsi:type="dcterms:W3CDTF">2023-05-31T12:47:02Z</dcterms:modified>
</cp:coreProperties>
</file>