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FDDF3E-609D-4E73-8D8D-580303A68D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68A5B39-8DE9-421C-9D57-8BEA68786A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1816E28-6BDC-401D-BE51-043DE2650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4E025-831E-442E-925A-CBB4133DCC51}" type="datetimeFigureOut">
              <a:rPr lang="de-DE" smtClean="0"/>
              <a:t>06.05.2023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13DB8E0-F9D4-44AE-AF09-068EFD873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3ABE3DF-1619-430C-B1DB-CDAFF3B91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14744-274A-44BD-BA12-B44042B44CB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3369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7648C0-2FFD-4314-A4BE-3287AE1B6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8964E4C-ABD2-443B-A702-0DFB934FE9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0AA4A81-FD6F-4B44-B63E-2F0E1C16E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4E025-831E-442E-925A-CBB4133DCC51}" type="datetimeFigureOut">
              <a:rPr lang="de-DE" smtClean="0"/>
              <a:t>06.05.2023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AFDDF54-A453-4362-958B-4539A018F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2D422CE-7B76-438E-827E-E2235D930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14744-274A-44BD-BA12-B44042B44CB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1238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B191A8B1-E21B-4816-B113-C38A6501B5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CB32320-E3F6-4497-A2AD-35B86F4BD9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EA6EF8F-D157-4941-838E-E77E325DB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4E025-831E-442E-925A-CBB4133DCC51}" type="datetimeFigureOut">
              <a:rPr lang="de-DE" smtClean="0"/>
              <a:t>06.05.2023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619EE67-EBBB-4F36-B363-91CCDF25D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EC8E2DC-1B22-48FD-A83C-C6D5D4BE8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14744-274A-44BD-BA12-B44042B44CB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9102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D757A7-2EA2-4599-80DE-1E7764D33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E4CD995-DD6D-4EF2-AE9A-33FED9DDC3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99AABF2-9364-4B0C-8F24-ECDAE4652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4E025-831E-442E-925A-CBB4133DCC51}" type="datetimeFigureOut">
              <a:rPr lang="de-DE" smtClean="0"/>
              <a:t>06.05.2023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CFACD94-AF56-47E8-908A-CBA9B2FA9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3BF7E8B-323B-4178-913B-938B185C1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14744-274A-44BD-BA12-B44042B44CB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460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21F4FD-08E4-4F36-AD0C-111F498D4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EFAB258-2430-4AAA-87D6-069F74733A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0EA388D-CE46-4E77-BB37-368035C6A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4E025-831E-442E-925A-CBB4133DCC51}" type="datetimeFigureOut">
              <a:rPr lang="de-DE" smtClean="0"/>
              <a:t>06.05.2023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7CA0FF5-5B49-4DBA-8441-700DAD726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38DAD9A-C961-4FAD-B30A-1C0C3850C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14744-274A-44BD-BA12-B44042B44CB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6018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53B626-AFEA-4A9B-A65D-92720BD62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068E476-5145-4345-8E54-30220FC931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4B19203-4D3B-42BB-816E-6A89EC1749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6827E96-E9B1-4719-A9A2-5DEDF7551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4E025-831E-442E-925A-CBB4133DCC51}" type="datetimeFigureOut">
              <a:rPr lang="de-DE" smtClean="0"/>
              <a:t>06.05.2023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BCB7AB7-528B-420E-8B9A-231A9D03D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59D109E-1E6D-4AF2-B18F-E7CD03122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14744-274A-44BD-BA12-B44042B44CB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0320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74527F-9A07-4AB2-B41F-9F6B55A1D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28BCE4F-8C1C-4CD4-8B15-1A8F7EAED8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FA2FF27-1EB8-4745-B7C6-62A73B9DD4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574C37F-4F7D-4FC6-A008-6F26FC0DEE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3443455-BD0F-4BF0-BEFF-C84A309C6B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8887DF1-49C7-47F7-8190-3E4E0CEAC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4E025-831E-442E-925A-CBB4133DCC51}" type="datetimeFigureOut">
              <a:rPr lang="de-DE" smtClean="0"/>
              <a:t>06.05.2023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DA808DD-DC31-4191-98AE-4D1300EEC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03CF3C8-D6DD-4A78-B80B-BE22DAC6F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14744-274A-44BD-BA12-B44042B44CB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227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D1B054-A3BC-4A90-8A01-D1B527414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5589C51-BDF1-4CB4-B89A-699E14E73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4E025-831E-442E-925A-CBB4133DCC51}" type="datetimeFigureOut">
              <a:rPr lang="de-DE" smtClean="0"/>
              <a:t>06.05.2023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2B9F15E-410F-46B8-97E1-BCA56AACB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A5C1EBE-071B-46CE-838D-D9C2A8C4B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14744-274A-44BD-BA12-B44042B44CB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9057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3760770-C3F6-43B7-87CD-7D4F6344E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4E025-831E-442E-925A-CBB4133DCC51}" type="datetimeFigureOut">
              <a:rPr lang="de-DE" smtClean="0"/>
              <a:t>06.05.2023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EB775B9-E5FD-4DA1-A311-1C6CBA6D0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8E32BBE-B0E8-4171-B5B6-E51A86B54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14744-274A-44BD-BA12-B44042B44CB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5986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3256D2-A6D3-47E1-AAAF-5081E4BA2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E69834E-B3B3-414A-AD7C-D0E5076BAB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78A6EB3-0CBB-481B-973A-A23128B6E2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21CE5DD-3B4C-418F-849D-C53836E90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4E025-831E-442E-925A-CBB4133DCC51}" type="datetimeFigureOut">
              <a:rPr lang="de-DE" smtClean="0"/>
              <a:t>06.05.2023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0F1DAB0-8151-4437-8FEC-9FDF2BAED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0323D5B-AAA3-4F36-A5A4-E1F0B53AD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14744-274A-44BD-BA12-B44042B44CB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9183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EA6F95-824A-45B4-9C86-7F022B890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7EE2198-2B06-4CEE-BAFE-3876068301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D7DF591-34D3-4CB4-A35F-E4AFBA9244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CEA303D-4E90-4A85-A7DB-1B24D1E07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4E025-831E-442E-925A-CBB4133DCC51}" type="datetimeFigureOut">
              <a:rPr lang="de-DE" smtClean="0"/>
              <a:t>06.05.2023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3A035E1-3E9F-4398-8B35-4DBAD983A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F8AE877-3372-4708-AC39-D0D712023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14744-274A-44BD-BA12-B44042B44CB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9830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1EA890A-FCD3-4533-81F0-04A4859A8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2F132E6-3A2D-4DD1-9BA3-82D835925F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E006006-C330-4296-9B7A-09DE846955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A4E025-831E-442E-925A-CBB4133DCC51}" type="datetimeFigureOut">
              <a:rPr lang="de-DE" smtClean="0"/>
              <a:t>06.05.2023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F6E4BFD-E76B-4A98-BC8A-33B0723055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269F8F2-CC32-430D-8DE2-18F38ECB9F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714744-274A-44BD-BA12-B44042B44CB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9743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D3AEAA04-C1C7-498E-B384-F53378B4CD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4209" y="0"/>
            <a:ext cx="67035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536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874CC96B-E1EA-405D-84D4-8852F96904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8320" y="0"/>
            <a:ext cx="669536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145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E04F36D3-D9D6-423C-8C7B-A9DB87D614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9475" y="0"/>
            <a:ext cx="671304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916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59982DB3-8D01-4D67-BC11-93AB33D875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4209" y="0"/>
            <a:ext cx="67035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836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69E9B448-57E1-43C4-92B6-D5C657267F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8320" y="0"/>
            <a:ext cx="669536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0364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B4ACF704-C2EF-43B2-8B68-3529E747FB45}"/>
              </a:ext>
            </a:extLst>
          </p:cNvPr>
          <p:cNvSpPr/>
          <p:nvPr/>
        </p:nvSpPr>
        <p:spPr>
          <a:xfrm>
            <a:off x="228600" y="536138"/>
            <a:ext cx="4851400" cy="92333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r>
              <a:rPr lang="de-DE" dirty="0">
                <a:latin typeface="Courier"/>
              </a:rPr>
              <a:t>C:\ProgramData\mambaforge\Scripts\activate.bat </a:t>
            </a:r>
            <a:r>
              <a:rPr lang="de-DE" dirty="0" err="1">
                <a:latin typeface="Courier"/>
              </a:rPr>
              <a:t>cpacsSeminar</a:t>
            </a:r>
            <a:endParaRPr lang="de-DE" dirty="0">
              <a:latin typeface="Courier"/>
            </a:endParaRPr>
          </a:p>
          <a:p>
            <a:r>
              <a:rPr lang="de-DE" dirty="0" err="1">
                <a:latin typeface="Courier"/>
              </a:rPr>
              <a:t>python</a:t>
            </a:r>
            <a:r>
              <a:rPr lang="de-DE" dirty="0">
                <a:latin typeface="Courier"/>
              </a:rPr>
              <a:t> "${</a:t>
            </a:r>
            <a:r>
              <a:rPr lang="de-DE" dirty="0" err="1">
                <a:latin typeface="Courier"/>
              </a:rPr>
              <a:t>dir:tool</a:t>
            </a:r>
            <a:r>
              <a:rPr lang="de-DE" dirty="0">
                <a:latin typeface="Courier"/>
              </a:rPr>
              <a:t>}"\run.py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69FA3636-9084-445F-BE0A-8DAE2E4537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8419" y="0"/>
            <a:ext cx="67035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2442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216A6DAA-F260-403C-B677-3F0A260680B2}"/>
              </a:ext>
            </a:extLst>
          </p:cNvPr>
          <p:cNvSpPr/>
          <p:nvPr/>
        </p:nvSpPr>
        <p:spPr>
          <a:xfrm>
            <a:off x="152400" y="498545"/>
            <a:ext cx="5003800" cy="31624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>
                <a:latin typeface="Courier"/>
              </a:rPr>
              <a:t># Create folder structure, if not already existing</a:t>
            </a:r>
          </a:p>
          <a:p>
            <a:endParaRPr lang="en-US" sz="1050" dirty="0">
              <a:latin typeface="Courier"/>
            </a:endParaRPr>
          </a:p>
          <a:p>
            <a:r>
              <a:rPr lang="en-US" sz="1050" dirty="0" err="1">
                <a:latin typeface="Courier"/>
              </a:rPr>
              <a:t>cpacsIOName</a:t>
            </a:r>
            <a:r>
              <a:rPr lang="en-US" sz="1050" dirty="0">
                <a:latin typeface="Courier"/>
              </a:rPr>
              <a:t> = "</a:t>
            </a:r>
            <a:r>
              <a:rPr lang="en-US" sz="1050" dirty="0" err="1">
                <a:latin typeface="Courier"/>
              </a:rPr>
              <a:t>cpacsIO</a:t>
            </a:r>
            <a:r>
              <a:rPr lang="en-US" sz="1050" dirty="0">
                <a:latin typeface="Courier"/>
              </a:rPr>
              <a:t>" # CPACS input/output</a:t>
            </a:r>
          </a:p>
          <a:p>
            <a:r>
              <a:rPr lang="en-US" sz="1050" dirty="0" err="1">
                <a:latin typeface="Courier"/>
              </a:rPr>
              <a:t>toolIOName</a:t>
            </a:r>
            <a:r>
              <a:rPr lang="en-US" sz="1050" dirty="0">
                <a:latin typeface="Courier"/>
              </a:rPr>
              <a:t> = "</a:t>
            </a:r>
            <a:r>
              <a:rPr lang="en-US" sz="1050" dirty="0" err="1">
                <a:latin typeface="Courier"/>
              </a:rPr>
              <a:t>toolIO</a:t>
            </a:r>
            <a:r>
              <a:rPr lang="en-US" sz="1050" dirty="0">
                <a:latin typeface="Courier"/>
              </a:rPr>
              <a:t>" # Additional tool input/output</a:t>
            </a:r>
          </a:p>
          <a:p>
            <a:endParaRPr lang="en-US" sz="1050" dirty="0">
              <a:latin typeface="Courier"/>
            </a:endParaRPr>
          </a:p>
          <a:p>
            <a:r>
              <a:rPr lang="en-US" sz="1050" dirty="0">
                <a:latin typeface="Courier"/>
              </a:rPr>
              <a:t>for </a:t>
            </a:r>
            <a:r>
              <a:rPr lang="en-US" sz="1050" dirty="0" err="1">
                <a:latin typeface="Courier"/>
              </a:rPr>
              <a:t>dirName</a:t>
            </a:r>
            <a:r>
              <a:rPr lang="en-US" sz="1050" dirty="0">
                <a:latin typeface="Courier"/>
              </a:rPr>
              <a:t> in [</a:t>
            </a:r>
            <a:r>
              <a:rPr lang="en-US" sz="1050" dirty="0" err="1">
                <a:latin typeface="Courier"/>
              </a:rPr>
              <a:t>cpacsIOName,toolIOName</a:t>
            </a:r>
            <a:r>
              <a:rPr lang="en-US" sz="1050" dirty="0">
                <a:latin typeface="Courier"/>
              </a:rPr>
              <a:t>]:</a:t>
            </a:r>
          </a:p>
          <a:p>
            <a:r>
              <a:rPr lang="en-US" sz="1050" dirty="0">
                <a:latin typeface="Courier"/>
              </a:rPr>
              <a:t>    try:</a:t>
            </a:r>
          </a:p>
          <a:p>
            <a:r>
              <a:rPr lang="en-US" sz="1050" dirty="0">
                <a:latin typeface="Courier"/>
              </a:rPr>
              <a:t>        </a:t>
            </a:r>
            <a:r>
              <a:rPr lang="en-US" sz="1050" dirty="0" err="1">
                <a:latin typeface="Courier"/>
              </a:rPr>
              <a:t>os.mkdir</a:t>
            </a:r>
            <a:r>
              <a:rPr lang="en-US" sz="1050" dirty="0">
                <a:latin typeface="Courier"/>
              </a:rPr>
              <a:t>(</a:t>
            </a:r>
            <a:r>
              <a:rPr lang="en-US" sz="1050" dirty="0" err="1">
                <a:latin typeface="Courier"/>
              </a:rPr>
              <a:t>os.path.join</a:t>
            </a:r>
            <a:r>
              <a:rPr lang="en-US" sz="1050" dirty="0">
                <a:latin typeface="Courier"/>
              </a:rPr>
              <a:t>("${</a:t>
            </a:r>
            <a:r>
              <a:rPr lang="en-US" sz="1050" dirty="0" err="1">
                <a:latin typeface="Courier"/>
              </a:rPr>
              <a:t>dir:working</a:t>
            </a:r>
            <a:r>
              <a:rPr lang="en-US" sz="1050" dirty="0">
                <a:latin typeface="Courier"/>
              </a:rPr>
              <a:t>}", </a:t>
            </a:r>
            <a:r>
              <a:rPr lang="en-US" sz="1050" dirty="0" err="1">
                <a:latin typeface="Courier"/>
              </a:rPr>
              <a:t>dirName</a:t>
            </a:r>
            <a:r>
              <a:rPr lang="en-US" sz="1050" dirty="0">
                <a:latin typeface="Courier"/>
              </a:rPr>
              <a:t>))</a:t>
            </a:r>
          </a:p>
          <a:p>
            <a:r>
              <a:rPr lang="en-US" sz="1050" dirty="0">
                <a:latin typeface="Courier"/>
              </a:rPr>
              <a:t>    except:</a:t>
            </a:r>
          </a:p>
          <a:p>
            <a:r>
              <a:rPr lang="en-US" sz="1050" dirty="0">
                <a:latin typeface="Courier"/>
              </a:rPr>
              <a:t>        print("An exception occurred")</a:t>
            </a:r>
          </a:p>
          <a:p>
            <a:endParaRPr lang="en-US" sz="1050" dirty="0">
              <a:latin typeface="Courier"/>
            </a:endParaRPr>
          </a:p>
          <a:p>
            <a:endParaRPr lang="en-US" sz="1050" dirty="0">
              <a:latin typeface="Courier"/>
            </a:endParaRPr>
          </a:p>
          <a:p>
            <a:r>
              <a:rPr lang="en-US" sz="1050" dirty="0">
                <a:latin typeface="Courier"/>
              </a:rPr>
              <a:t># Copy CPACS input from RCE to tool input directory:</a:t>
            </a:r>
          </a:p>
          <a:p>
            <a:endParaRPr lang="en-US" sz="1050" dirty="0">
              <a:latin typeface="Courier"/>
            </a:endParaRPr>
          </a:p>
          <a:p>
            <a:r>
              <a:rPr lang="en-US" sz="1050" dirty="0" err="1">
                <a:latin typeface="Courier"/>
              </a:rPr>
              <a:t>fileName</a:t>
            </a:r>
            <a:r>
              <a:rPr lang="en-US" sz="1050" dirty="0">
                <a:latin typeface="Courier"/>
              </a:rPr>
              <a:t> = "CPACS_in.xml"</a:t>
            </a:r>
          </a:p>
          <a:p>
            <a:endParaRPr lang="en-US" sz="1050" dirty="0">
              <a:latin typeface="Courier"/>
            </a:endParaRPr>
          </a:p>
          <a:p>
            <a:r>
              <a:rPr lang="en-US" sz="1050" dirty="0" err="1">
                <a:latin typeface="Courier"/>
              </a:rPr>
              <a:t>inputDir</a:t>
            </a:r>
            <a:r>
              <a:rPr lang="en-US" sz="1050" dirty="0">
                <a:latin typeface="Courier"/>
              </a:rPr>
              <a:t> = </a:t>
            </a:r>
            <a:r>
              <a:rPr lang="en-US" sz="1050" dirty="0" err="1">
                <a:latin typeface="Courier"/>
              </a:rPr>
              <a:t>os.path.join</a:t>
            </a:r>
            <a:r>
              <a:rPr lang="en-US" sz="1050" dirty="0">
                <a:latin typeface="Courier"/>
              </a:rPr>
              <a:t>("${</a:t>
            </a:r>
            <a:r>
              <a:rPr lang="en-US" sz="1050" dirty="0" err="1">
                <a:latin typeface="Courier"/>
              </a:rPr>
              <a:t>dir:working</a:t>
            </a:r>
            <a:r>
              <a:rPr lang="en-US" sz="1050" dirty="0">
                <a:latin typeface="Courier"/>
              </a:rPr>
              <a:t>}", </a:t>
            </a:r>
            <a:r>
              <a:rPr lang="en-US" sz="1050" dirty="0" err="1">
                <a:latin typeface="Courier"/>
              </a:rPr>
              <a:t>cpacsIOName</a:t>
            </a:r>
            <a:r>
              <a:rPr lang="en-US" sz="1050" dirty="0">
                <a:latin typeface="Courier"/>
              </a:rPr>
              <a:t>)</a:t>
            </a:r>
          </a:p>
          <a:p>
            <a:r>
              <a:rPr lang="en-US" sz="1050" dirty="0" err="1">
                <a:latin typeface="Courier"/>
              </a:rPr>
              <a:t>shutil.copyfile</a:t>
            </a:r>
            <a:r>
              <a:rPr lang="en-US" sz="1050" dirty="0">
                <a:latin typeface="Courier"/>
              </a:rPr>
              <a:t>("${</a:t>
            </a:r>
            <a:r>
              <a:rPr lang="en-US" sz="1050" dirty="0" err="1">
                <a:latin typeface="Courier"/>
              </a:rPr>
              <a:t>in:CPACS_in</a:t>
            </a:r>
            <a:r>
              <a:rPr lang="en-US" sz="1050" dirty="0">
                <a:latin typeface="Courier"/>
              </a:rPr>
              <a:t>}", </a:t>
            </a:r>
            <a:r>
              <a:rPr lang="en-US" sz="1050" dirty="0" err="1">
                <a:latin typeface="Courier"/>
              </a:rPr>
              <a:t>os.path.join</a:t>
            </a:r>
            <a:r>
              <a:rPr lang="en-US" sz="1050" dirty="0">
                <a:latin typeface="Courier"/>
              </a:rPr>
              <a:t>(</a:t>
            </a:r>
            <a:r>
              <a:rPr lang="en-US" sz="1050" dirty="0" err="1">
                <a:latin typeface="Courier"/>
              </a:rPr>
              <a:t>inputDir</a:t>
            </a:r>
            <a:r>
              <a:rPr lang="en-US" sz="1050" dirty="0">
                <a:latin typeface="Courier"/>
              </a:rPr>
              <a:t>, </a:t>
            </a:r>
            <a:r>
              <a:rPr lang="en-US" sz="1050" dirty="0" err="1">
                <a:latin typeface="Courier"/>
              </a:rPr>
              <a:t>fileName</a:t>
            </a:r>
            <a:r>
              <a:rPr lang="en-US" sz="1050" dirty="0">
                <a:latin typeface="Courier"/>
              </a:rPr>
              <a:t>))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32F44614-6E4B-4FCD-B954-8E384BEF88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8419" y="0"/>
            <a:ext cx="67035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6888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2788D9EA-0446-4DD9-874F-043C100A8DD4}"/>
              </a:ext>
            </a:extLst>
          </p:cNvPr>
          <p:cNvSpPr/>
          <p:nvPr/>
        </p:nvSpPr>
        <p:spPr>
          <a:xfrm>
            <a:off x="215900" y="897235"/>
            <a:ext cx="4761542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050" dirty="0" err="1">
                <a:latin typeface="Courier"/>
              </a:rPr>
              <a:t>dirName</a:t>
            </a:r>
            <a:r>
              <a:rPr lang="de-DE" sz="1050" dirty="0">
                <a:latin typeface="Courier"/>
              </a:rPr>
              <a:t> = "</a:t>
            </a:r>
            <a:r>
              <a:rPr lang="de-DE" sz="1050" dirty="0" err="1">
                <a:latin typeface="Courier"/>
              </a:rPr>
              <a:t>cpacsIO</a:t>
            </a:r>
            <a:r>
              <a:rPr lang="de-DE" sz="1050" dirty="0">
                <a:latin typeface="Courier"/>
              </a:rPr>
              <a:t>"</a:t>
            </a:r>
          </a:p>
          <a:p>
            <a:r>
              <a:rPr lang="de-DE" sz="1050" dirty="0" err="1">
                <a:latin typeface="Courier"/>
              </a:rPr>
              <a:t>fileName</a:t>
            </a:r>
            <a:r>
              <a:rPr lang="de-DE" sz="1050" dirty="0">
                <a:latin typeface="Courier"/>
              </a:rPr>
              <a:t> = "CPACS_out.xml"</a:t>
            </a:r>
          </a:p>
          <a:p>
            <a:endParaRPr lang="de-DE" sz="1050" dirty="0">
              <a:latin typeface="Courier"/>
            </a:endParaRPr>
          </a:p>
          <a:p>
            <a:r>
              <a:rPr lang="de-DE" sz="1050" dirty="0">
                <a:latin typeface="Courier"/>
              </a:rPr>
              <a:t>${</a:t>
            </a:r>
            <a:r>
              <a:rPr lang="de-DE" sz="1050" dirty="0" err="1">
                <a:latin typeface="Courier"/>
              </a:rPr>
              <a:t>out:CPACS_out</a:t>
            </a:r>
            <a:r>
              <a:rPr lang="de-DE" sz="1050" dirty="0">
                <a:latin typeface="Courier"/>
              </a:rPr>
              <a:t>} = </a:t>
            </a:r>
            <a:r>
              <a:rPr lang="de-DE" sz="1050" dirty="0" err="1">
                <a:latin typeface="Courier"/>
              </a:rPr>
              <a:t>os.path.join</a:t>
            </a:r>
            <a:r>
              <a:rPr lang="de-DE" sz="1050" dirty="0">
                <a:latin typeface="Courier"/>
              </a:rPr>
              <a:t>("${</a:t>
            </a:r>
            <a:r>
              <a:rPr lang="de-DE" sz="1050" dirty="0" err="1">
                <a:latin typeface="Courier"/>
              </a:rPr>
              <a:t>dir:working</a:t>
            </a:r>
            <a:r>
              <a:rPr lang="de-DE" sz="1050" dirty="0">
                <a:latin typeface="Courier"/>
              </a:rPr>
              <a:t>}", </a:t>
            </a:r>
            <a:r>
              <a:rPr lang="de-DE" sz="1050" dirty="0" err="1">
                <a:latin typeface="Courier"/>
              </a:rPr>
              <a:t>dirName</a:t>
            </a:r>
            <a:r>
              <a:rPr lang="de-DE" sz="1050" dirty="0">
                <a:latin typeface="Courier"/>
              </a:rPr>
              <a:t>, </a:t>
            </a:r>
            <a:r>
              <a:rPr lang="de-DE" sz="1050" dirty="0" err="1">
                <a:latin typeface="Courier"/>
              </a:rPr>
              <a:t>fileName</a:t>
            </a:r>
            <a:r>
              <a:rPr lang="de-DE" sz="1050" dirty="0">
                <a:latin typeface="Courier"/>
              </a:rPr>
              <a:t>)</a:t>
            </a:r>
          </a:p>
          <a:p>
            <a:endParaRPr lang="de-DE" sz="1050" dirty="0">
              <a:latin typeface="Courier"/>
            </a:endParaRP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DC1BB6C3-10EE-4B98-A634-E4B9D3A08A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8419" y="0"/>
            <a:ext cx="67035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7908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179</Words>
  <Application>Microsoft Office PowerPoint</Application>
  <PresentationFormat>Breitbild</PresentationFormat>
  <Paragraphs>24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Courier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Alder, Marko</dc:creator>
  <cp:lastModifiedBy>Alder, Marko</cp:lastModifiedBy>
  <cp:revision>9</cp:revision>
  <dcterms:created xsi:type="dcterms:W3CDTF">2023-05-04T20:34:44Z</dcterms:created>
  <dcterms:modified xsi:type="dcterms:W3CDTF">2023-05-06T17:21:59Z</dcterms:modified>
</cp:coreProperties>
</file>