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200" d="100"/>
          <a:sy n="200" d="100"/>
        </p:scale>
        <p:origin x="-2592" y="-1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BCC33-1EEB-7C43-8266-C25E97031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47D67A-8BF6-4C51-EEB8-B84718B35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687DA-62E4-0FF6-DFE4-A6D081D4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B8FDAD-6A93-071F-6B5C-990A376E7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D74EDF-378B-CD5B-1DD5-C9C4C1C2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58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A5B96-D1E8-BB20-989A-0E7A1FE5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409459-9ED3-93C0-B16E-CD9F4FF1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991961-BA55-F88F-C50F-81503A9D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B588D-8BA7-AEC9-D873-8A0E88B2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13D18-4591-A071-A8C8-2C46251B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09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E7BD65-B554-BA63-7A14-034E45248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CC126B-5A41-5F13-8579-84B2D5618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C4FD7-5090-A369-87F5-678A1543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597C0B-5085-27FB-66CA-A46B3332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B4B57D-3439-6450-F9FB-9E0DBCD2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894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695DC-E912-12A8-1964-6A6EC224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A33D7-C343-28AD-8C52-02ECA8D7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A2795C-D9B1-B080-1D39-CE968333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B383E8-25CF-25EA-B29B-B4135A23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F50096-0882-1005-A982-EEA17C4B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45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CC24B5-9AF9-10D7-49E3-3DACAEBD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76F80-17B5-89C6-C8A0-0C6F34FEC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8A0A6F-3891-06D5-D6C3-C9EDBEF6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B7DAB-91EE-B8EA-2159-7DA0DD68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0550F8-30FA-5929-B2E1-E5DED325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06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13EBC-0BD9-CF37-A3BF-ED6438AF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DEAD5-8C52-1390-4CF8-0AD22A695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6FE85-593F-EDC8-54EE-3306CEB9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0AD120-EB53-38E1-72BA-D165DB3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BD7F5D-D47A-5C61-AF60-5A9873AA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49FA1E-2283-E983-D39A-F21738BC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86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C9A78-CD39-917C-DFCB-FEBAAA9D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5898C1-6310-A606-79CD-88349578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76DC79-3E0C-F1A3-76A8-E0C1E37DB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7D580A-5C43-5B85-D209-5354442FC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98201B6-88E6-47C0-1DAD-28FB5E8EE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585B86-5340-439D-0D4A-EF8AC365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A52E86-A212-28FE-0BF2-8E8E04B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9A9D42-63D4-C47D-498D-C0FBDB5C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24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22F2CC-74B5-FEBA-27CA-57B59AE1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047A8E-C2E3-5F3B-65CB-A165AECB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58EB0E1-7200-C4ED-7680-35DAA0EA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9BBC73-6502-3BA0-8470-A2967E21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4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D3C8E0A-0D13-EA9F-1CCC-1309CF6D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A6D948-2A01-35B1-1B41-94E0C2F7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DABDB3-887A-0209-6B3B-3C803CE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61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16666-4366-64CA-E4CC-EBF571F74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4AC28A-EDE6-26F5-09A2-A740C8F20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F50B74-0E5A-7E2C-678A-50E113AC1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6CD8E3-B515-41F7-6A3B-D491015E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FACF5-0CF5-193E-7BCA-E0452DB2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FCA20F-3BB5-8C92-40E9-4147DE5C3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86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AB530-086B-E2E5-1E5B-E03880BE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F4F195-E0A2-6629-DB0C-07572D223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897B8B-B658-B8E6-0EF0-5190C70F3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B44DD5-6D43-5441-D7FD-D6221FEB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9AF2A-1EF5-6732-8530-E5616A65F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B18DC3-F372-4678-F047-2B18C800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3CEB852-98C4-0513-C2D1-5FB81E83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9FEFF0-ECF7-34A4-3932-9DC8813AA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CBFAEF-8A04-94E1-2F24-D0DFC1538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D35DC-CB04-48A7-B03A-0424F32B2910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920F5E-A309-2E3A-0021-FE5063B16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2D63E-C391-E654-B83F-4FE6AF74B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7CEBC-200C-4568-9C3E-C4E4433C61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65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4AE7DAC-4BF3-330E-1E55-B7CE50491A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3520" y="3909575"/>
            <a:ext cx="1878649" cy="1459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CC1DE89-ECE1-F26E-9629-FD14732547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b="55177"/>
          <a:stretch/>
        </p:blipFill>
        <p:spPr>
          <a:xfrm>
            <a:off x="3150191" y="726332"/>
            <a:ext cx="5658154" cy="307394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FF0A483-02C2-E1C9-AB9C-5ACD170EAA9A}"/>
              </a:ext>
            </a:extLst>
          </p:cNvPr>
          <p:cNvSpPr/>
          <p:nvPr/>
        </p:nvSpPr>
        <p:spPr>
          <a:xfrm>
            <a:off x="5933872" y="726332"/>
            <a:ext cx="538264" cy="2334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36C70D3-25AE-BD73-5577-07FB3BC00A6B}"/>
              </a:ext>
            </a:extLst>
          </p:cNvPr>
          <p:cNvSpPr/>
          <p:nvPr/>
        </p:nvSpPr>
        <p:spPr>
          <a:xfrm>
            <a:off x="7383292" y="1741250"/>
            <a:ext cx="800911" cy="509081"/>
          </a:xfrm>
          <a:prstGeom prst="roundRect">
            <a:avLst>
              <a:gd name="adj" fmla="val 1157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7BC8C10-D8BB-8361-6DE0-47A8AD3F2A3F}"/>
              </a:ext>
            </a:extLst>
          </p:cNvPr>
          <p:cNvSpPr/>
          <p:nvPr/>
        </p:nvSpPr>
        <p:spPr>
          <a:xfrm>
            <a:off x="7383292" y="2250332"/>
            <a:ext cx="800911" cy="252920"/>
          </a:xfrm>
          <a:prstGeom prst="roundRect">
            <a:avLst>
              <a:gd name="adj" fmla="val 1157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C43C5C6-16B5-229C-4FDC-3A1CC5374FBE}"/>
              </a:ext>
            </a:extLst>
          </p:cNvPr>
          <p:cNvSpPr/>
          <p:nvPr/>
        </p:nvSpPr>
        <p:spPr>
          <a:xfrm>
            <a:off x="8333360" y="5111806"/>
            <a:ext cx="583661" cy="257026"/>
          </a:xfrm>
          <a:prstGeom prst="roundRect">
            <a:avLst>
              <a:gd name="adj" fmla="val 1157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0E2C4384-D57C-BBFA-16F9-66D6CBA429CE}"/>
              </a:ext>
            </a:extLst>
          </p:cNvPr>
          <p:cNvSpPr/>
          <p:nvPr/>
        </p:nvSpPr>
        <p:spPr>
          <a:xfrm>
            <a:off x="8333360" y="4636770"/>
            <a:ext cx="669670" cy="475036"/>
          </a:xfrm>
          <a:prstGeom prst="roundRect">
            <a:avLst>
              <a:gd name="adj" fmla="val 75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AAA540B-64E5-0D9F-BBEC-3807D9246F44}"/>
              </a:ext>
            </a:extLst>
          </p:cNvPr>
          <p:cNvSpPr txBox="1"/>
          <p:nvPr/>
        </p:nvSpPr>
        <p:spPr>
          <a:xfrm>
            <a:off x="7201365" y="3703355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…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780AC31-7503-6985-E087-30DD6D7B8C27}"/>
              </a:ext>
            </a:extLst>
          </p:cNvPr>
          <p:cNvSpPr/>
          <p:nvPr/>
        </p:nvSpPr>
        <p:spPr>
          <a:xfrm>
            <a:off x="7846707" y="3909575"/>
            <a:ext cx="546724" cy="252920"/>
          </a:xfrm>
          <a:prstGeom prst="roundRect">
            <a:avLst>
              <a:gd name="adj" fmla="val 7529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235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5B16E58-8548-82FB-8A3E-29C21A02CE6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rcRect b="32861"/>
          <a:stretch/>
        </p:blipFill>
        <p:spPr>
          <a:xfrm>
            <a:off x="2247854" y="680936"/>
            <a:ext cx="7021842" cy="4604426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0B23E53-F4A6-88B8-E6BE-9397B65D9BAA}"/>
              </a:ext>
            </a:extLst>
          </p:cNvPr>
          <p:cNvSpPr/>
          <p:nvPr/>
        </p:nvSpPr>
        <p:spPr>
          <a:xfrm>
            <a:off x="7007156" y="1997412"/>
            <a:ext cx="515567" cy="298315"/>
          </a:xfrm>
          <a:prstGeom prst="roundRect">
            <a:avLst>
              <a:gd name="adj" fmla="val 1157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91E2F2F-1D71-647B-3049-3E766EC61CB1}"/>
              </a:ext>
            </a:extLst>
          </p:cNvPr>
          <p:cNvSpPr/>
          <p:nvPr/>
        </p:nvSpPr>
        <p:spPr>
          <a:xfrm>
            <a:off x="7671879" y="1997412"/>
            <a:ext cx="1076530" cy="298315"/>
          </a:xfrm>
          <a:prstGeom prst="roundRect">
            <a:avLst>
              <a:gd name="adj" fmla="val 11572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B050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89265B1-AF3C-BF48-97C8-7F0988FCDFB0}"/>
              </a:ext>
            </a:extLst>
          </p:cNvPr>
          <p:cNvSpPr txBox="1"/>
          <p:nvPr/>
        </p:nvSpPr>
        <p:spPr>
          <a:xfrm>
            <a:off x="7454285" y="5201415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143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>DLR e.V.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Alder, Marko</dc:creator>
  <cp:lastModifiedBy>Alder, Marko</cp:lastModifiedBy>
  <cp:revision>4</cp:revision>
  <dcterms:created xsi:type="dcterms:W3CDTF">2025-09-29T21:18:16Z</dcterms:created>
  <dcterms:modified xsi:type="dcterms:W3CDTF">2025-09-30T14:27:12Z</dcterms:modified>
</cp:coreProperties>
</file>