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2DAEA-5135-4533-B062-588AB19A4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3CDAC2-42E4-4647-A71C-49036B8A7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AA52DB-70BB-48BB-8F7E-6124837A1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9555-BF5F-4207-B1E0-582373FB6CAE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65D01-14B8-41CE-896D-6672833BF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BDDF00-A5C7-4C18-9712-BC655E51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528C-0F77-4858-B2F0-76982243C2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74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E0DA0E-DF58-434C-96D0-1F747643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64A35D-6D79-4E73-BFE6-17CE5DB08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96EE69-575E-44AC-88DE-289D4785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9555-BF5F-4207-B1E0-582373FB6CAE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E02705-E326-4A29-8F7E-D84A8B694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BED06B-F336-46CE-8BC4-ED1C8078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528C-0F77-4858-B2F0-76982243C2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11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89F9D56-20E8-4100-B376-82D82FDB6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3AB1AF-982F-416A-B075-49D536128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82EA1A-D628-4B4F-9500-22B3F165B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9555-BF5F-4207-B1E0-582373FB6CAE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3317EB-72BD-4D93-A28A-BC4AFABCB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B2E4BE-B21F-426B-94BD-0F740620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528C-0F77-4858-B2F0-76982243C2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9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6B17C-0388-4FA5-ADCE-F423E4EC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227520-46BA-4971-B805-8F4F30A1B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B81D86-3ED6-415D-BE4A-7DC03007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9555-BF5F-4207-B1E0-582373FB6CAE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F81693-F886-4E3E-8AE3-1FB277C33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B098F6-A008-4696-B542-DFAD2E72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528C-0F77-4858-B2F0-76982243C2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53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8C0991-5BC2-48C5-BA43-C24941CD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950D7B-897D-4A6C-ADA8-BE5C5AE3B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497E9D-13DD-49FC-88BF-D14EC7F2F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9555-BF5F-4207-B1E0-582373FB6CAE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82C2F3-A440-4C4A-8137-C4475F42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0ECA2D-EDC7-4FA4-AA70-8413BBC1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528C-0F77-4858-B2F0-76982243C2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268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0917C-55BC-4AAF-84FC-DA0DDE0A5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7A5345-417B-4D1A-A829-0192258BF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05A1E1-93C2-4258-8561-644D13B4C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7C295B-990A-4A4C-8D8A-944553D69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9555-BF5F-4207-B1E0-582373FB6CAE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394788-DA46-41BE-80B7-D45AEA2DD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7DD40C-B932-4F31-A91C-6EE4F38A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528C-0F77-4858-B2F0-76982243C2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48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ACB30F-EFFE-4B89-B694-1325ED98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487913-FCAA-4393-89C1-5748A9D5A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8C2654-2655-40C4-B28C-9ACBE6AA2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8B0B855-269F-4C7C-BF9F-2CFFE8548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E0ED3AE-B5DA-40F3-819E-BE771E8CE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86606C8-DC38-448F-ADB5-5D903D75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9555-BF5F-4207-B1E0-582373FB6CAE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B689B9A-5AAB-4D4B-9D05-79CC5532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1AD31D-75AC-4747-86A4-89597E33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528C-0F77-4858-B2F0-76982243C2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993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A86DCB-247C-4615-BA18-3B8DC4E1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C625C6-0D82-4CBB-BBE1-E59577761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9555-BF5F-4207-B1E0-582373FB6CAE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2891E8-F2EE-4BBD-84FD-1ABB95401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35B530-C33A-4344-AFFA-EC239FB5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528C-0F77-4858-B2F0-76982243C2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204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8E3148-98DF-4460-90A3-3BAC113C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9555-BF5F-4207-B1E0-582373FB6CAE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73B38EE-B0A4-470B-B79C-B9EE6638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A4CB0B-B1E0-4793-845B-B5D692F7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528C-0F77-4858-B2F0-76982243C2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5894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1DA2EC-22D1-4041-BB45-9BE852C69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90DE46-4D30-4D08-B77E-D1D686AC6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83BE18-2693-4CB8-8C13-D466858AD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ECB757-6C85-4861-998A-642C410C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9555-BF5F-4207-B1E0-582373FB6CAE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5FD59C-28C8-45F9-B4C2-8A36D970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15CADA-9CD3-4002-86A8-AD9C89469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528C-0F77-4858-B2F0-76982243C2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57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59E49F-A513-4B98-9A8D-4C5C6BE8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2400360-C895-421E-8DEC-F597E94FB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D5CA5-C289-4492-BD3F-F5C0DDFDD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A982D2-FA16-4EF2-AB07-4BDD08FB6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9555-BF5F-4207-B1E0-582373FB6CAE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290A1F-CEF0-4DCD-8291-9829F789F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CA45A4-F088-4420-A2D6-3B3B77D8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A528C-0F77-4858-B2F0-76982243C2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39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F47927B-59DF-4D0C-BDA5-D8280C9F7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F74DD8-B125-49F9-8D59-B11F55E9D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7A8A9D-E7A3-45B0-87B5-9D822F414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9555-BF5F-4207-B1E0-582373FB6CAE}" type="datetimeFigureOut">
              <a:rPr lang="de-DE" smtClean="0"/>
              <a:t>12.02.2024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DA6544-F675-4867-ACF2-F13EA6BC4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AB4758-A182-4031-90E8-7E75BE086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A528C-0F77-4858-B2F0-76982243C2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34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4692076-CAB1-4852-A9F9-4E7EDC79D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12" y="1004887"/>
            <a:ext cx="3457575" cy="4848225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57F17A5-8702-4103-B851-597A2617C7BF}"/>
              </a:ext>
            </a:extLst>
          </p:cNvPr>
          <p:cNvSpPr/>
          <p:nvPr/>
        </p:nvSpPr>
        <p:spPr>
          <a:xfrm>
            <a:off x="5228948" y="2725445"/>
            <a:ext cx="1473693" cy="239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203B835-BB57-442D-B395-DB86185C61C7}"/>
              </a:ext>
            </a:extLst>
          </p:cNvPr>
          <p:cNvSpPr/>
          <p:nvPr/>
        </p:nvSpPr>
        <p:spPr>
          <a:xfrm>
            <a:off x="4483223" y="4841058"/>
            <a:ext cx="3195961" cy="565443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77FC8E8-D79A-479F-9B42-6808E38F6D9D}"/>
              </a:ext>
            </a:extLst>
          </p:cNvPr>
          <p:cNvCxnSpPr>
            <a:cxnSpLocks/>
          </p:cNvCxnSpPr>
          <p:nvPr/>
        </p:nvCxnSpPr>
        <p:spPr>
          <a:xfrm flipH="1" flipV="1">
            <a:off x="7022237" y="5080754"/>
            <a:ext cx="239697" cy="22809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59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Alder, Marko</dc:creator>
  <cp:lastModifiedBy>Alder, Marko</cp:lastModifiedBy>
  <cp:revision>1</cp:revision>
  <dcterms:created xsi:type="dcterms:W3CDTF">2024-02-12T09:19:59Z</dcterms:created>
  <dcterms:modified xsi:type="dcterms:W3CDTF">2024-02-12T09:21:23Z</dcterms:modified>
</cp:coreProperties>
</file>