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8461E-EE01-48F0-9531-8D1B555A4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83BB55-1BF4-47F4-93B7-9274F96AE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137DE9-553C-46B3-9280-6144C17D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D-D129-4FE5-A578-844F37144E85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F31E94-D36F-4C80-ABEE-09BA7BB9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12741-4F53-45FF-A7D2-8BFADB24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2C37-5B8D-4DEC-875D-8A6DF786D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12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97D9F-6807-437F-A855-6E0331E0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904450-9E47-427A-BFF2-2269930FF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7F5633-21BB-4CE0-9DD9-E44F0FA9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D-D129-4FE5-A578-844F37144E85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71E35F-9AEE-41BF-BBB7-8284BD72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8242C-9D5D-4BA3-A799-C44557A7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2C37-5B8D-4DEC-875D-8A6DF786D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38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E2910B7-D90B-4E83-A724-86B01F533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2F885A-474C-44A5-9197-7FF4A568F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13F76A-641B-47FD-87FC-C7CBBCE0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D-D129-4FE5-A578-844F37144E85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A583AD-9236-4FAA-A777-5EE3FC17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3FEE1F-AF74-4BF7-8C59-E437F45B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2C37-5B8D-4DEC-875D-8A6DF786D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51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55A25-CD1C-46E2-9490-A0243974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FD284-D20B-490B-9CA2-6429AEE57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F6E243-B3DD-40F1-9A8F-ECEA38AB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D-D129-4FE5-A578-844F37144E85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1EEEB5-2428-4CA0-8FCA-35BD7713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195F4-7B0D-4F79-8A53-71CDB7DA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2C37-5B8D-4DEC-875D-8A6DF786D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51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95750-956F-4D50-9572-5FECF0DF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F5A4AA-A9C3-4572-A0FD-4DC251677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9F3164-F4E8-4193-A358-6D7550DC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D-D129-4FE5-A578-844F37144E85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D1AE21-976B-4BED-8902-663C218D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DC3FA-D37A-43A9-858E-BE620DC8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2C37-5B8D-4DEC-875D-8A6DF786D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14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88FE7-215F-4078-9F90-9E1DC559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B24694-7904-4182-A117-C5ECF6601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46C666-ADD0-4980-8FDE-9C7CEE83E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4A7EA0-B7DA-461B-8575-4087D940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D-D129-4FE5-A578-844F37144E85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73612E-16BF-4C02-8CE6-B832A7EF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AEA2F9-C42E-44D3-A33D-29269E9E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2C37-5B8D-4DEC-875D-8A6DF786D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1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69D34-76F3-4A26-945C-C7EEF29B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006A92-46A5-4C39-A110-99B11EB0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8396F9-EF45-4040-BFE5-BE0A0E737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68ABE7-C2DB-4B87-840B-9D2038C36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EF9A00-4885-4973-97D2-069044703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F4E8BDF-D52A-4D47-A4D5-A2826CAF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D-D129-4FE5-A578-844F37144E85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2F84C3-239F-4748-90BD-68CD12D1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0397DD-E98F-4FAA-97B4-F6CC67B1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2C37-5B8D-4DEC-875D-8A6DF786D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A1F8F-F677-4623-BE1D-CBF66A3F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4D3FA7-6EDB-4D8D-AAF1-B1D5FB3C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D-D129-4FE5-A578-844F37144E85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FE6BFB-AC41-4CAB-B547-074A9D64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445BBF-5F88-484A-9A1A-B4011099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2C37-5B8D-4DEC-875D-8A6DF786D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26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2568DD-2A43-4F7B-8D2A-0B2E626C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D-D129-4FE5-A578-844F37144E85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A3BD71-6726-48B9-A0C1-E98E2AA0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8F1EBF-B5FC-424D-8A31-A6BD776E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2C37-5B8D-4DEC-875D-8A6DF786D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34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4C0A9-C9C8-44CA-939F-EF54E759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80D1A9-EB6A-47BE-928E-09F8557CB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15EC88-05D2-4F6E-AE21-893915476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AD16D9-2A33-422E-9CC6-19899040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D-D129-4FE5-A578-844F37144E85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6969FE-574A-4E02-BEF5-35CD283F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F947C5-8C2E-422F-B6C2-11AD6823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2C37-5B8D-4DEC-875D-8A6DF786D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9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B1357-460C-40F7-8CBD-EBD927F5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9C2EB5-19C4-48D4-A032-F5BCF0C7B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9F060C-F98F-49B4-AD1F-23DC56B2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98036A-46C8-4732-A5E7-B7DA064F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9DED-D129-4FE5-A578-844F37144E85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499BD3-FB78-4D1F-B80A-59B4638D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5EA40F-3EB1-475C-9448-0053F7F0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42C37-5B8D-4DEC-875D-8A6DF786D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21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CD8E08-AD8D-4F9D-98C9-2DF4D130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068D86-9053-4677-896E-F6920B230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E8F308-A4A5-4E74-84B5-4F592F6DE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F9DED-D129-4FE5-A578-844F37144E85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07A3E-3D15-4128-A47C-805E36C16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474733-5EC7-45B2-90E4-CD6F661F3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42C37-5B8D-4DEC-875D-8A6DF786DD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42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2AE1A4C-04EA-4BB6-8361-6B9676CD25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61"/>
          <a:stretch/>
        </p:blipFill>
        <p:spPr>
          <a:xfrm>
            <a:off x="4227427" y="2242950"/>
            <a:ext cx="1522020" cy="1658115"/>
          </a:xfrm>
          <a:prstGeom prst="rect">
            <a:avLst/>
          </a:prstGeom>
          <a:effectLst/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C3A4309-3FE3-4717-B7FC-C0B01CBEED08}"/>
              </a:ext>
            </a:extLst>
          </p:cNvPr>
          <p:cNvSpPr txBox="1"/>
          <p:nvPr/>
        </p:nvSpPr>
        <p:spPr>
          <a:xfrm>
            <a:off x="5580346" y="3188338"/>
            <a:ext cx="1374094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3D6CA4"/>
                </a:solidFill>
              </a:rPr>
              <a:t>v3.5</a:t>
            </a:r>
          </a:p>
        </p:txBody>
      </p:sp>
    </p:spTree>
    <p:extLst>
      <p:ext uri="{BB962C8B-B14F-4D97-AF65-F5344CB8AC3E}">
        <p14:creationId xmlns:p14="http://schemas.microsoft.com/office/powerpoint/2010/main" val="12755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1</cp:revision>
  <dcterms:created xsi:type="dcterms:W3CDTF">2023-12-20T08:59:01Z</dcterms:created>
  <dcterms:modified xsi:type="dcterms:W3CDTF">2023-12-20T08:59:22Z</dcterms:modified>
</cp:coreProperties>
</file>