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2B4D3-CB1A-4333-A5EE-DA38754B6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8E0C09-C142-43C4-AF8A-DB9A2D63E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0515A-0071-426F-9981-BAE1B988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657AA-78EB-460E-A21E-1B6FD81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A3C40-55DC-4F87-AC95-2904B65E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72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74FD3-9CEC-4D1D-B9B8-ED83697F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15DF59-532F-46E1-9598-E2B3CA26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92FE0D-C341-4D3F-8D12-421D12E0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7F3847-F5BA-4A30-9BFA-F411381D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53093-9BE1-4425-B23D-CAE8351A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60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CD4D39-0979-40F9-ADF3-819B2FAEA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9A759E-E0EA-4B76-860E-83A96F76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2A24F-E23D-47A1-80F3-41F8A803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DF25A-3448-401A-824A-439BFA8A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0331-101F-4E07-9894-8DF5B0D8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3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8E324-C7D4-4C6A-8F75-2E7F7375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8795F-75D2-437B-9EEA-073C22CB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19C78-1ADA-4409-9CBA-91528AD0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5C0A2-782C-4B65-9B15-7AC418B6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5941B-3AC7-4FD7-8FA3-063AA375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9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BBDB-6163-472E-8112-44F384C0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43A3D-29B9-45D4-B1B2-0ED727F7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08DB4-897D-4120-89D8-9CAC6417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6C22E-0ED6-4925-9B75-C5B7C43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B11DA8-3774-4BD2-A7EA-7894B104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00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E170-F3E5-4307-B441-073FD91E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BEBF16-65A0-44AB-B49C-514337D66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C7ACAF-AFA5-48A0-9087-3E97A79E3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89010D-AE3A-4221-985C-E5697487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C5FE56-8DB4-43CE-96CF-D58F889B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514408-E30A-4B5D-B8A0-5A69DC29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5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42D36-7FA1-450D-BF3C-648B1D2D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7B2A02-4873-4474-878D-7994AF4D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663DAA-3B47-4F98-B80F-E1C55836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274A1F-EB51-4CCD-92CA-931C7AA6A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74FC73-D3B2-4ACA-88FA-3C1697256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2AA954-5AB1-4933-BCE4-51C7675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A6F660-1447-4914-A850-CC6FBBA3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0E78B5-1E6A-4243-9E8A-C9733B7B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02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6C34F-721C-4AF7-BDFD-E5AEF9C8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05A7CF-89F2-4F87-A2AD-A8F11D51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5531A7-4613-4EBF-84DF-AA8DA90C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BB39C3-1A62-4A44-95A1-B9B233FF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4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EB60B-9722-4996-9A7B-F3B940E5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331EA1-C472-4B77-9CE8-91477AC3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02FA83-9CE5-4356-9C85-57F6906A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58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5969A-A68E-4E50-8462-D6B83EC5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DD8B4C-A3BB-4AFB-9D79-50D263A9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C3D9-8AF9-4408-A498-4AA2BE610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08F0B8-07BB-42B1-A936-0EE2DB72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59031E-4FF3-4646-B160-AB7FC998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A9D87E-A81E-4265-9636-9B0DAA98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3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04F0B-2349-4FF3-95D0-10E080B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E7779A-0C05-4C32-B200-EBCCE321E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25164D-F203-4727-896C-8FA0CCE6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52FD38-8427-4CD4-A862-8D526825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1EDB91-4E18-46EB-A283-F59F9269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D1AC3-D9A1-45AF-B3A2-4FB885D9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29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CD2573-EDA3-43C5-AC2B-3265821C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E7F774-42E8-4C71-AC49-B626ADBEC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EA2DC-48B6-45D4-8CEB-8270F0511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6E5F-1DC6-4461-BAE3-0CC3A35DA57B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7935A-4684-4987-A11E-2E1B091DF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A60C34-8359-42D0-9FAD-679C63957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ADC0-CB6A-46C3-BFAC-2D50187B5B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6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2A1A3B7-D2E3-409A-8FD0-6B9301C6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1" y="4529641"/>
            <a:ext cx="5017937" cy="170609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45F2554-3EFC-4A55-9768-0B248B89D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624"/>
          <a:stretch/>
        </p:blipFill>
        <p:spPr>
          <a:xfrm>
            <a:off x="1433345" y="4553632"/>
            <a:ext cx="1530573" cy="165811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</p:pic>
      <p:pic>
        <p:nvPicPr>
          <p:cNvPr id="9" name="Grafik 8" descr="Partyhut">
            <a:extLst>
              <a:ext uri="{FF2B5EF4-FFF2-40B4-BE49-F238E27FC236}">
                <a16:creationId xmlns:a16="http://schemas.microsoft.com/office/drawing/2014/main" id="{CC4301D1-C8F0-4BF2-A151-6F24ABDEA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820357">
            <a:off x="1511828" y="3905117"/>
            <a:ext cx="914400" cy="914400"/>
          </a:xfrm>
          <a:prstGeom prst="rect">
            <a:avLst/>
          </a:prstGeom>
        </p:spPr>
      </p:pic>
      <p:pic>
        <p:nvPicPr>
          <p:cNvPr id="11" name="Grafik 10" descr="Feuerwerk">
            <a:extLst>
              <a:ext uri="{FF2B5EF4-FFF2-40B4-BE49-F238E27FC236}">
                <a16:creationId xmlns:a16="http://schemas.microsoft.com/office/drawing/2014/main" id="{0CAEF2B9-37E7-4742-A0B0-C058B3827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74776">
            <a:off x="3359131" y="3927474"/>
            <a:ext cx="774702" cy="774702"/>
          </a:xfrm>
          <a:prstGeom prst="rect">
            <a:avLst/>
          </a:prstGeom>
        </p:spPr>
      </p:pic>
      <p:pic>
        <p:nvPicPr>
          <p:cNvPr id="12" name="Grafik 11" descr="Feuerwerk">
            <a:extLst>
              <a:ext uri="{FF2B5EF4-FFF2-40B4-BE49-F238E27FC236}">
                <a16:creationId xmlns:a16="http://schemas.microsoft.com/office/drawing/2014/main" id="{5899E127-49E8-447F-A6D3-C55F26C710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631958">
            <a:off x="2855254" y="3977161"/>
            <a:ext cx="389342" cy="3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</cp:revision>
  <dcterms:created xsi:type="dcterms:W3CDTF">2025-04-11T11:27:59Z</dcterms:created>
  <dcterms:modified xsi:type="dcterms:W3CDTF">2025-04-11T11:36:15Z</dcterms:modified>
</cp:coreProperties>
</file>