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429DE-0CFC-47FB-804A-E12DFA842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119C2B-5CA4-40D5-B6C1-7138DC679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6C40C1-7962-4590-BBF9-54D906E1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4FB3-34AE-42C4-8021-1232F0B1C41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5EE68D-59F2-45E5-B798-E5F639FD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76DBC9-93ED-43DD-AC11-EFCD3D0D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A-45DB-48B7-B552-EFF2F63988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488CB-47B5-45C2-82FB-A86F8583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1144EF-E86D-4F06-8325-EC8CCDA7B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6B6C13-FF05-494F-B34D-C4BC0EE1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4FB3-34AE-42C4-8021-1232F0B1C41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D7BB0-C204-4C3D-817A-105ED6B8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2D15A-2E7B-4158-9156-6CB151F9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A-45DB-48B7-B552-EFF2F63988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8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12F9EC-3BF1-45E5-843C-875E6A9EA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531E72-6CC7-485C-A4C3-7E222B834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1A62A9-87AF-427A-B6A0-AE2F05AE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4FB3-34AE-42C4-8021-1232F0B1C41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6A1A4-F94F-4F20-B3DE-1F311CD7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B637D2-281D-41B8-82F0-0219575C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A-45DB-48B7-B552-EFF2F63988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8B26D-13D7-4F62-9016-E8175C0C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81E110-3334-41D3-9BF8-112C9EEA6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FF5FB-9CDF-4480-8660-7B5D193B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4FB3-34AE-42C4-8021-1232F0B1C41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3FC3E-684D-46F5-B1C1-7CB83CBA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FA592-EB61-4709-BFDE-65F9FCEC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A-45DB-48B7-B552-EFF2F63988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359F8-D3A6-41A3-BC93-5E6F8CD0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5CCC73-58C9-46D6-ACB8-D95AC90B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1EC2A-93CA-4EF8-8D89-13C5BD84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4FB3-34AE-42C4-8021-1232F0B1C41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850EEB-C618-4EC7-A0F3-A1AE3369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5AF121-AB9D-4570-8E42-F77FD031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A-45DB-48B7-B552-EFF2F63988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0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AAB0F5-5FDD-4AB9-923B-5E7D73D9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231876-AEE2-4353-8CBD-B952C1BB7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7B2F4-7DA4-49C2-BE70-8CE093DE1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890355-B603-4D24-970D-0D775448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4FB3-34AE-42C4-8021-1232F0B1C41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BEEE9A-D8EC-4851-AF92-7BD3DAC3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BB5F16-ABD4-4BF2-B135-3F664C8C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A-45DB-48B7-B552-EFF2F63988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206A7-6254-4ECA-815B-5D852D3D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7D867D-43F0-497F-A8AA-38E7C5326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F14E04-4E5B-4A0F-91E9-DEDDAB707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044A6B-0313-4DAE-B30E-CFDAC55EB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D95842-BE06-478E-8ADF-F02C6D747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296779-9EBB-4EA2-AABA-C8D0C853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4FB3-34AE-42C4-8021-1232F0B1C41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C996F5-1D59-4E35-9461-C59D18DC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AB4C28-E0C4-4B34-9082-FC0BD453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A-45DB-48B7-B552-EFF2F63988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8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A3F4D-3856-4263-B081-59E8B495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1BC976-26E2-4126-B6A6-CAA42837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4FB3-34AE-42C4-8021-1232F0B1C41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FB07E5-6D28-4934-A935-3A07393D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3A1F3E-BC09-4E77-A462-E30A15C6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A-45DB-48B7-B552-EFF2F63988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5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248C05-FE67-4574-BB0E-54269E3A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4FB3-34AE-42C4-8021-1232F0B1C41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400380-CF5B-4F85-9315-232E69AA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79066B-27F2-44D0-A118-614DF1A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A-45DB-48B7-B552-EFF2F63988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4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E3657-FAC3-42DC-BB7E-BF33170C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CB89A-1FE8-4AE2-8B3D-A1F01A37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65287E-936A-4799-825C-42BD8B799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DE1D72-0118-4985-9117-B02E3988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4FB3-34AE-42C4-8021-1232F0B1C41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01E2A6-5978-4D7B-95E7-F9389164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0B796C-69C9-4A51-9611-FEEFE7A6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A-45DB-48B7-B552-EFF2F63988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8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2E4E1-0366-48DD-9217-232F96B7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D21869-3D7A-4326-B281-9BAD05E3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83CA89-9C23-4C7E-B833-D58DCF99B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DABDC1-A6C8-471B-82CF-1498313B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4FB3-34AE-42C4-8021-1232F0B1C41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C7638E-5E56-457C-8B04-A3E8E750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081D23-58E3-4622-ADEB-49487055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319EA-45DB-48B7-B552-EFF2F63988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1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074CB8-9DDB-4695-AFF4-10FA8BB4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5741-34DC-4A7A-8E24-72FFAA280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8D313-5FD6-40C3-8481-A2C3F15C5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4FB3-34AE-42C4-8021-1232F0B1C418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122FC-D5C9-4EF8-81A7-FC3EC6F46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576EB-55CC-487B-B65D-3CC0442CF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19EA-45DB-48B7-B552-EFF2F639882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0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C187371-ECE9-4668-8B13-1B04AF07D02C}"/>
              </a:ext>
            </a:extLst>
          </p:cNvPr>
          <p:cNvSpPr/>
          <p:nvPr/>
        </p:nvSpPr>
        <p:spPr>
          <a:xfrm>
            <a:off x="3520434" y="2115193"/>
            <a:ext cx="2861317" cy="96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de-DE" sz="70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xsd:schema</a:t>
            </a:r>
            <a:r>
              <a:rPr lang="de-DE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de-DE" sz="70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xmlns:xsd</a:t>
            </a:r>
            <a:r>
              <a:rPr lang="de-DE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="http://www.w3.org/2001/XMLSchema"</a:t>
            </a:r>
          </a:p>
          <a:p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</a:t>
            </a:r>
            <a:r>
              <a:rPr lang="en-US" sz="70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xmlns:ddue</a:t>
            </a:r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="http://ddue.schemas.microsoft.com/authoring/2003/5"</a:t>
            </a:r>
          </a:p>
          <a:p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</a:t>
            </a:r>
            <a:r>
              <a:rPr lang="en-US" sz="70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xmlns:sd</a:t>
            </a:r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="http://schemas.xsddoc.codeplex.com/</a:t>
            </a:r>
            <a:r>
              <a:rPr lang="en-US" sz="70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schemaDoc</a:t>
            </a:r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/2009/3"</a:t>
            </a:r>
          </a:p>
          <a:p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</a:t>
            </a:r>
            <a:r>
              <a:rPr lang="en-US" sz="70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xmlns:xlink</a:t>
            </a:r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="http://www.w3.org/1999/xlink"&gt;</a:t>
            </a:r>
          </a:p>
          <a:p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&lt;</a:t>
            </a:r>
            <a:r>
              <a:rPr lang="en-US" sz="70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xsd:element</a:t>
            </a:r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name="</a:t>
            </a:r>
            <a:r>
              <a:rPr lang="en-US" sz="70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cpacs</a:t>
            </a:r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" type="</a:t>
            </a:r>
            <a:r>
              <a:rPr lang="en-US" sz="70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cpacsType</a:t>
            </a:r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"/&gt;</a:t>
            </a:r>
          </a:p>
          <a:p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&lt;</a:t>
            </a:r>
            <a:r>
              <a:rPr lang="en-US" sz="70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xsd:complexType</a:t>
            </a:r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name="</a:t>
            </a:r>
            <a:r>
              <a:rPr lang="en-US" sz="70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cpacsType</a:t>
            </a:r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"&gt;</a:t>
            </a:r>
          </a:p>
          <a:p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&lt;</a:t>
            </a:r>
            <a:r>
              <a:rPr lang="en-US" sz="70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xsd:annotation</a:t>
            </a:r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&lt;</a:t>
            </a:r>
            <a:r>
              <a:rPr lang="en-US" sz="70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xsd:appinfo</a:t>
            </a:r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&lt;</a:t>
            </a:r>
            <a:r>
              <a:rPr lang="en-US" sz="700" dirty="0" err="1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sd:schemaDoc</a:t>
            </a:r>
            <a:r>
              <a:rPr lang="en-US" sz="7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DAD9611-8941-4F42-89B3-22955D49A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11" b="10363"/>
          <a:stretch/>
        </p:blipFill>
        <p:spPr>
          <a:xfrm>
            <a:off x="4290057" y="2599942"/>
            <a:ext cx="1520194" cy="1486283"/>
          </a:xfrm>
          <a:prstGeom prst="flowChartDocument">
            <a:avLst/>
          </a:prstGeom>
          <a:scene3d>
            <a:camera prst="orthographicFront">
              <a:rot lat="4200000" lon="0" rev="0"/>
            </a:camera>
            <a:lightRig rig="threePt" dir="t"/>
          </a:scene3d>
        </p:spPr>
      </p:pic>
      <p:pic>
        <p:nvPicPr>
          <p:cNvPr id="7" name="Grafik 6" descr="Zirkel">
            <a:extLst>
              <a:ext uri="{FF2B5EF4-FFF2-40B4-BE49-F238E27FC236}">
                <a16:creationId xmlns:a16="http://schemas.microsoft.com/office/drawing/2014/main" id="{2B624A83-1ACC-443D-832A-48D1FDFB7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1029" y="1839845"/>
            <a:ext cx="1691645" cy="15201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4900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4</cp:revision>
  <dcterms:created xsi:type="dcterms:W3CDTF">2021-11-19T15:12:34Z</dcterms:created>
  <dcterms:modified xsi:type="dcterms:W3CDTF">2021-11-22T13:58:57Z</dcterms:modified>
</cp:coreProperties>
</file>