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2A2D9-8D85-4001-AC63-8C170AEFD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DB5606-F5B9-49D9-B5DF-5E52E0078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9420E4-BDD5-40F0-BC2D-BC2E11320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6E1-6115-4534-BD77-AA4331BC80FB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63AA3-5E85-43FC-AAE8-54E3FC7D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772CE-9EDD-49F2-BD5D-D24E44BA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D667-F03E-4A1D-BC04-BA1E4820FA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26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E8380-3AD8-4E81-9F30-7AF1A5A8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1EC911-AAE5-4303-8BF8-E8087DCF8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E481EA-DA8A-45CC-ADFF-3D893202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6E1-6115-4534-BD77-AA4331BC80FB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7C4E78-4CC0-4784-A597-C3737A99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54C993-F463-4742-8220-4758E538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D667-F03E-4A1D-BC04-BA1E4820FA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67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096329-D57F-4214-94BC-A51B26387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C7D809-2AA2-4B1A-8E07-9EEBF027C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02081A-FB59-4DF9-A515-E10D3B85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6E1-6115-4534-BD77-AA4331BC80FB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EE3F64-D5C0-4B00-9366-087A7B66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316717-0E06-427D-BFB0-C861CC1F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D667-F03E-4A1D-BC04-BA1E4820FA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51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C42CF-B32E-4AFF-92CA-954BDE6A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5B745E-2F25-4D56-B4E6-9EE1891CA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8490BA-E804-4955-B016-D795BDF3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6E1-6115-4534-BD77-AA4331BC80FB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06A1C5-6E3A-4FE1-81A8-DDA2DBB3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D80C53-50C0-446C-ACD5-AADC42A2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D667-F03E-4A1D-BC04-BA1E4820FA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93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90FAC-6590-47BC-8C5E-63CB551C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A0E7E6-21AF-4ED7-825C-00BFA9768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A5ED0A-C9D2-4122-BA2B-6DC75459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6E1-6115-4534-BD77-AA4331BC80FB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896AB2-DF4E-41C1-BA39-3A1972FF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346CC7-0060-4297-8C9D-8E9FBFCC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D667-F03E-4A1D-BC04-BA1E4820FA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43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F9B8A-8048-4603-9A66-0965C75B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895265-71A4-4BCD-BE07-C95DCDCD7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1F9480-A08F-4E95-AAE9-A889E7C49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ADDBD7-168B-42A5-81AA-91B0FD2E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6E1-6115-4534-BD77-AA4331BC80FB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F05B88-2418-487D-A820-230FD1B9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AFFFA7-2981-41FB-BABC-CD7F5CE7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D667-F03E-4A1D-BC04-BA1E4820FA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87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0332B-E799-4EB5-96EF-7BF2FA33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662188-DEF5-445E-B60A-E2D7E9613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DAD425-C010-4C70-93F9-308697A8B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6BADD4-7487-4883-B6BD-D6079E8EA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936094-C57D-4739-8268-A632C6BD5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19A4A51-D6A8-4F1F-9C01-16F7CA16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6E1-6115-4534-BD77-AA4331BC80FB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7E3AC2-2A46-4F1D-81BA-9AF20406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C8C10C9-E31F-4CA5-A237-B33429F3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D667-F03E-4A1D-BC04-BA1E4820FA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85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45A59-6D67-4E10-928D-E703054B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3C8A1B-848B-4093-8D52-43606B3C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6E1-6115-4534-BD77-AA4331BC80FB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93A405-8764-44D0-A61A-F0FA5835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44BA49-7F82-4DAC-AFE3-0B583AE0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D667-F03E-4A1D-BC04-BA1E4820FA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94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EA8964-26FA-4AB3-8126-EF0C54FF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6E1-6115-4534-BD77-AA4331BC80FB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F123D7-61FD-417B-8C05-DB09BF66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1BCEF0-EC2F-405D-B724-7FF447F0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D667-F03E-4A1D-BC04-BA1E4820FA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25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EC368D-F658-4E3B-97DE-AB6CD07E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83F7B5-7944-4EFA-AC7C-8F4D3DA5B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DA69A8-D6B4-41BC-AA74-A4CAF3E3A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9ACDE7-06A9-4447-BF54-E7067283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6E1-6115-4534-BD77-AA4331BC80FB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2DF6D1-58DD-4F63-BE60-52E44C62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70A8AB-D4D3-4D59-8577-572CA5A4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D667-F03E-4A1D-BC04-BA1E4820FA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76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B04E9-5CC3-4D2E-8728-50A291D59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B27F34-6B14-4530-89BA-8A75DD470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C8A19E-010A-407B-BE84-7074E1AA5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F5D6D0-BC0A-4E15-9BFF-D8F9B567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6E1-6115-4534-BD77-AA4331BC80FB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BACB54-A33F-4E49-86DF-025E9568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2D9C2A-9B74-4CD7-8F81-7463360A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D667-F03E-4A1D-BC04-BA1E4820FA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7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AB2FE02-ACF5-4519-B9F1-54A669E5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18BC4F-4413-44D3-9CCD-725DA9EA6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A26DC5-1E32-4CCC-B6B8-803045A41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16E1-6115-4534-BD77-AA4331BC80FB}" type="datetimeFigureOut">
              <a:rPr lang="de-DE" smtClean="0"/>
              <a:t>12.05.2023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9DC851-997B-419E-88C7-D003908E4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72EAA9-5438-4644-AE36-4756F6C76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6D667-F03E-4A1D-BC04-BA1E4820FA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24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E7271F3E-3B85-4AA2-86C2-26FC3329A983}"/>
              </a:ext>
            </a:extLst>
          </p:cNvPr>
          <p:cNvSpPr/>
          <p:nvPr/>
        </p:nvSpPr>
        <p:spPr>
          <a:xfrm>
            <a:off x="4396508" y="2840181"/>
            <a:ext cx="1976582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 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FA6734B-19E6-4C26-BAF6-DE8AB0EA8480}"/>
              </a:ext>
            </a:extLst>
          </p:cNvPr>
          <p:cNvSpPr/>
          <p:nvPr/>
        </p:nvSpPr>
        <p:spPr>
          <a:xfrm>
            <a:off x="6876471" y="2840181"/>
            <a:ext cx="1976582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 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B4FA682-4C57-4D3D-B1D8-D2A42AE46CF5}"/>
              </a:ext>
            </a:extLst>
          </p:cNvPr>
          <p:cNvSpPr/>
          <p:nvPr/>
        </p:nvSpPr>
        <p:spPr>
          <a:xfrm>
            <a:off x="4396508" y="4904507"/>
            <a:ext cx="1976582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 1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FDCA8D0-00B2-4AE3-914A-9517B3397D6D}"/>
              </a:ext>
            </a:extLst>
          </p:cNvPr>
          <p:cNvSpPr/>
          <p:nvPr/>
        </p:nvSpPr>
        <p:spPr>
          <a:xfrm>
            <a:off x="6876471" y="4904507"/>
            <a:ext cx="1976582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 2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ECAC379-C40B-4F97-8A0E-BD1150539E2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6373090" y="3241963"/>
            <a:ext cx="503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9D1E322-34E5-4147-8C17-29BFB6D55CE8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6373090" y="5306289"/>
            <a:ext cx="503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365AC7D-CE8B-4E63-B5D2-D8B3F2BAFD2F}"/>
              </a:ext>
            </a:extLst>
          </p:cNvPr>
          <p:cNvSpPr/>
          <p:nvPr/>
        </p:nvSpPr>
        <p:spPr>
          <a:xfrm>
            <a:off x="2168236" y="2840181"/>
            <a:ext cx="1976582" cy="2867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CARLA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A9038610-E040-4C7F-B86D-5A54C5FDDF19}"/>
              </a:ext>
            </a:extLst>
          </p:cNvPr>
          <p:cNvCxnSpPr>
            <a:endCxn id="10" idx="1"/>
          </p:cNvCxnSpPr>
          <p:nvPr/>
        </p:nvCxnSpPr>
        <p:spPr>
          <a:xfrm>
            <a:off x="4144818" y="3241963"/>
            <a:ext cx="251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02A1A4D-1B82-4101-8D98-FFF26172A838}"/>
              </a:ext>
            </a:extLst>
          </p:cNvPr>
          <p:cNvCxnSpPr>
            <a:cxnSpLocks/>
            <a:stCxn id="11" idx="2"/>
            <a:endCxn id="19" idx="3"/>
          </p:cNvCxnSpPr>
          <p:nvPr/>
        </p:nvCxnSpPr>
        <p:spPr>
          <a:xfrm rot="5400000">
            <a:off x="5689600" y="2098963"/>
            <a:ext cx="630381" cy="3719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9431D87-CEB2-4CC5-81AC-3046E9A4A02D}"/>
              </a:ext>
            </a:extLst>
          </p:cNvPr>
          <p:cNvCxnSpPr/>
          <p:nvPr/>
        </p:nvCxnSpPr>
        <p:spPr>
          <a:xfrm>
            <a:off x="4144818" y="5306289"/>
            <a:ext cx="251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82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E4A08B3-90D9-49E2-B04C-F84BB17DC701}"/>
              </a:ext>
            </a:extLst>
          </p:cNvPr>
          <p:cNvSpPr/>
          <p:nvPr/>
        </p:nvSpPr>
        <p:spPr>
          <a:xfrm>
            <a:off x="4045527" y="2503054"/>
            <a:ext cx="1976582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 1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4104292-A8BE-4924-B345-1E2EFCA49F3A}"/>
              </a:ext>
            </a:extLst>
          </p:cNvPr>
          <p:cNvSpPr/>
          <p:nvPr/>
        </p:nvSpPr>
        <p:spPr>
          <a:xfrm>
            <a:off x="6525490" y="2503054"/>
            <a:ext cx="1976582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 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4DE7BC3-C659-4268-B65E-DC353B57FBFB}"/>
              </a:ext>
            </a:extLst>
          </p:cNvPr>
          <p:cNvSpPr/>
          <p:nvPr/>
        </p:nvSpPr>
        <p:spPr>
          <a:xfrm>
            <a:off x="4045527" y="3856181"/>
            <a:ext cx="1976582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 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F659B39-2D11-4504-8461-D9269265FE4C}"/>
              </a:ext>
            </a:extLst>
          </p:cNvPr>
          <p:cNvSpPr/>
          <p:nvPr/>
        </p:nvSpPr>
        <p:spPr>
          <a:xfrm>
            <a:off x="6525490" y="3856181"/>
            <a:ext cx="1976582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 2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AB51E78-1F26-4ABD-8DFE-C5849BEC4F65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033818" y="3306618"/>
            <a:ext cx="2479963" cy="54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DC0A2FDB-B103-4A34-A19A-F4A5B9B77C70}"/>
              </a:ext>
            </a:extLst>
          </p:cNvPr>
          <p:cNvSpPr/>
          <p:nvPr/>
        </p:nvSpPr>
        <p:spPr>
          <a:xfrm>
            <a:off x="1565564" y="2503054"/>
            <a:ext cx="1976582" cy="350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CARLA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1D8CECCE-5CD1-42B2-BF2F-3D6969CFA818}"/>
              </a:ext>
            </a:extLst>
          </p:cNvPr>
          <p:cNvCxnSpPr>
            <a:cxnSpLocks/>
          </p:cNvCxnSpPr>
          <p:nvPr/>
        </p:nvCxnSpPr>
        <p:spPr>
          <a:xfrm>
            <a:off x="3542146" y="4937989"/>
            <a:ext cx="1491672" cy="2747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EC9835D8-DCD5-4A37-8695-781D147F7EE0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5460134" y="1388631"/>
            <a:ext cx="135660" cy="39716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CB3F7017-1B30-4246-8D92-E2F9549677A5}"/>
              </a:ext>
            </a:extLst>
          </p:cNvPr>
          <p:cNvSpPr/>
          <p:nvPr/>
        </p:nvSpPr>
        <p:spPr>
          <a:xfrm>
            <a:off x="4045527" y="5209308"/>
            <a:ext cx="1976582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 1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C9C7D17-3AF5-4033-BB86-D6A0C0AB5F8F}"/>
              </a:ext>
            </a:extLst>
          </p:cNvPr>
          <p:cNvSpPr/>
          <p:nvPr/>
        </p:nvSpPr>
        <p:spPr>
          <a:xfrm>
            <a:off x="6525490" y="5209308"/>
            <a:ext cx="1976582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 2</a:t>
            </a:r>
          </a:p>
        </p:txBody>
      </p: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5F1B1641-5075-488B-9390-D755FC7843BF}"/>
              </a:ext>
            </a:extLst>
          </p:cNvPr>
          <p:cNvCxnSpPr>
            <a:cxnSpLocks/>
          </p:cNvCxnSpPr>
          <p:nvPr/>
        </p:nvCxnSpPr>
        <p:spPr>
          <a:xfrm>
            <a:off x="3482109" y="3588327"/>
            <a:ext cx="1491672" cy="2747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69D18A1-08C3-436C-8198-7EB23E16B571}"/>
              </a:ext>
            </a:extLst>
          </p:cNvPr>
          <p:cNvCxnSpPr>
            <a:stCxn id="6" idx="2"/>
            <a:endCxn id="16" idx="0"/>
          </p:cNvCxnSpPr>
          <p:nvPr/>
        </p:nvCxnSpPr>
        <p:spPr>
          <a:xfrm>
            <a:off x="5033818" y="4659745"/>
            <a:ext cx="2479963" cy="54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521FE029-5C89-4B04-9FFA-746D257EB9B7}"/>
              </a:ext>
            </a:extLst>
          </p:cNvPr>
          <p:cNvCxnSpPr>
            <a:cxnSpLocks/>
          </p:cNvCxnSpPr>
          <p:nvPr/>
        </p:nvCxnSpPr>
        <p:spPr>
          <a:xfrm rot="5400000">
            <a:off x="5460133" y="2753879"/>
            <a:ext cx="135660" cy="39716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2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12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Bahn, Björn</dc:creator>
  <cp:lastModifiedBy>Bahn, Björn</cp:lastModifiedBy>
  <cp:revision>2</cp:revision>
  <dcterms:created xsi:type="dcterms:W3CDTF">2023-05-12T06:37:43Z</dcterms:created>
  <dcterms:modified xsi:type="dcterms:W3CDTF">2023-05-12T06:50:11Z</dcterms:modified>
</cp:coreProperties>
</file>