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e809e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e809e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e5c74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e5c74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e5c74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e5c74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e5c744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e5c744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e5c744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e5c744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fddb50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fddb50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e5c744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e5c744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fddb50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fddb50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fddb50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fddb50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ddb50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ddb50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fddb50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fddb50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e809ec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e809ec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fddb50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fddb50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e5c744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e5c744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fddb50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fddb50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fddb50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fddb50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e809ec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e809ec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e809ecf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e809ec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e809ecf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e809ecf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e809ec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e809ec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fddb50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fddb50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e809ec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e809ec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e809ec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e809ec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185300" y="2433875"/>
            <a:ext cx="67734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EA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2</a:t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EA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RNN, </a:t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EA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modelling</a:t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A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901" y="840025"/>
            <a:ext cx="17122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311700" y="34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N-grams</a:t>
            </a:r>
            <a:endParaRPr/>
          </a:p>
        </p:txBody>
      </p: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571750"/>
            <a:ext cx="65722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099875"/>
            <a:ext cx="37528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N-grams</a:t>
            </a:r>
            <a:endParaRPr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N-gram model we state the </a:t>
            </a:r>
            <a:r>
              <a:rPr lang="ru">
                <a:solidFill>
                  <a:srgbClr val="0000FF"/>
                </a:solidFill>
              </a:rPr>
              <a:t>independence assumption</a:t>
            </a:r>
            <a:r>
              <a:rPr lang="ru"/>
              <a:t>: the probability of word only depends on the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</a:rPr>
              <a:t>fixed</a:t>
            </a:r>
            <a:r>
              <a:rPr lang="ru">
                <a:solidFill>
                  <a:srgbClr val="0000FF"/>
                </a:solidFill>
              </a:rPr>
              <a:t> number</a:t>
            </a:r>
            <a:r>
              <a:rPr lang="ru"/>
              <a:t> of previous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Example: unigram (1-gram)</a:t>
            </a:r>
            <a:endParaRPr/>
          </a:p>
        </p:txBody>
      </p:sp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2571750"/>
            <a:ext cx="75247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34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N-grams</a:t>
            </a: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920700"/>
            <a:ext cx="75247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6"/>
          <p:cNvSpPr txBox="1"/>
          <p:nvPr/>
        </p:nvSpPr>
        <p:spPr>
          <a:xfrm>
            <a:off x="849263" y="2858800"/>
            <a:ext cx="7284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With this rule we can calculate appropriate probabilities, taking into account this:</a:t>
            </a:r>
            <a:endParaRPr sz="2400"/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025" y="3896663"/>
            <a:ext cx="47910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Let’s go to the next solution</a:t>
            </a:r>
            <a:endParaRPr/>
          </a:p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How can we create language model with neural networks?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Neural language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Fixed size solution: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Sample probability of next token, given fixed size input: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We can concatenate word embeddings: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We still have problems with fixed size model...</a:t>
            </a:r>
            <a:endParaRPr/>
          </a:p>
        </p:txBody>
      </p:sp>
      <p:pic>
        <p:nvPicPr>
          <p:cNvPr id="184" name="Google Shape;1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38" y="2141150"/>
            <a:ext cx="295491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700" y="3226075"/>
            <a:ext cx="394458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 (RNNs)</a:t>
            </a:r>
            <a:endParaRPr/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In general, we want to have access to all previous generated text.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We want to somehow remember all information.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 (RNNs)</a:t>
            </a:r>
            <a:endParaRPr/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50" y="919287"/>
            <a:ext cx="6159499" cy="3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 (RNNs)</a:t>
            </a:r>
            <a:endParaRPr/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00" y="1041153"/>
            <a:ext cx="4856174" cy="30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9738"/>
            <a:ext cx="3758700" cy="112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 (RNNs)</a:t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425" y="2020386"/>
            <a:ext cx="4744875" cy="299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5" y="1151063"/>
            <a:ext cx="82391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chain rule</a:t>
            </a:r>
            <a:endParaRPr/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425" y="2020386"/>
            <a:ext cx="4744875" cy="299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963" y="2888575"/>
            <a:ext cx="2362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138" y="1873900"/>
            <a:ext cx="2629832" cy="69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Language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Statistical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Neural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RNNs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 (RNNs)</a:t>
            </a:r>
            <a:endParaRPr/>
          </a:p>
        </p:txBody>
      </p:sp>
      <p:sp>
        <p:nvSpPr>
          <p:cNvPr id="225" name="Google Shape;225;p44"/>
          <p:cNvSpPr txBox="1"/>
          <p:nvPr/>
        </p:nvSpPr>
        <p:spPr>
          <a:xfrm>
            <a:off x="418650" y="1279900"/>
            <a:ext cx="84135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RNNs have a lot of benefits, but also have some problems.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Vanishing &amp; Exploding gradients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One vector for all information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RNN Language model</a:t>
            </a:r>
            <a:endParaRPr/>
          </a:p>
        </p:txBody>
      </p:sp>
      <p:pic>
        <p:nvPicPr>
          <p:cNvPr id="231" name="Google Shape;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22275"/>
            <a:ext cx="4572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1842075"/>
            <a:ext cx="48958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1" y="2251651"/>
            <a:ext cx="4571999" cy="28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RNN Language model</a:t>
            </a:r>
            <a:endParaRPr/>
          </a:p>
        </p:txBody>
      </p:sp>
      <p:sp>
        <p:nvSpPr>
          <p:cNvPr id="239" name="Google Shape;239;p46"/>
          <p:cNvSpPr txBox="1"/>
          <p:nvPr/>
        </p:nvSpPr>
        <p:spPr>
          <a:xfrm>
            <a:off x="311700" y="1112450"/>
            <a:ext cx="83844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Benefits: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Can process any length input with the same model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Can use information occured many steps before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Share representations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Problems: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Works quite slow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In fact it is difficult to access remote information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Training</a:t>
            </a:r>
            <a:endParaRPr/>
          </a:p>
        </p:txBody>
      </p:sp>
      <p:sp>
        <p:nvSpPr>
          <p:cNvPr id="245" name="Google Shape;245;p47"/>
          <p:cNvSpPr txBox="1"/>
          <p:nvPr/>
        </p:nvSpPr>
        <p:spPr>
          <a:xfrm>
            <a:off x="311700" y="1112450"/>
            <a:ext cx="8384400" cy="3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Having a large amount of documents we can go through them and learn language model with cross-entropy loss word by word.</a:t>
            </a:r>
            <a:endParaRPr sz="1800"/>
          </a:p>
        </p:txBody>
      </p:sp>
      <p:pic>
        <p:nvPicPr>
          <p:cNvPr id="246" name="Google Shape;2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98" y="2451088"/>
            <a:ext cx="4104400" cy="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Given sequence of words LM can predict probability of this sequence.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 have a very interesting idea. -&gt; P(I,have,a,very,interesting,idea)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Where you can see it?</a:t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38" y="1086925"/>
            <a:ext cx="423611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Probability of sentence ~ how likely to see it in natural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P(what a beautiful day) &gt; P(a day what beautiful)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Language models in NLP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is difficult to know the true probability of an arbitrary sequence of words (at least they are changing in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need to approximate probability with some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As usual this model will be better in one bunch of things and worse in another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Possibilities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can do language model statistically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can use ML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Statistical approach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Usually we approximate probability from sample this way: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Where N is the total number of examples.</a:t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1675623"/>
            <a:ext cx="1637500" cy="6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Statistical approach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 we do the same way with the whole sentence?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Unfortunately, no. Because we have not got appropriate number of examples, and also we would have to store too much data this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What can we 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