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ad1af73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ad1af73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style transfer without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d1af73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d1af73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picture from paper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ad1af73b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ad1af73b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ad1af73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ad1af73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ad1af73b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ad1af73b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d1af73b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d1af73b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d1af73b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d1af73b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d1af73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d1af73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1508.0657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hyperlink" Target="https://m.habr.com/company/mailru/blog/306916/" TargetMode="External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Khuj4ASldmU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439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transfer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5625" y="4577800"/>
            <a:ext cx="26607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Оригинальная </a:t>
            </a:r>
            <a:r>
              <a:rPr lang="en" u="sng">
                <a:solidFill>
                  <a:schemeClr val="hlink"/>
                </a:solidFill>
                <a:hlinkClick r:id="rId3"/>
              </a:rPr>
              <a:t>статья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75" y="143838"/>
            <a:ext cx="7306850" cy="48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463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это работает?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11700" y="1382650"/>
            <a:ext cx="5823000" cy="2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Всего есть три картинки: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Input image a.k.a input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Style image a.k.a style	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-"/>
            </a:pPr>
            <a:r>
              <a:rPr lang="en" sz="2400">
                <a:solidFill>
                  <a:srgbClr val="FFFFFF"/>
                </a:solidFill>
              </a:rPr>
              <a:t>Content image a.k.a content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это работает?</a:t>
            </a:r>
            <a:endParaRPr/>
          </a:p>
        </p:txBody>
      </p:sp>
      <p:pic>
        <p:nvPicPr>
          <p:cNvPr descr="V_C - content\ loss \\&#10;V_S - style\ loss" id="77" name="Google Shape;77;p17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858050" cy="91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ss = \alpha\cdot V_C(img_{input}, img_{contenet}) \ + \beta\cdot V_S(img_{input}, img_{style})" id="78" name="Google Shape;78;p17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30800"/>
            <a:ext cx="8520600" cy="3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882950" y="1967835"/>
            <a:ext cx="1467600" cy="102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I</a:t>
            </a:r>
            <a:r>
              <a:rPr lang="en"/>
              <a:t>nput 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351250" y="1231350"/>
            <a:ext cx="999300" cy="604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style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351250" y="3346325"/>
            <a:ext cx="999300" cy="604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content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2474800" y="2300525"/>
            <a:ext cx="5449200" cy="38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591000" y="1775358"/>
            <a:ext cx="2149500" cy="28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844625" y="973850"/>
            <a:ext cx="4087800" cy="604200"/>
          </a:xfrm>
          <a:prstGeom prst="bentUpArrow">
            <a:avLst>
              <a:gd fmla="val 25000" name="adj1"/>
              <a:gd fmla="val 25000" name="adj2"/>
              <a:gd fmla="val 28943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459213" y="973850"/>
            <a:ext cx="2580300" cy="6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408975" y="973850"/>
            <a:ext cx="1657500" cy="604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 flipH="1" rot="10800000">
            <a:off x="2408975" y="3383050"/>
            <a:ext cx="12681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 flipH="1" rot="10800000">
            <a:off x="3430570" y="3383050"/>
            <a:ext cx="20775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flipH="1" rot="10800000">
            <a:off x="4302396" y="3383050"/>
            <a:ext cx="2194500" cy="51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 rot="-5400000">
            <a:off x="2751575" y="23917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430575" y="568450"/>
            <a:ext cx="33666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loss aggregation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474025" y="4054975"/>
            <a:ext cx="3323100" cy="28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loss aggregation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327050" y="136610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 rot="-5400000">
            <a:off x="2482800" y="1916225"/>
            <a:ext cx="19986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loss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7842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 rot="-5400000">
            <a:off x="3212063" y="2165000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6986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-5400000">
            <a:off x="4110013" y="2260863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148175" y="139425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 rot="-5400000">
            <a:off x="4574888" y="23005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062575" y="1394250"/>
            <a:ext cx="395100" cy="2172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 rot="-5400000">
            <a:off x="5469013" y="2391750"/>
            <a:ext cx="1557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Content loss 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527450" y="1394250"/>
            <a:ext cx="395100" cy="217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 rot="-5400000">
            <a:off x="5925150" y="2260863"/>
            <a:ext cx="1557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Style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233775" y="138270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 rot="-5400000">
            <a:off x="3549263" y="2153425"/>
            <a:ext cx="1777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869850" y="139425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 rot="-5400000">
            <a:off x="2332250" y="2300550"/>
            <a:ext cx="14703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613050" y="1394250"/>
            <a:ext cx="395100" cy="2172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 rot="-5400000">
            <a:off x="4910338" y="2081150"/>
            <a:ext cx="1790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 layers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Теперь про loss functions</a:t>
            </a:r>
            <a:endParaRPr/>
          </a:p>
        </p:txBody>
      </p:sp>
      <p:pic>
        <p:nvPicPr>
          <p:cNvPr descr="{V_C}^{l} = \sum\limits_{ij}{({F_{ij}}^{l} - {R_{ij}}^{l})}^{2}" id="120" name="Google Shape;120;p19" title="MathEquation,#f7fff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5" y="1749750"/>
            <a:ext cx="3092600" cy="76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F_{ij}}^{l} - фичи\ входной\ картинки\ на\ l-м\ слое" id="121" name="Google Shape;121;p19" title="MathEquation,#f7fff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6196874" cy="3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412775"/>
            <a:ext cx="6724248" cy="39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(F) = F_{ij}\times F_{jk}" id="123" name="Google Shape;123;p19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242350"/>
            <a:ext cx="2508256" cy="3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431525" y="4212400"/>
            <a:ext cx="281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Кому надо больше математики - вам </a:t>
            </a:r>
            <a:r>
              <a:rPr lang="en" u="sng">
                <a:solidFill>
                  <a:schemeClr val="hlink"/>
                </a:solidFill>
                <a:hlinkClick r:id="rId7"/>
              </a:rPr>
              <a:t>сюда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{V_S}^{l} = \sum\limits_{ij}(G(F^l)_{ij} - G(Q^l)_{ij})^2" id="125" name="Google Shape;125;p19" title="MathEquation,#ffffff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477950"/>
            <a:ext cx="3824600" cy="66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Q_{ij}}^l -\ фичи\ картинки\ стиля\&#10;на\  l-м\ слое" id="126" name="Google Shape;126;p19" title="MathEquation,#ffffff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025" y="622675"/>
            <a:ext cx="5963000" cy="3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yle transfer for videos, as described in the paper &quot;Artistic style transfer for videos&quot; by Manuel Ruder, Alexey Dosovitskiy and Thomas Brox http://arxiv.org/abs/1604.08610&#10;&#10;Another video with more examples and more technical comparisons: https://youtu.be/vQk_Sfl7kSc&#10;&#10;Code https://github.com/manuelruder/artistic-videos" id="136" name="Google Shape;136;p21" title="Artistic style transfer for vide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63800" cy="4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