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4" r:id="rId1"/>
  </p:sldMasterIdLst>
  <p:notesMasterIdLst>
    <p:notesMasterId r:id="rId9"/>
  </p:notesMasterIdLst>
  <p:handoutMasterIdLst>
    <p:handoutMasterId r:id="rId10"/>
  </p:handoutMasterIdLst>
  <p:sldIdLst>
    <p:sldId id="276" r:id="rId2"/>
    <p:sldId id="304" r:id="rId3"/>
    <p:sldId id="311" r:id="rId4"/>
    <p:sldId id="306" r:id="rId5"/>
    <p:sldId id="312" r:id="rId6"/>
    <p:sldId id="307" r:id="rId7"/>
    <p:sldId id="31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5" userDrawn="1">
          <p15:clr>
            <a:srgbClr val="A4A3A4"/>
          </p15:clr>
        </p15:guide>
        <p15:guide id="2" orient="horz" pos="737" userDrawn="1">
          <p15:clr>
            <a:srgbClr val="A4A3A4"/>
          </p15:clr>
        </p15:guide>
        <p15:guide id="3" orient="horz" pos="677" userDrawn="1">
          <p15:clr>
            <a:srgbClr val="A4A3A4"/>
          </p15:clr>
        </p15:guide>
        <p15:guide id="4" orient="horz" pos="3972" userDrawn="1">
          <p15:clr>
            <a:srgbClr val="A4A3A4"/>
          </p15:clr>
        </p15:guide>
        <p15:guide id="5" pos="7327" userDrawn="1">
          <p15:clr>
            <a:srgbClr val="A4A3A4"/>
          </p15:clr>
        </p15:guide>
        <p15:guide id="6" pos="1109" userDrawn="1">
          <p15:clr>
            <a:srgbClr val="A4A3A4"/>
          </p15:clr>
        </p15:guide>
        <p15:guide id="7" pos="6883" userDrawn="1">
          <p15:clr>
            <a:srgbClr val="A4A3A4"/>
          </p15:clr>
        </p15:guide>
        <p15:guide id="8" pos="35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882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28" autoAdjust="0"/>
    <p:restoredTop sz="94660"/>
  </p:normalViewPr>
  <p:slideViewPr>
    <p:cSldViewPr snapToGrid="0" showGuides="1">
      <p:cViewPr varScale="1">
        <p:scale>
          <a:sx n="123" d="100"/>
          <a:sy n="123" d="100"/>
        </p:scale>
        <p:origin x="102" y="546"/>
      </p:cViewPr>
      <p:guideLst>
        <p:guide orient="horz" pos="185"/>
        <p:guide orient="horz" pos="737"/>
        <p:guide orient="horz" pos="677"/>
        <p:guide orient="horz" pos="3972"/>
        <p:guide pos="7327"/>
        <p:guide pos="1109"/>
        <p:guide pos="6883"/>
        <p:guide pos="35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101" d="100"/>
          <a:sy n="101" d="100"/>
        </p:scale>
        <p:origin x="-3576" y="-90"/>
      </p:cViewPr>
      <p:guideLst>
        <p:guide orient="horz" pos="2880"/>
        <p:guide pos="2160"/>
      </p:guideLst>
    </p:cSldViewPr>
  </p:notesViewPr>
  <p:gridSpacing cx="75895" cy="7589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2"/>
          <p:cNvSpPr>
            <a:spLocks noGrp="1"/>
          </p:cNvSpPr>
          <p:nvPr>
            <p:ph type="dt" idx="1"/>
          </p:nvPr>
        </p:nvSpPr>
        <p:spPr>
          <a:xfrm>
            <a:off x="3755573" y="149288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214BF56B-A7FF-413B-AD4C-0131696D44F1}" type="datetimeFigureOut">
              <a:rPr lang="en-US" smtClean="0"/>
              <a:pPr/>
              <a:t>1/12/2021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2"/>
          </p:nvPr>
        </p:nvSpPr>
        <p:spPr>
          <a:xfrm>
            <a:off x="223936" y="8685213"/>
            <a:ext cx="3694922" cy="4572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© 2011 Compuware Corporation — All Rights Reserved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3"/>
          </p:nvPr>
        </p:nvSpPr>
        <p:spPr>
          <a:xfrm>
            <a:off x="5840963" y="8685213"/>
            <a:ext cx="886410" cy="4572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9D5511CC-18E3-4795-A3A6-F7E3ED77F5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86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665305" y="149288"/>
            <a:ext cx="2062067" cy="26125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214BF56B-A7FF-413B-AD4C-0131696D44F1}" type="datetimeFigureOut">
              <a:rPr lang="en-US" smtClean="0"/>
              <a:pPr/>
              <a:t>1/12/2021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70385" y="4572000"/>
            <a:ext cx="4907902" cy="3956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23936" y="8685213"/>
            <a:ext cx="3694922" cy="4572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© 2011 Compuware Corporation — 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840963" y="8685213"/>
            <a:ext cx="886410" cy="4572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9D5511CC-18E3-4795-A3A6-F7E3ED77F5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5100" y="601663"/>
            <a:ext cx="6527800" cy="3671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42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mpuware APM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cwat-traffetz\Desktop\Background_Ne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1651" y="2251937"/>
            <a:ext cx="8648700" cy="1323980"/>
          </a:xfrm>
        </p:spPr>
        <p:txBody>
          <a:bodyPr anchor="b" anchorCtr="0">
            <a:normAutofit/>
          </a:bodyPr>
          <a:lstStyle>
            <a:lvl1pPr algn="ctr">
              <a:defRPr sz="4000" b="0" spc="0" baseline="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1651" y="3685803"/>
            <a:ext cx="8648700" cy="953086"/>
          </a:xfrm>
        </p:spPr>
        <p:txBody>
          <a:bodyPr>
            <a:normAutofit/>
          </a:bodyPr>
          <a:lstStyle>
            <a:lvl1pPr marL="0" indent="0" algn="ctr">
              <a:buNone/>
              <a:defRPr sz="2400" spc="0">
                <a:solidFill>
                  <a:schemeClr val="bg1"/>
                </a:solidFill>
                <a:latin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 descr="CPWRlogotag3D_r_rgb_lg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0076131" y="343087"/>
            <a:ext cx="1718340" cy="783881"/>
          </a:xfrm>
          <a:prstGeom prst="rect">
            <a:avLst/>
          </a:prstGeom>
        </p:spPr>
      </p:pic>
      <p:pic>
        <p:nvPicPr>
          <p:cNvPr id="2050" name="Picture 2" descr="C:\Users\cwat-traffetz\Desktop\Katana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95" y="241161"/>
            <a:ext cx="5533133" cy="1003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cwat-traffetz\Desktop\APMLogo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521" y="430918"/>
            <a:ext cx="4382277" cy="572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331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20886" y="1809750"/>
            <a:ext cx="5410199" cy="4495800"/>
          </a:xfrm>
        </p:spPr>
        <p:txBody>
          <a:bodyPr/>
          <a:lstStyle>
            <a:lvl1pPr>
              <a:defRPr sz="2200" spc="0"/>
            </a:lvl1pPr>
            <a:lvl2pPr>
              <a:defRPr sz="1800" spc="0"/>
            </a:lvl2pPr>
            <a:lvl3pPr>
              <a:defRPr sz="1600" spc="0"/>
            </a:lvl3pPr>
            <a:lvl4pPr>
              <a:defRPr sz="1600" spc="0"/>
            </a:lvl4pPr>
            <a:lvl5pPr>
              <a:defRPr sz="1600" spc="-15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117" y="1169988"/>
            <a:ext cx="54080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400" b="1" spc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117" y="1809750"/>
            <a:ext cx="5408075" cy="4495800"/>
          </a:xfrm>
        </p:spPr>
        <p:txBody>
          <a:bodyPr/>
          <a:lstStyle>
            <a:lvl1pPr>
              <a:defRPr sz="2200" spc="0"/>
            </a:lvl1pPr>
            <a:lvl2pPr>
              <a:defRPr sz="1800" spc="0"/>
            </a:lvl2pPr>
            <a:lvl3pPr>
              <a:defRPr sz="1600" spc="0"/>
            </a:lvl3pPr>
            <a:lvl4pPr>
              <a:defRPr sz="1600" spc="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20886" y="1169988"/>
            <a:ext cx="5410199" cy="639762"/>
          </a:xfrm>
        </p:spPr>
        <p:txBody>
          <a:bodyPr anchor="b">
            <a:normAutofit/>
          </a:bodyPr>
          <a:lstStyle>
            <a:lvl1pPr marL="0" indent="0">
              <a:buNone/>
              <a:defRPr sz="2400" b="1" spc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DC8D8-E660-4226-8804-187229CA1CB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3" descr="C:\Users\cwat-traffetz\Desktop\APMSigne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7107" y="6514501"/>
            <a:ext cx="384000" cy="285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C:\Users\cwat-traffetz\Desktop\Blade_Bottom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51696"/>
            <a:ext cx="11284915" cy="206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637118" y="352957"/>
            <a:ext cx="10991849" cy="781050"/>
          </a:xfrm>
          <a:prstGeom prst="rect">
            <a:avLst/>
          </a:prstGeom>
        </p:spPr>
        <p:txBody>
          <a:bodyPr vert="horz" lIns="91440" tIns="45720" rIns="9144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DC8D8-E660-4226-8804-187229CA1CB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3" descr="C:\Users\cwat-traffetz\Desktop\APMSigne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7107" y="6514501"/>
            <a:ext cx="384000" cy="285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C:\Users\cwat-traffetz\Desktop\Blade_Bottom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51696"/>
            <a:ext cx="11284915" cy="206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637118" y="352957"/>
            <a:ext cx="10991849" cy="781050"/>
          </a:xfrm>
          <a:prstGeom prst="rect">
            <a:avLst/>
          </a:prstGeom>
        </p:spPr>
        <p:txBody>
          <a:bodyPr vert="horz" lIns="91440" tIns="45720" rIns="9144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DC8D8-E660-4226-8804-187229CA1CB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3" descr="C:\Users\cwat-traffetz\Desktop\APMSigne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7107" y="6514501"/>
            <a:ext cx="384000" cy="285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 descr="C:\Users\cwat-traffetz\Desktop\Blade_Bottom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51696"/>
            <a:ext cx="11284915" cy="206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 - No Foot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7121" y="6356354"/>
            <a:ext cx="1032249" cy="365125"/>
          </a:xfrm>
        </p:spPr>
        <p:txBody>
          <a:bodyPr/>
          <a:lstStyle/>
          <a:p>
            <a:fld id="{26BDC8D8-E660-4226-8804-187229CA1C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37118" y="352957"/>
            <a:ext cx="10991849" cy="781050"/>
          </a:xfrm>
          <a:prstGeom prst="rect">
            <a:avLst/>
          </a:prstGeom>
        </p:spPr>
        <p:txBody>
          <a:bodyPr vert="horz" lIns="91440" tIns="45720" rIns="9144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line Only - No Foot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7121" y="6356354"/>
            <a:ext cx="1032249" cy="365125"/>
          </a:xfrm>
        </p:spPr>
        <p:txBody>
          <a:bodyPr/>
          <a:lstStyle/>
          <a:p>
            <a:fld id="{26BDC8D8-E660-4226-8804-187229CA1C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00077" y="3038475"/>
            <a:ext cx="10991849" cy="781050"/>
          </a:xfrm>
          <a:prstGeom prst="rect">
            <a:avLst/>
          </a:prstGeom>
        </p:spPr>
        <p:txBody>
          <a:bodyPr vert="horz" lIns="91440" tIns="45720" rIns="91440" bIns="0" rtlCol="0" anchor="t" anchorCtr="0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24775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 - No Footer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7121" y="6356354"/>
            <a:ext cx="1032249" cy="365125"/>
          </a:xfrm>
        </p:spPr>
        <p:txBody>
          <a:bodyPr/>
          <a:lstStyle/>
          <a:p>
            <a:fld id="{26BDC8D8-E660-4226-8804-187229CA1C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37118" y="352957"/>
            <a:ext cx="10991849" cy="781050"/>
          </a:xfrm>
          <a:prstGeom prst="rect">
            <a:avLst/>
          </a:prstGeom>
        </p:spPr>
        <p:txBody>
          <a:bodyPr vert="horz" lIns="91440" tIns="45720" rIns="9144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_R7-1_divider_b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71591"/>
            <a:ext cx="10972800" cy="101959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7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8D8-E660-4226-8804-187229CA1CB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background_R8-1_divider_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0499075" y="6127857"/>
            <a:ext cx="1692925" cy="738404"/>
          </a:xfrm>
          <a:prstGeom prst="rect">
            <a:avLst/>
          </a:prstGeom>
        </p:spPr>
      </p:pic>
      <p:pic>
        <p:nvPicPr>
          <p:cNvPr id="5" name="Picture 4" descr="background_R8-1_content_k.png"/>
          <p:cNvPicPr>
            <a:picLocks noChangeAspect="1"/>
          </p:cNvPicPr>
          <p:nvPr userDrawn="1"/>
        </p:nvPicPr>
        <p:blipFill>
          <a:blip r:embed="rId4" cstate="email"/>
          <a:stretch>
            <a:fillRect/>
          </a:stretch>
        </p:blipFill>
        <p:spPr>
          <a:xfrm>
            <a:off x="3" y="6518672"/>
            <a:ext cx="12191995" cy="339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cwat-traffetz\Desktop\Background_Ne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background_R8-1_divider_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0499075" y="6127857"/>
            <a:ext cx="1692925" cy="738404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637118" y="2921169"/>
            <a:ext cx="465916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ade Gothic LT Std Bold" pitchFamily="34" charset="0"/>
                <a:ea typeface="+mj-ea"/>
                <a:cs typeface="Lucida Sans Unicode" pitchFamily="34" charset="0"/>
              </a:rPr>
              <a:t>THANK YOU</a:t>
            </a:r>
            <a:endParaRPr lang="en-US" sz="6000" b="0" dirty="0">
              <a:solidFill>
                <a:schemeClr val="bg1"/>
              </a:solidFill>
              <a:latin typeface="Trade Gothic LT Std Bold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cwat-traffetz\Desktop\Background_Ne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Box 3"/>
          <p:cNvSpPr txBox="1">
            <a:spLocks noChangeArrowheads="1"/>
          </p:cNvSpPr>
          <p:nvPr userDrawn="1"/>
        </p:nvSpPr>
        <p:spPr bwMode="auto">
          <a:xfrm>
            <a:off x="4267200" y="6643688"/>
            <a:ext cx="36576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</a:rPr>
              <a:t>© 2011 Compuware Corporation — All Rights Reserved </a:t>
            </a:r>
          </a:p>
        </p:txBody>
      </p:sp>
      <p:pic>
        <p:nvPicPr>
          <p:cNvPr id="9" name="Picture 8" descr="background_R7-1_end_l.png"/>
          <p:cNvPicPr>
            <a:picLocks noChangeAspect="1"/>
          </p:cNvPicPr>
          <p:nvPr userDrawn="1"/>
        </p:nvPicPr>
        <p:blipFill>
          <a:blip r:embed="rId3" cstate="email"/>
          <a:srcRect l="18615" t="24000" r="19385" b="23897"/>
          <a:stretch>
            <a:fillRect/>
          </a:stretch>
        </p:blipFill>
        <p:spPr>
          <a:xfrm>
            <a:off x="2269588" y="1645920"/>
            <a:ext cx="7559040" cy="35731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fld id="{03A20D7C-88B2-4C4A-8EFB-A9A48A76C255}" type="datetimeFigureOut">
              <a:rPr lang="en-US" sz="1300" smtClean="0">
                <a:solidFill>
                  <a:srgbClr val="FFFFFF"/>
                </a:solidFill>
                <a:latin typeface="Futura Lt BT" pitchFamily="34" charset="0"/>
              </a:rPr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t>1/12/2021</a:t>
            </a:fld>
            <a:endParaRPr lang="en-CA" sz="1300">
              <a:solidFill>
                <a:srgbClr val="FFFFFF"/>
              </a:solidFill>
              <a:latin typeface="Futura Lt BT" pitchFamily="34" charset="0"/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CA" sz="1300">
              <a:solidFill>
                <a:srgbClr val="FFFFFF"/>
              </a:solidFill>
              <a:latin typeface="Futura Lt BT" pitchFamily="34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fld id="{2EF15DA6-2DF0-444C-AF75-45276A96860D}" type="slidenum">
              <a:rPr lang="en-US" sz="1300" smtClean="0">
                <a:solidFill>
                  <a:srgbClr val="FFFFFF"/>
                </a:solidFill>
                <a:latin typeface="Futura Lt BT" pitchFamily="34" charset="0"/>
              </a:rPr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300">
              <a:solidFill>
                <a:srgbClr val="FFFFFF"/>
              </a:solidFill>
              <a:latin typeface="Futura Lt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389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_R7-1_cover_b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1067" y="3410586"/>
            <a:ext cx="8648700" cy="1203618"/>
          </a:xfrm>
        </p:spPr>
        <p:txBody>
          <a:bodyPr anchor="b" anchorCtr="0">
            <a:normAutofit/>
          </a:bodyPr>
          <a:lstStyle>
            <a:lvl1pPr algn="l">
              <a:defRPr sz="4000" b="0" spc="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1067" y="4842804"/>
            <a:ext cx="8648700" cy="953086"/>
          </a:xfrm>
        </p:spPr>
        <p:txBody>
          <a:bodyPr>
            <a:normAutofit/>
          </a:bodyPr>
          <a:lstStyle>
            <a:lvl1pPr marL="0" indent="0" algn="l">
              <a:buNone/>
              <a:defRPr sz="2400" spc="0">
                <a:solidFill>
                  <a:schemeClr val="bg1"/>
                </a:solidFill>
                <a:latin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 descr="CPWRlogotag3D_r_rgb_lg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450169" y="557787"/>
            <a:ext cx="4975652" cy="22698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bg>
      <p:bgPr>
        <a:gradFill>
          <a:gsLst>
            <a:gs pos="0">
              <a:schemeClr val="bg1">
                <a:lumMod val="85000"/>
              </a:schemeClr>
            </a:gs>
            <a:gs pos="58000">
              <a:schemeClr val="bg1"/>
            </a:gs>
            <a:gs pos="49000">
              <a:schemeClr val="bg1">
                <a:lumMod val="99000"/>
              </a:schemeClr>
            </a:gs>
            <a:gs pos="100000">
              <a:schemeClr val="bg1">
                <a:lumMod val="72000"/>
                <a:lumOff val="28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293" y="2636913"/>
            <a:ext cx="11419417" cy="51911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327016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118" y="293688"/>
            <a:ext cx="10993967" cy="781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8D8-E660-4226-8804-187229CA1C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37118" y="1169988"/>
            <a:ext cx="10993967" cy="5135562"/>
          </a:xfrm>
        </p:spPr>
        <p:txBody>
          <a:bodyPr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z="1600" spc="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7" name="Picture 3" descr="C:\Users\cwat-traffetz\Desktop\APMSigne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7107" y="6514501"/>
            <a:ext cx="384000" cy="285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cwat-traffetz\Desktop\Blade_Bottom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51696"/>
            <a:ext cx="11284915" cy="206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118" y="293688"/>
            <a:ext cx="10993967" cy="4378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8D8-E660-4226-8804-187229CA1C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37118" y="1169988"/>
            <a:ext cx="10993967" cy="5135562"/>
          </a:xfrm>
        </p:spPr>
        <p:txBody>
          <a:bodyPr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z="1600" spc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2" hasCustomPrompt="1"/>
          </p:nvPr>
        </p:nvSpPr>
        <p:spPr>
          <a:xfrm>
            <a:off x="637124" y="84411"/>
            <a:ext cx="10991849" cy="137160"/>
          </a:xfrm>
        </p:spPr>
        <p:txBody>
          <a:bodyPr tIns="0" bIns="0" anchor="ctr" anchorCtr="0">
            <a:noAutofit/>
          </a:bodyPr>
          <a:lstStyle>
            <a:lvl1pPr marL="0" indent="0" algn="l">
              <a:buNone/>
              <a:defRPr sz="1500" b="0" spc="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2" name="Picture 3" descr="C:\Users\cwat-traffetz\Desktop\APMSigne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7107" y="6514501"/>
            <a:ext cx="384000" cy="285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5" descr="C:\Users\cwat-traffetz\Desktop\Blade_Bottom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51696"/>
            <a:ext cx="11284915" cy="206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8D8-E660-4226-8804-187229CA1C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37118" y="1169988"/>
            <a:ext cx="10993967" cy="5135562"/>
          </a:xfrm>
        </p:spPr>
        <p:txBody>
          <a:bodyPr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z="1600" spc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3" descr="C:\Users\cwat-traffetz\Desktop\APMSigne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7107" y="6514501"/>
            <a:ext cx="384000" cy="285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C:\Users\cwat-traffetz\Desktop\Blade_Bottom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51696"/>
            <a:ext cx="11284915" cy="206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118" y="293688"/>
            <a:ext cx="10993967" cy="4389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8D8-E660-4226-8804-187229CA1C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37118" y="1169988"/>
            <a:ext cx="10993967" cy="5135562"/>
          </a:xfrm>
        </p:spPr>
        <p:txBody>
          <a:bodyPr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z="1600" spc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2" hasCustomPrompt="1"/>
          </p:nvPr>
        </p:nvSpPr>
        <p:spPr>
          <a:xfrm>
            <a:off x="637124" y="84411"/>
            <a:ext cx="10991849" cy="137160"/>
          </a:xfrm>
        </p:spPr>
        <p:txBody>
          <a:bodyPr tIns="0" bIns="0" anchor="ctr" anchorCtr="0">
            <a:noAutofit/>
          </a:bodyPr>
          <a:lstStyle>
            <a:lvl1pPr marL="0" indent="0" algn="l">
              <a:buNone/>
              <a:defRPr sz="1500" b="0" spc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3" descr="C:\Users\cwat-traffetz\Desktop\APMSigne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7107" y="6514501"/>
            <a:ext cx="384000" cy="285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 descr="C:\Users\cwat-traffetz\Desktop\Blade_Bottom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51696"/>
            <a:ext cx="11284915" cy="206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_R7-1orangebar.jpg"/>
          <p:cNvPicPr>
            <a:picLocks noChangeAspect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>
          <a:xfrm>
            <a:off x="0" y="0"/>
            <a:ext cx="12192000" cy="10747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8D8-E660-4226-8804-187229CA1C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37118" y="1169988"/>
            <a:ext cx="10993967" cy="5135562"/>
          </a:xfrm>
        </p:spPr>
        <p:txBody>
          <a:bodyPr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z="1600" spc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3" descr="C:\Users\cwat-traffetz\Desktop\APMSigne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7107" y="6514501"/>
            <a:ext cx="384000" cy="285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" descr="C:\Users\cwat-traffetz\Desktop\Blade_Bottom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51696"/>
            <a:ext cx="11284915" cy="206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_R7-1orangebar.jpg"/>
          <p:cNvPicPr>
            <a:picLocks noChangeAspect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>
          <a:xfrm>
            <a:off x="0" y="0"/>
            <a:ext cx="12192000" cy="7455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118" y="293688"/>
            <a:ext cx="10993967" cy="438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8D8-E660-4226-8804-187229CA1C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37118" y="1169988"/>
            <a:ext cx="10993967" cy="5135562"/>
          </a:xfrm>
        </p:spPr>
        <p:txBody>
          <a:bodyPr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z="1600" spc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2" hasCustomPrompt="1"/>
          </p:nvPr>
        </p:nvSpPr>
        <p:spPr>
          <a:xfrm>
            <a:off x="637124" y="84411"/>
            <a:ext cx="10991849" cy="137160"/>
          </a:xfrm>
        </p:spPr>
        <p:txBody>
          <a:bodyPr tIns="0" bIns="0" anchor="ctr" anchorCtr="0">
            <a:noAutofit/>
          </a:bodyPr>
          <a:lstStyle>
            <a:lvl1pPr marL="0" indent="0" algn="l">
              <a:buNone/>
              <a:defRPr sz="1500" b="0" spc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5117" y="1169988"/>
            <a:ext cx="5405967" cy="513556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7117" y="1169988"/>
            <a:ext cx="5405967" cy="513556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DC8D8-E660-4226-8804-187229CA1C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7118" y="352957"/>
            <a:ext cx="10991849" cy="781050"/>
          </a:xfrm>
          <a:prstGeom prst="rect">
            <a:avLst/>
          </a:prstGeom>
        </p:spPr>
        <p:txBody>
          <a:bodyPr vert="horz" lIns="91440" tIns="45720" rIns="9144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3" descr="C:\Users\cwat-traffetz\Desktop\APMSigne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7107" y="6514501"/>
            <a:ext cx="384000" cy="285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" descr="C:\Users\cwat-traffetz\Desktop\Blade_Bottom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51696"/>
            <a:ext cx="11284915" cy="206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117" y="1169988"/>
            <a:ext cx="10991851" cy="5135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7118" y="293688"/>
            <a:ext cx="10993967" cy="781050"/>
          </a:xfrm>
          <a:prstGeom prst="rect">
            <a:avLst/>
          </a:prstGeom>
        </p:spPr>
        <p:txBody>
          <a:bodyPr vert="horz" lIns="91440" tIns="45720" rIns="9144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121" y="6356354"/>
            <a:ext cx="103224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tx1"/>
                </a:solidFill>
                <a:latin typeface="+mn-lt"/>
                <a:cs typeface="Lucida Sans Unicode" pitchFamily="34" charset="0"/>
              </a:defRPr>
            </a:lvl1pPr>
          </a:lstStyle>
          <a:p>
            <a:fld id="{26BDC8D8-E660-4226-8804-187229CA1CB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65" r:id="rId2"/>
    <p:sldLayoutId id="2147483683" r:id="rId3"/>
    <p:sldLayoutId id="2147483686" r:id="rId4"/>
    <p:sldLayoutId id="2147483684" r:id="rId5"/>
    <p:sldLayoutId id="2147483687" r:id="rId6"/>
    <p:sldLayoutId id="2147483685" r:id="rId7"/>
    <p:sldLayoutId id="2147483688" r:id="rId8"/>
    <p:sldLayoutId id="2147483667" r:id="rId9"/>
    <p:sldLayoutId id="2147483668" r:id="rId10"/>
    <p:sldLayoutId id="2147483669" r:id="rId11"/>
    <p:sldLayoutId id="2147483679" r:id="rId12"/>
    <p:sldLayoutId id="2147483678" r:id="rId13"/>
    <p:sldLayoutId id="2147483695" r:id="rId14"/>
    <p:sldLayoutId id="2147483682" r:id="rId15"/>
    <p:sldLayoutId id="2147483673" r:id="rId16"/>
    <p:sldLayoutId id="2147483674" r:id="rId17"/>
    <p:sldLayoutId id="2147483677" r:id="rId18"/>
    <p:sldLayoutId id="2147483689" r:id="rId19"/>
    <p:sldLayoutId id="2147483691" r:id="rId20"/>
  </p:sldLayoutIdLst>
  <p:hf hdr="0" ftr="0" dt="0"/>
  <p:txStyles>
    <p:titleStyle>
      <a:lvl1pPr algn="l" defTabSz="914400" rtl="0" eaLnBrk="1" latinLnBrk="0" hangingPunct="1">
        <a:lnSpc>
          <a:spcPct val="75000"/>
        </a:lnSpc>
        <a:spcBef>
          <a:spcPct val="0"/>
        </a:spcBef>
        <a:buNone/>
        <a:defRPr sz="3000" b="1" kern="1200" spc="0" baseline="0">
          <a:solidFill>
            <a:schemeClr val="accent3"/>
          </a:solidFill>
          <a:latin typeface="+mj-lt"/>
          <a:ea typeface="+mj-ea"/>
          <a:cs typeface="Lucida Sans Unicode" pitchFamily="34" charset="0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2400" kern="1200" spc="0" baseline="0">
          <a:solidFill>
            <a:schemeClr val="tx1"/>
          </a:solidFill>
          <a:latin typeface="+mn-lt"/>
          <a:ea typeface="+mn-ea"/>
          <a:cs typeface="Lucida Sans Unicode" pitchFamily="34" charset="0"/>
        </a:defRPr>
      </a:lvl1pPr>
      <a:lvl2pPr marL="742950" indent="-28575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2200" kern="1200" spc="0" baseline="0">
          <a:solidFill>
            <a:schemeClr val="tx1"/>
          </a:solidFill>
          <a:latin typeface="+mn-lt"/>
          <a:ea typeface="+mn-ea"/>
          <a:cs typeface="Lucida Sans Unicode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800" kern="1200" spc="0" baseline="0">
          <a:solidFill>
            <a:schemeClr val="tx1"/>
          </a:solidFill>
          <a:latin typeface="+mn-lt"/>
          <a:ea typeface="+mn-ea"/>
          <a:cs typeface="Lucida Sans Unicode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1600" kern="1200" spc="0" baseline="0">
          <a:solidFill>
            <a:schemeClr val="tx1"/>
          </a:solidFill>
          <a:latin typeface="+mn-lt"/>
          <a:ea typeface="+mn-ea"/>
          <a:cs typeface="Lucida Sans Unicode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Lucida Sans Unicode" pitchFamily="34" charset="0"/>
          <a:ea typeface="+mn-ea"/>
          <a:cs typeface="Lucida Sans Unicode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6.png"/><Relationship Id="rId11" Type="http://schemas.openxmlformats.org/officeDocument/2006/relationships/image" Target="../media/image2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jpeg"/><Relationship Id="rId7" Type="http://schemas.openxmlformats.org/officeDocument/2006/relationships/image" Target="../media/image37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6.png"/><Relationship Id="rId11" Type="http://schemas.openxmlformats.org/officeDocument/2006/relationships/image" Target="../media/image2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7.jpeg"/><Relationship Id="rId7" Type="http://schemas.openxmlformats.org/officeDocument/2006/relationships/image" Target="../media/image3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8.png"/><Relationship Id="rId11" Type="http://schemas.openxmlformats.org/officeDocument/2006/relationships/image" Target="../media/image42.jpe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4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4.png"/><Relationship Id="rId7" Type="http://schemas.openxmlformats.org/officeDocument/2006/relationships/image" Target="../media/image4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8.png"/><Relationship Id="rId5" Type="http://schemas.openxmlformats.org/officeDocument/2006/relationships/image" Target="../media/image37.jpeg"/><Relationship Id="rId4" Type="http://schemas.openxmlformats.org/officeDocument/2006/relationships/image" Target="../media/image45.png"/><Relationship Id="rId9" Type="http://schemas.openxmlformats.org/officeDocument/2006/relationships/image" Target="../media/image4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3.png"/><Relationship Id="rId7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8.png"/><Relationship Id="rId5" Type="http://schemas.openxmlformats.org/officeDocument/2006/relationships/image" Target="../media/image37.jpeg"/><Relationship Id="rId4" Type="http://schemas.openxmlformats.org/officeDocument/2006/relationships/image" Target="../media/image45.png"/><Relationship Id="rId9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easyTravelNG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Architecture</a:t>
            </a:r>
          </a:p>
          <a:p>
            <a:r>
              <a:rPr lang="de-AT" dirty="0"/>
              <a:t>Deployment Sizes (Small / Large)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413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077200" y="6949836"/>
            <a:ext cx="2133600" cy="365125"/>
          </a:xfrm>
        </p:spPr>
        <p:txBody>
          <a:bodyPr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fld id="{2EF15DA6-2DF0-444C-AF75-45276A96860D}" type="slidenum">
              <a:rPr lang="en-US" sz="1300">
                <a:solidFill>
                  <a:srgbClr val="FFFFFF"/>
                </a:solidFill>
                <a:latin typeface="Futura Lt BT" pitchFamily="34" charset="0"/>
              </a:rPr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z="1300">
              <a:solidFill>
                <a:srgbClr val="FFFFFF"/>
              </a:solidFill>
              <a:latin typeface="Futura Lt BT" pitchFamily="34" charset="0"/>
            </a:endParaRPr>
          </a:p>
        </p:txBody>
      </p:sp>
      <p:grpSp>
        <p:nvGrpSpPr>
          <p:cNvPr id="113" name="Group 112"/>
          <p:cNvGrpSpPr/>
          <p:nvPr/>
        </p:nvGrpSpPr>
        <p:grpSpPr>
          <a:xfrm>
            <a:off x="1022785" y="2420230"/>
            <a:ext cx="926700" cy="708582"/>
            <a:chOff x="678444" y="1028501"/>
            <a:chExt cx="926700" cy="708582"/>
          </a:xfrm>
        </p:grpSpPr>
        <p:pic>
          <p:nvPicPr>
            <p:cNvPr id="3" name="Picture 2" descr="C:\Users\Administrator\Desktop\brows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6379" y="1058368"/>
              <a:ext cx="468765" cy="6787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4" descr="C:\Users\Administrator\Desktop\kundenkomponenten_26.08.10\kundenkomponenten\kundenk\us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444" y="1028501"/>
              <a:ext cx="284975" cy="5447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5" name="Straight Arrow Connector 34"/>
          <p:cNvCxnSpPr>
            <a:stCxn id="9" idx="3"/>
            <a:endCxn id="12" idx="1"/>
          </p:cNvCxnSpPr>
          <p:nvPr/>
        </p:nvCxnSpPr>
        <p:spPr>
          <a:xfrm flipV="1">
            <a:off x="3694730" y="1190499"/>
            <a:ext cx="1661703" cy="2122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3"/>
            <a:endCxn id="17" idx="1"/>
          </p:cNvCxnSpPr>
          <p:nvPr/>
        </p:nvCxnSpPr>
        <p:spPr>
          <a:xfrm>
            <a:off x="3694730" y="3313086"/>
            <a:ext cx="1508035" cy="15929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" idx="3"/>
            <a:endCxn id="9" idx="1"/>
          </p:cNvCxnSpPr>
          <p:nvPr/>
        </p:nvCxnSpPr>
        <p:spPr>
          <a:xfrm>
            <a:off x="1949485" y="2789456"/>
            <a:ext cx="1327932" cy="5236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2" idx="3"/>
            <a:endCxn id="13" idx="1"/>
          </p:cNvCxnSpPr>
          <p:nvPr/>
        </p:nvCxnSpPr>
        <p:spPr>
          <a:xfrm>
            <a:off x="5773747" y="1190499"/>
            <a:ext cx="1631847" cy="59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7" idx="3"/>
            <a:endCxn id="18" idx="1"/>
          </p:cNvCxnSpPr>
          <p:nvPr/>
        </p:nvCxnSpPr>
        <p:spPr>
          <a:xfrm flipV="1">
            <a:off x="5620078" y="4902841"/>
            <a:ext cx="1795948" cy="31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7" idx="3"/>
            <a:endCxn id="13" idx="1"/>
          </p:cNvCxnSpPr>
          <p:nvPr/>
        </p:nvCxnSpPr>
        <p:spPr>
          <a:xfrm flipV="1">
            <a:off x="5620078" y="1196465"/>
            <a:ext cx="1785516" cy="37095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8" idx="2"/>
            <a:endCxn id="18" idx="0"/>
          </p:cNvCxnSpPr>
          <p:nvPr/>
        </p:nvCxnSpPr>
        <p:spPr>
          <a:xfrm>
            <a:off x="7613563" y="3080396"/>
            <a:ext cx="11120" cy="14624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8" idx="3"/>
            <a:endCxn id="21" idx="1"/>
          </p:cNvCxnSpPr>
          <p:nvPr/>
        </p:nvCxnSpPr>
        <p:spPr>
          <a:xfrm>
            <a:off x="7833339" y="4902841"/>
            <a:ext cx="1580290" cy="5179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3" idx="3"/>
            <a:endCxn id="20" idx="1"/>
          </p:cNvCxnSpPr>
          <p:nvPr/>
        </p:nvCxnSpPr>
        <p:spPr>
          <a:xfrm>
            <a:off x="7822907" y="1196465"/>
            <a:ext cx="1579936" cy="21402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108" idx="3"/>
            <a:endCxn id="9" idx="1"/>
          </p:cNvCxnSpPr>
          <p:nvPr/>
        </p:nvCxnSpPr>
        <p:spPr>
          <a:xfrm flipV="1">
            <a:off x="1930707" y="3313086"/>
            <a:ext cx="1346711" cy="18752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8" idx="3"/>
            <a:endCxn id="20" idx="1"/>
          </p:cNvCxnSpPr>
          <p:nvPr/>
        </p:nvCxnSpPr>
        <p:spPr>
          <a:xfrm flipV="1">
            <a:off x="7833339" y="3336708"/>
            <a:ext cx="1569504" cy="15661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itle 2"/>
          <p:cNvSpPr txBox="1">
            <a:spLocks/>
          </p:cNvSpPr>
          <p:nvPr/>
        </p:nvSpPr>
        <p:spPr>
          <a:xfrm>
            <a:off x="2001839" y="352957"/>
            <a:ext cx="8243887" cy="7810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sz="3000" b="1" kern="1200" spc="0" baseline="0">
                <a:solidFill>
                  <a:schemeClr val="accent3"/>
                </a:solidFill>
                <a:latin typeface="+mj-lt"/>
                <a:ea typeface="+mj-ea"/>
                <a:cs typeface="Lucida Sans Unicode" pitchFamily="34" charset="0"/>
              </a:defRPr>
            </a:lvl1pPr>
          </a:lstStyle>
          <a:p>
            <a:r>
              <a:rPr lang="de-AT" dirty="0"/>
              <a:t>Architecture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872930" y="2951933"/>
            <a:ext cx="1226288" cy="1442782"/>
            <a:chOff x="2138718" y="2891387"/>
            <a:chExt cx="1226288" cy="1442782"/>
          </a:xfrm>
        </p:grpSpPr>
        <p:pic>
          <p:nvPicPr>
            <p:cNvPr id="9" name="Picture 6" descr="C:\Users\Administrator\Desktop\kundenkomponenten_26.08.10\kundenkomponenten\kundenk\webserver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3205" y="2891387"/>
              <a:ext cx="417313" cy="7223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1" name="Rectangle 100"/>
            <p:cNvSpPr/>
            <p:nvPr/>
          </p:nvSpPr>
          <p:spPr bwMode="auto">
            <a:xfrm>
              <a:off x="2138718" y="3613692"/>
              <a:ext cx="1226288" cy="28695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de-AT" sz="1100" dirty="0"/>
                <a:t>Load Balancer</a:t>
              </a:r>
              <a:endParaRPr lang="en-US" sz="1100" dirty="0"/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2138718" y="3900642"/>
              <a:ext cx="1226288" cy="4335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de-AT" sz="1100" dirty="0"/>
                <a:t>Apache</a:t>
              </a:r>
            </a:p>
            <a:p>
              <a:pPr algn="ctr"/>
              <a:r>
                <a:rPr lang="en-US" sz="1100" dirty="0"/>
                <a:t>PHP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951946" y="830499"/>
            <a:ext cx="1226288" cy="1509797"/>
            <a:chOff x="3529323" y="1723239"/>
            <a:chExt cx="1226288" cy="1509797"/>
          </a:xfrm>
        </p:grpSpPr>
        <p:pic>
          <p:nvPicPr>
            <p:cNvPr id="12" name="Picture 3" descr="C:\Users\Administrator\Desktop\kundenkomponenten_26.08.10\kundenkomponenten\kundenk\kundenserver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3810" y="1723239"/>
              <a:ext cx="417314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0" name="Rectangle 89"/>
            <p:cNvSpPr/>
            <p:nvPr/>
          </p:nvSpPr>
          <p:spPr bwMode="auto">
            <a:xfrm>
              <a:off x="3529323" y="2443239"/>
              <a:ext cx="1226288" cy="28603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de-AT" sz="1100" dirty="0"/>
                <a:t>Customer Frontend</a:t>
              </a:r>
              <a:endParaRPr lang="en-US" sz="1100" dirty="0"/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3529323" y="2725583"/>
              <a:ext cx="1226288" cy="50745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marL="171450" indent="-171450">
                <a:buFont typeface="Arial" pitchFamily="34" charset="0"/>
                <a:buChar char="•"/>
              </a:pPr>
              <a:r>
                <a:rPr lang="de-AT" sz="1000" dirty="0"/>
                <a:t>Tomcat</a:t>
              </a:r>
            </a:p>
            <a:p>
              <a:pPr marL="171450" indent="-171450">
                <a:buFont typeface="Arial" pitchFamily="34" charset="0"/>
                <a:buChar char="•"/>
              </a:pPr>
              <a:r>
                <a:rPr lang="de-AT" sz="1000" dirty="0"/>
                <a:t>Spring</a:t>
              </a:r>
            </a:p>
            <a:p>
              <a:pPr marL="171450" indent="-171450">
                <a:buFont typeface="Arial" pitchFamily="34" charset="0"/>
                <a:buChar char="•"/>
              </a:pPr>
              <a:r>
                <a:rPr lang="de-AT" sz="1000" dirty="0"/>
                <a:t>Java Server Faces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000419" y="836465"/>
            <a:ext cx="1226974" cy="2243931"/>
            <a:chOff x="5487537" y="1732621"/>
            <a:chExt cx="1226974" cy="2243931"/>
          </a:xfrm>
        </p:grpSpPr>
        <p:pic>
          <p:nvPicPr>
            <p:cNvPr id="13" name="Picture 3" descr="C:\Users\Administrator\Desktop\kundenkomponenten_26.08.10\kundenkomponenten\kundenk\kundenserver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2712" y="1732621"/>
              <a:ext cx="417313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9" name="Rectangle 98"/>
            <p:cNvSpPr/>
            <p:nvPr/>
          </p:nvSpPr>
          <p:spPr bwMode="auto">
            <a:xfrm>
              <a:off x="5488223" y="2452621"/>
              <a:ext cx="1226288" cy="28603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de-AT" sz="1100" dirty="0"/>
                <a:t>Business Backend</a:t>
              </a:r>
              <a:endParaRPr lang="en-US" sz="1100" dirty="0"/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5487537" y="2737163"/>
              <a:ext cx="1226288" cy="1239389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marL="171450" indent="-171450">
                <a:buFont typeface="Arial" pitchFamily="34" charset="0"/>
                <a:buChar char="•"/>
              </a:pPr>
              <a:r>
                <a:rPr lang="de-AT" sz="1000" dirty="0"/>
                <a:t>Tomcat</a:t>
              </a:r>
            </a:p>
            <a:p>
              <a:pPr marL="171450" indent="-171450">
                <a:buFont typeface="Arial" pitchFamily="34" charset="0"/>
                <a:buChar char="•"/>
              </a:pPr>
              <a:r>
                <a:rPr lang="de-AT" sz="1000" dirty="0"/>
                <a:t>Hibernate / JPA</a:t>
              </a:r>
            </a:p>
            <a:p>
              <a:pPr marL="171450" indent="-171450">
                <a:buFont typeface="Arial" pitchFamily="34" charset="0"/>
                <a:buChar char="•"/>
              </a:pPr>
              <a:r>
                <a:rPr lang="de-AT" sz="1000" dirty="0"/>
                <a:t>MongoDB</a:t>
              </a:r>
            </a:p>
            <a:p>
              <a:pPr marL="171450" indent="-171450">
                <a:buFont typeface="Arial" pitchFamily="34" charset="0"/>
                <a:buChar char="•"/>
              </a:pPr>
              <a:r>
                <a:rPr lang="de-AT" sz="1000" dirty="0"/>
                <a:t>Hbase</a:t>
              </a:r>
            </a:p>
            <a:p>
              <a:pPr marL="171450" indent="-171450">
                <a:buFont typeface="Arial" pitchFamily="34" charset="0"/>
                <a:buChar char="•"/>
              </a:pPr>
              <a:r>
                <a:rPr lang="de-AT" sz="1000" dirty="0"/>
                <a:t>Cassandra</a:t>
              </a:r>
            </a:p>
            <a:p>
              <a:pPr marL="171450" indent="-171450">
                <a:buFont typeface="Arial" pitchFamily="34" charset="0"/>
                <a:buChar char="•"/>
              </a:pPr>
              <a:r>
                <a:rPr lang="de-AT" sz="1000" dirty="0"/>
                <a:t>Spring</a:t>
              </a:r>
            </a:p>
            <a:p>
              <a:pPr marL="171450" indent="-171450">
                <a:buFont typeface="Arial" pitchFamily="34" charset="0"/>
                <a:buChar char="•"/>
              </a:pPr>
              <a:r>
                <a:rPr lang="de-AT" sz="1000" dirty="0"/>
                <a:t>Axis2</a:t>
              </a:r>
            </a:p>
            <a:p>
              <a:pPr marL="171450" indent="-171450">
                <a:buFont typeface="Arial" pitchFamily="34" charset="0"/>
                <a:buChar char="•"/>
              </a:pPr>
              <a:r>
                <a:rPr lang="de-AT" sz="1000" dirty="0"/>
                <a:t>Plugins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798277" y="4546033"/>
            <a:ext cx="1226288" cy="1520748"/>
            <a:chOff x="3529323" y="3695133"/>
            <a:chExt cx="1226288" cy="1520748"/>
          </a:xfrm>
        </p:grpSpPr>
        <p:pic>
          <p:nvPicPr>
            <p:cNvPr id="17" name="Picture 3" descr="C:\Users\Administrator\Desktop\kundenkomponenten_26.08.10\kundenkomponenten\kundenk\kundenserver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3811" y="3695133"/>
              <a:ext cx="417313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2" name="Rectangle 91"/>
            <p:cNvSpPr/>
            <p:nvPr/>
          </p:nvSpPr>
          <p:spPr bwMode="auto">
            <a:xfrm>
              <a:off x="3529323" y="4425388"/>
              <a:ext cx="1226288" cy="28603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de-AT" sz="1100" dirty="0"/>
                <a:t>B2B Frontend</a:t>
              </a:r>
              <a:endParaRPr lang="en-US" sz="1100" dirty="0"/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3529323" y="4709078"/>
              <a:ext cx="1226288" cy="50680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marL="171450" indent="-171450">
                <a:buFont typeface="Arial" pitchFamily="34" charset="0"/>
                <a:buChar char="•"/>
              </a:pPr>
              <a:r>
                <a:rPr lang="de-AT" sz="1000" dirty="0"/>
                <a:t>.NET</a:t>
              </a:r>
            </a:p>
            <a:p>
              <a:pPr marL="171450" indent="-171450">
                <a:buFont typeface="Arial" pitchFamily="34" charset="0"/>
                <a:buChar char="•"/>
              </a:pPr>
              <a:r>
                <a:rPr lang="en-US" sz="1000" dirty="0"/>
                <a:t>ASP.NET</a:t>
              </a:r>
              <a:endParaRPr lang="de-AT" sz="1000" dirty="0"/>
            </a:p>
            <a:p>
              <a:pPr marL="171450" indent="-171450">
                <a:buFont typeface="Arial" pitchFamily="34" charset="0"/>
                <a:buChar char="•"/>
              </a:pPr>
              <a:r>
                <a:rPr lang="de-AT" sz="1000" dirty="0"/>
                <a:t>MVC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7010851" y="4542841"/>
            <a:ext cx="1226974" cy="1523941"/>
            <a:chOff x="5487537" y="4658311"/>
            <a:chExt cx="1226974" cy="1523941"/>
          </a:xfrm>
        </p:grpSpPr>
        <p:pic>
          <p:nvPicPr>
            <p:cNvPr id="18" name="Picture 3" descr="C:\Users\Administrator\Desktop\kundenkomponenten_26.08.10\kundenkomponenten\kundenk\kundenserver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2712" y="4658311"/>
              <a:ext cx="417313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0" name="Rectangle 99"/>
            <p:cNvSpPr/>
            <p:nvPr/>
          </p:nvSpPr>
          <p:spPr bwMode="auto">
            <a:xfrm>
              <a:off x="5488223" y="5378311"/>
              <a:ext cx="1226288" cy="28603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de-AT" sz="1100" dirty="0"/>
                <a:t>Payment Backend</a:t>
              </a:r>
              <a:endParaRPr lang="en-US" sz="1100" dirty="0"/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5487537" y="5664347"/>
              <a:ext cx="1226288" cy="51790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marL="171450" indent="-171450">
                <a:buFont typeface="Arial" pitchFamily="34" charset="0"/>
                <a:buChar char="•"/>
              </a:pPr>
              <a:r>
                <a:rPr lang="de-AT" sz="1000" dirty="0"/>
                <a:t>.NET</a:t>
              </a:r>
            </a:p>
            <a:p>
              <a:pPr marL="171450" indent="-171450">
                <a:buFont typeface="Arial" pitchFamily="34" charset="0"/>
                <a:buChar char="•"/>
              </a:pPr>
              <a:r>
                <a:rPr lang="en-US" sz="1000" dirty="0"/>
                <a:t>ADO.NET</a:t>
              </a:r>
              <a:endParaRPr lang="de-AT" sz="1000" dirty="0"/>
            </a:p>
            <a:p>
              <a:pPr marL="171450" indent="-171450">
                <a:buFont typeface="Arial" pitchFamily="34" charset="0"/>
                <a:buChar char="•"/>
              </a:pPr>
              <a:r>
                <a:rPr lang="de-AT" sz="1000" dirty="0"/>
                <a:t>MVC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933093" y="5060745"/>
            <a:ext cx="1384390" cy="1430846"/>
            <a:chOff x="7409093" y="5060745"/>
            <a:chExt cx="1384390" cy="1430846"/>
          </a:xfrm>
        </p:grpSpPr>
        <p:pic>
          <p:nvPicPr>
            <p:cNvPr id="21" name="Picture 2" descr="C:\Users\Administrator\Desktop\kundenkomponenten_26.08.10\kundenkomponenten\kundenk\kundendatenbank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9629" y="5060745"/>
              <a:ext cx="423317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Rectangle 36"/>
            <p:cNvSpPr/>
            <p:nvPr/>
          </p:nvSpPr>
          <p:spPr bwMode="auto">
            <a:xfrm>
              <a:off x="7409803" y="5780745"/>
              <a:ext cx="1383680" cy="28603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de-AT" sz="1100" dirty="0"/>
                <a:t>Payment Database</a:t>
              </a:r>
              <a:endParaRPr lang="en-US" sz="1100" dirty="0"/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7409093" y="6072159"/>
              <a:ext cx="1384390" cy="41943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marL="171450" indent="-171450">
                <a:buFont typeface="Arial" pitchFamily="34" charset="0"/>
                <a:buChar char="•"/>
              </a:pPr>
              <a:r>
                <a:rPr lang="de-AT" sz="1000" dirty="0"/>
                <a:t>SQL Server Compact</a:t>
              </a:r>
              <a:br>
                <a:rPr lang="de-AT" sz="1000" dirty="0"/>
              </a:br>
              <a:r>
                <a:rPr lang="de-AT" sz="1000" dirty="0"/>
                <a:t>(MSSQL/…)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833904" y="2976708"/>
            <a:ext cx="1555192" cy="1357463"/>
            <a:chOff x="7309904" y="3171943"/>
            <a:chExt cx="1555192" cy="1357463"/>
          </a:xfrm>
        </p:grpSpPr>
        <p:pic>
          <p:nvPicPr>
            <p:cNvPr id="20" name="Picture 3" descr="C:\Users\Administrator\Desktop\kundenkomponenten_26.08.10\kundenkomponenten\kundenk\kundenserver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8843" y="3171943"/>
              <a:ext cx="417313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4" name="Rectangle 103"/>
            <p:cNvSpPr/>
            <p:nvPr/>
          </p:nvSpPr>
          <p:spPr bwMode="auto">
            <a:xfrm>
              <a:off x="7309904" y="3891943"/>
              <a:ext cx="1555192" cy="28603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de-AT" sz="1100" dirty="0"/>
                <a:t>Credit Card Service</a:t>
              </a: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7309904" y="4177957"/>
              <a:ext cx="1555192" cy="351449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marL="171450" indent="-171450">
                <a:buFont typeface="Arial" pitchFamily="34" charset="0"/>
                <a:buChar char="•"/>
              </a:pPr>
              <a:r>
                <a:rPr lang="de-AT" sz="1000" dirty="0"/>
                <a:t>C/C++</a:t>
              </a:r>
            </a:p>
            <a:p>
              <a:pPr marL="171450" indent="-171450">
                <a:buFont typeface="Arial" pitchFamily="34" charset="0"/>
                <a:buChar char="•"/>
              </a:pPr>
              <a:r>
                <a:rPr lang="de-AT" sz="1000" dirty="0"/>
                <a:t>ADK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9012145" y="830499"/>
            <a:ext cx="1305338" cy="1898411"/>
            <a:chOff x="7488145" y="830498"/>
            <a:chExt cx="1305338" cy="1898411"/>
          </a:xfrm>
        </p:grpSpPr>
        <p:pic>
          <p:nvPicPr>
            <p:cNvPr id="14" name="Picture 2" descr="C:\Users\Administrator\Desktop\kundenkomponenten_26.08.10\kundenkomponenten\kundenk\kundendatenbank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9630" y="830498"/>
              <a:ext cx="423317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Rectangle 39"/>
            <p:cNvSpPr/>
            <p:nvPr/>
          </p:nvSpPr>
          <p:spPr bwMode="auto">
            <a:xfrm>
              <a:off x="7488145" y="1550498"/>
              <a:ext cx="1305338" cy="28603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de-AT" sz="1100" dirty="0"/>
                <a:t>Business Database</a:t>
              </a:r>
              <a:endParaRPr lang="en-US" sz="1100" dirty="0"/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7495205" y="1836534"/>
              <a:ext cx="1298278" cy="8923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marL="171450" indent="-171450">
                <a:buFont typeface="Arial" pitchFamily="34" charset="0"/>
                <a:buChar char="•"/>
              </a:pPr>
              <a:r>
                <a:rPr lang="de-AT" sz="1000" dirty="0"/>
                <a:t>Derby Database </a:t>
              </a:r>
              <a:br>
                <a:rPr lang="de-AT" sz="1000" dirty="0"/>
              </a:br>
              <a:r>
                <a:rPr lang="de-AT" sz="1000" dirty="0"/>
                <a:t>(Oracle/MSSQL/..)</a:t>
              </a:r>
            </a:p>
            <a:p>
              <a:pPr marL="171450" indent="-171450">
                <a:buFont typeface="Arial" pitchFamily="34" charset="0"/>
                <a:buChar char="•"/>
              </a:pPr>
              <a:r>
                <a:rPr lang="de-AT" sz="1000" dirty="0"/>
                <a:t>Launcher</a:t>
              </a:r>
            </a:p>
            <a:p>
              <a:pPr marL="171450" indent="-171450">
                <a:buFont typeface="Arial" pitchFamily="34" charset="0"/>
                <a:buChar char="•"/>
              </a:pPr>
              <a:r>
                <a:rPr lang="de-AT" sz="1000" dirty="0"/>
                <a:t>Scenarios</a:t>
              </a:r>
            </a:p>
            <a:p>
              <a:pPr marL="171450" indent="-171450">
                <a:buFont typeface="Arial" pitchFamily="34" charset="0"/>
                <a:buChar char="•"/>
              </a:pPr>
              <a:r>
                <a:rPr lang="de-AT" sz="1000" dirty="0"/>
                <a:t>Plugins</a:t>
              </a:r>
            </a:p>
          </p:txBody>
        </p:sp>
      </p:grpSp>
      <p:cxnSp>
        <p:nvCxnSpPr>
          <p:cNvPr id="67" name="Straight Arrow Connector 66"/>
          <p:cNvCxnSpPr>
            <a:stCxn id="13" idx="3"/>
            <a:endCxn id="14" idx="1"/>
          </p:cNvCxnSpPr>
          <p:nvPr/>
        </p:nvCxnSpPr>
        <p:spPr>
          <a:xfrm flipV="1">
            <a:off x="7822907" y="1190499"/>
            <a:ext cx="1590723" cy="59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407907" y="1149060"/>
            <a:ext cx="495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600"/>
              </a:spcAft>
            </a:pPr>
            <a:r>
              <a:rPr lang="de-AT" sz="1050" dirty="0"/>
              <a:t>JDBC</a:t>
            </a:r>
            <a:endParaRPr lang="en-US" sz="1050" dirty="0" err="1"/>
          </a:p>
        </p:txBody>
      </p:sp>
      <p:sp>
        <p:nvSpPr>
          <p:cNvPr id="61" name="TextBox 60"/>
          <p:cNvSpPr txBox="1"/>
          <p:nvPr/>
        </p:nvSpPr>
        <p:spPr>
          <a:xfrm>
            <a:off x="6064920" y="1392759"/>
            <a:ext cx="8249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600"/>
              </a:spcAft>
            </a:pPr>
            <a:r>
              <a:rPr lang="de-AT" sz="1050" dirty="0"/>
              <a:t>Soap/REST</a:t>
            </a:r>
            <a:endParaRPr lang="en-US" sz="1050" dirty="0" err="1"/>
          </a:p>
        </p:txBody>
      </p:sp>
      <p:sp>
        <p:nvSpPr>
          <p:cNvPr id="98" name="TextBox 97"/>
          <p:cNvSpPr txBox="1"/>
          <p:nvPr/>
        </p:nvSpPr>
        <p:spPr>
          <a:xfrm>
            <a:off x="6806766" y="3819827"/>
            <a:ext cx="137229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600"/>
              </a:spcAft>
            </a:pPr>
            <a:r>
              <a:rPr lang="de-AT" sz="1050" dirty="0"/>
              <a:t>Webservices</a:t>
            </a:r>
          </a:p>
          <a:p>
            <a:pPr marL="228600" indent="-228600">
              <a:spcAft>
                <a:spcPts val="600"/>
              </a:spcAft>
            </a:pPr>
            <a:r>
              <a:rPr lang="de-AT" sz="1050" dirty="0"/>
              <a:t>IPC</a:t>
            </a:r>
            <a:endParaRPr lang="en-US" sz="1050" dirty="0" err="1"/>
          </a:p>
        </p:txBody>
      </p:sp>
      <p:sp>
        <p:nvSpPr>
          <p:cNvPr id="103" name="TextBox 102"/>
          <p:cNvSpPr txBox="1"/>
          <p:nvPr/>
        </p:nvSpPr>
        <p:spPr>
          <a:xfrm>
            <a:off x="6223594" y="3440613"/>
            <a:ext cx="8249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600"/>
              </a:spcAft>
            </a:pPr>
            <a:r>
              <a:rPr lang="de-AT" sz="1050" dirty="0"/>
              <a:t>Soap/REST</a:t>
            </a:r>
            <a:endParaRPr lang="en-US" sz="1050" dirty="0" err="1"/>
          </a:p>
        </p:txBody>
      </p:sp>
      <p:grpSp>
        <p:nvGrpSpPr>
          <p:cNvPr id="116" name="Group 115"/>
          <p:cNvGrpSpPr/>
          <p:nvPr/>
        </p:nvGrpSpPr>
        <p:grpSpPr>
          <a:xfrm>
            <a:off x="1027067" y="3541249"/>
            <a:ext cx="1120943" cy="632359"/>
            <a:chOff x="485970" y="2439711"/>
            <a:chExt cx="1120943" cy="632359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2063" y="2471995"/>
              <a:ext cx="704850" cy="600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7" name="Picture 4" descr="C:\Users\Administrator\Desktop\kundenkomponenten_26.08.10\kundenkomponenten\kundenk\us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970" y="2439711"/>
              <a:ext cx="284975" cy="5447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4" name="Group 1033"/>
          <p:cNvGrpSpPr/>
          <p:nvPr/>
        </p:nvGrpSpPr>
        <p:grpSpPr>
          <a:xfrm>
            <a:off x="1022786" y="4848933"/>
            <a:ext cx="907921" cy="678715"/>
            <a:chOff x="579181" y="4788386"/>
            <a:chExt cx="907921" cy="678715"/>
          </a:xfrm>
        </p:grpSpPr>
        <p:pic>
          <p:nvPicPr>
            <p:cNvPr id="106" name="Picture 4" descr="C:\Users\Administrator\Desktop\kundenkomponenten_26.08.10\kundenkomponenten\kundenk\us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181" y="4788386"/>
              <a:ext cx="284975" cy="5447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" name="Picture 107" descr="C:\Users\Administrator\Desktop\brows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8337" y="4788386"/>
              <a:ext cx="468765" cy="6787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9" name="Straight Arrow Connector 108"/>
          <p:cNvCxnSpPr>
            <a:stCxn id="1026" idx="3"/>
            <a:endCxn id="9" idx="1"/>
          </p:cNvCxnSpPr>
          <p:nvPr/>
        </p:nvCxnSpPr>
        <p:spPr>
          <a:xfrm flipV="1">
            <a:off x="2148009" y="3313086"/>
            <a:ext cx="1129408" cy="5604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6108368" y="4933788"/>
            <a:ext cx="82499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600"/>
              </a:spcAft>
            </a:pPr>
            <a:r>
              <a:rPr lang="de-AT" sz="1050" dirty="0"/>
              <a:t>Soap/REST</a:t>
            </a:r>
          </a:p>
          <a:p>
            <a:pPr marL="228600" indent="-228600">
              <a:spcAft>
                <a:spcPts val="600"/>
              </a:spcAft>
            </a:pPr>
            <a:r>
              <a:rPr lang="de-AT" sz="1050" dirty="0"/>
              <a:t>WCF/RMI</a:t>
            </a:r>
            <a:endParaRPr lang="en-US" sz="1050" dirty="0" err="1"/>
          </a:p>
        </p:txBody>
      </p:sp>
      <p:sp>
        <p:nvSpPr>
          <p:cNvPr id="115" name="TextBox 114"/>
          <p:cNvSpPr txBox="1"/>
          <p:nvPr/>
        </p:nvSpPr>
        <p:spPr>
          <a:xfrm>
            <a:off x="8402501" y="4873213"/>
            <a:ext cx="8249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600"/>
              </a:spcAft>
            </a:pPr>
            <a:r>
              <a:rPr lang="de-AT" sz="1050" dirty="0"/>
              <a:t>ADO.NET</a:t>
            </a:r>
            <a:endParaRPr lang="en-US" sz="1050" dirty="0" err="1"/>
          </a:p>
        </p:txBody>
      </p:sp>
      <p:grpSp>
        <p:nvGrpSpPr>
          <p:cNvPr id="118" name="Group 117"/>
          <p:cNvGrpSpPr/>
          <p:nvPr/>
        </p:nvGrpSpPr>
        <p:grpSpPr>
          <a:xfrm>
            <a:off x="2354399" y="946707"/>
            <a:ext cx="1226288" cy="1264721"/>
            <a:chOff x="3529323" y="1723239"/>
            <a:chExt cx="1226288" cy="1264721"/>
          </a:xfrm>
        </p:grpSpPr>
        <p:pic>
          <p:nvPicPr>
            <p:cNvPr id="119" name="Picture 3" descr="C:\Users\Administrator\Desktop\kundenkomponenten_26.08.10\kundenkomponenten\kundenk\kundenserver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3810" y="1723239"/>
              <a:ext cx="417314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0" name="Rectangle 119"/>
            <p:cNvSpPr/>
            <p:nvPr/>
          </p:nvSpPr>
          <p:spPr bwMode="auto">
            <a:xfrm>
              <a:off x="3529323" y="2443239"/>
              <a:ext cx="1226288" cy="28603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de-AT" sz="1100" dirty="0"/>
                <a:t>Third Party Server</a:t>
              </a:r>
              <a:endParaRPr lang="en-US" sz="1100" dirty="0"/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3529323" y="2725583"/>
              <a:ext cx="1226288" cy="26237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de-AT" sz="1000" dirty="0"/>
                <a:t>Tomcat</a:t>
              </a:r>
            </a:p>
          </p:txBody>
        </p:sp>
      </p:grpSp>
      <p:cxnSp>
        <p:nvCxnSpPr>
          <p:cNvPr id="122" name="Straight Arrow Connector 121"/>
          <p:cNvCxnSpPr>
            <a:stCxn id="3" idx="3"/>
            <a:endCxn id="121" idx="2"/>
          </p:cNvCxnSpPr>
          <p:nvPr/>
        </p:nvCxnSpPr>
        <p:spPr>
          <a:xfrm flipV="1">
            <a:off x="1949485" y="2211427"/>
            <a:ext cx="1018058" cy="57802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1026" idx="3"/>
            <a:endCxn id="121" idx="2"/>
          </p:cNvCxnSpPr>
          <p:nvPr/>
        </p:nvCxnSpPr>
        <p:spPr>
          <a:xfrm flipV="1">
            <a:off x="2148009" y="2211428"/>
            <a:ext cx="819534" cy="1662143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3" idx="0"/>
          </p:cNvCxnSpPr>
          <p:nvPr/>
        </p:nvCxnSpPr>
        <p:spPr>
          <a:xfrm flipV="1">
            <a:off x="7614252" y="293780"/>
            <a:ext cx="244721" cy="5426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7187408" y="234319"/>
            <a:ext cx="137229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600"/>
              </a:spcAft>
            </a:pPr>
            <a:r>
              <a:rPr lang="de-AT" sz="1050" dirty="0"/>
              <a:t>External, e.g.</a:t>
            </a:r>
          </a:p>
          <a:p>
            <a:pPr marL="228600" indent="-228600">
              <a:spcAft>
                <a:spcPts val="600"/>
              </a:spcAft>
            </a:pPr>
            <a:r>
              <a:rPr lang="de-AT" sz="1050" dirty="0"/>
              <a:t>Webservice, CICS, ...</a:t>
            </a:r>
            <a:endParaRPr lang="en-US" sz="1050" dirty="0" err="1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0B25054-209E-42EF-A77F-D23C635769B5}"/>
              </a:ext>
            </a:extLst>
          </p:cNvPr>
          <p:cNvGrpSpPr/>
          <p:nvPr/>
        </p:nvGrpSpPr>
        <p:grpSpPr>
          <a:xfrm>
            <a:off x="4951258" y="2643025"/>
            <a:ext cx="1226288" cy="1509797"/>
            <a:chOff x="3529323" y="1723239"/>
            <a:chExt cx="1226288" cy="1509797"/>
          </a:xfrm>
        </p:grpSpPr>
        <p:pic>
          <p:nvPicPr>
            <p:cNvPr id="75" name="Picture 3" descr="C:\Users\Administrator\Desktop\kundenkomponenten_26.08.10\kundenkomponenten\kundenk\kundenserver.png">
              <a:extLst>
                <a:ext uri="{FF2B5EF4-FFF2-40B4-BE49-F238E27FC236}">
                  <a16:creationId xmlns:a16="http://schemas.microsoft.com/office/drawing/2014/main" id="{87F30E4D-AD47-42A4-903F-6ED5741BFA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3810" y="1723239"/>
              <a:ext cx="417314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23FE30A-611C-43F2-905C-4BEEB868EC0D}"/>
                </a:ext>
              </a:extLst>
            </p:cNvPr>
            <p:cNvSpPr/>
            <p:nvPr/>
          </p:nvSpPr>
          <p:spPr bwMode="auto">
            <a:xfrm>
              <a:off x="3529323" y="2443239"/>
              <a:ext cx="1226288" cy="28603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de-AT" sz="1100" dirty="0"/>
                <a:t>Angular Frontend</a:t>
              </a:r>
              <a:endParaRPr lang="en-US" sz="1100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B149B020-CD32-4D56-9547-6D48FD091373}"/>
                </a:ext>
              </a:extLst>
            </p:cNvPr>
            <p:cNvSpPr/>
            <p:nvPr/>
          </p:nvSpPr>
          <p:spPr bwMode="auto">
            <a:xfrm>
              <a:off x="3529323" y="2725583"/>
              <a:ext cx="1226288" cy="50745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marL="171450" indent="-171450">
                <a:buFont typeface="Arial" pitchFamily="34" charset="0"/>
                <a:buChar char="•"/>
              </a:pPr>
              <a:r>
                <a:rPr lang="de-AT" sz="1000" dirty="0"/>
                <a:t>Tomcat</a:t>
              </a:r>
            </a:p>
            <a:p>
              <a:pPr marL="171450" indent="-171450">
                <a:buFont typeface="Arial" pitchFamily="34" charset="0"/>
                <a:buChar char="•"/>
              </a:pPr>
              <a:r>
                <a:rPr lang="de-AT" sz="1000" dirty="0"/>
                <a:t>Spring</a:t>
              </a:r>
            </a:p>
            <a:p>
              <a:pPr marL="171450" indent="-171450">
                <a:buFont typeface="Arial" pitchFamily="34" charset="0"/>
                <a:buChar char="•"/>
              </a:pPr>
              <a:r>
                <a:rPr lang="de-AT" sz="1000" dirty="0"/>
                <a:t>Angular</a:t>
              </a:r>
            </a:p>
          </p:txBody>
        </p:sp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701CEC4-A21D-479D-85A2-2781A238E253}"/>
              </a:ext>
            </a:extLst>
          </p:cNvPr>
          <p:cNvCxnSpPr>
            <a:cxnSpLocks/>
            <a:stCxn id="9" idx="3"/>
            <a:endCxn id="75" idx="1"/>
          </p:cNvCxnSpPr>
          <p:nvPr/>
        </p:nvCxnSpPr>
        <p:spPr>
          <a:xfrm flipV="1">
            <a:off x="3694730" y="3003025"/>
            <a:ext cx="1661015" cy="3100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B8BEA4D-21B1-4C57-8DE2-66E82C7923A2}"/>
              </a:ext>
            </a:extLst>
          </p:cNvPr>
          <p:cNvCxnSpPr>
            <a:cxnSpLocks/>
            <a:stCxn id="75" idx="3"/>
            <a:endCxn id="13" idx="1"/>
          </p:cNvCxnSpPr>
          <p:nvPr/>
        </p:nvCxnSpPr>
        <p:spPr>
          <a:xfrm flipV="1">
            <a:off x="5773059" y="1196465"/>
            <a:ext cx="1632535" cy="18065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F1CC4FF4-00AD-463E-B8D0-3D24F26B4DA4}"/>
              </a:ext>
            </a:extLst>
          </p:cNvPr>
          <p:cNvSpPr txBox="1"/>
          <p:nvPr/>
        </p:nvSpPr>
        <p:spPr>
          <a:xfrm>
            <a:off x="5981773" y="2616003"/>
            <a:ext cx="8249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600"/>
              </a:spcAft>
            </a:pPr>
            <a:r>
              <a:rPr lang="de-AT" sz="1050" dirty="0"/>
              <a:t>Soap/REST</a:t>
            </a:r>
            <a:endParaRPr lang="en-US" sz="1050" dirty="0" err="1"/>
          </a:p>
        </p:txBody>
      </p:sp>
    </p:spTree>
    <p:extLst>
      <p:ext uri="{BB962C8B-B14F-4D97-AF65-F5344CB8AC3E}">
        <p14:creationId xmlns:p14="http://schemas.microsoft.com/office/powerpoint/2010/main" val="318829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/>
          <p:cNvSpPr/>
          <p:nvPr/>
        </p:nvSpPr>
        <p:spPr bwMode="auto">
          <a:xfrm rot="16200000">
            <a:off x="3698589" y="-357596"/>
            <a:ext cx="6202621" cy="7150281"/>
          </a:xfrm>
          <a:prstGeom prst="rect">
            <a:avLst/>
          </a:prstGeom>
          <a:ln w="127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6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077200" y="6689487"/>
            <a:ext cx="2133600" cy="365125"/>
          </a:xfrm>
        </p:spPr>
        <p:txBody>
          <a:bodyPr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fld id="{2EF15DA6-2DF0-444C-AF75-45276A96860D}" type="slidenum">
              <a:rPr lang="en-US" sz="1300">
                <a:solidFill>
                  <a:srgbClr val="FFFFFF"/>
                </a:solidFill>
                <a:latin typeface="Futura Lt BT" pitchFamily="34" charset="0"/>
              </a:rPr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z="1300">
              <a:solidFill>
                <a:srgbClr val="FFFFFF"/>
              </a:solidFill>
              <a:latin typeface="Futura Lt BT" pitchFamily="34" charset="0"/>
            </a:endParaRPr>
          </a:p>
        </p:txBody>
      </p:sp>
      <p:cxnSp>
        <p:nvCxnSpPr>
          <p:cNvPr id="35" name="Straight Arrow Connector 34"/>
          <p:cNvCxnSpPr>
            <a:stCxn id="9" idx="3"/>
            <a:endCxn id="12" idx="1"/>
          </p:cNvCxnSpPr>
          <p:nvPr/>
        </p:nvCxnSpPr>
        <p:spPr>
          <a:xfrm flipV="1">
            <a:off x="4392779" y="1173107"/>
            <a:ext cx="648452" cy="20792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3"/>
            <a:endCxn id="17" idx="1"/>
          </p:cNvCxnSpPr>
          <p:nvPr/>
        </p:nvCxnSpPr>
        <p:spPr>
          <a:xfrm>
            <a:off x="4392779" y="3252364"/>
            <a:ext cx="591435" cy="19680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2" idx="3"/>
            <a:endCxn id="13" idx="1"/>
          </p:cNvCxnSpPr>
          <p:nvPr/>
        </p:nvCxnSpPr>
        <p:spPr>
          <a:xfrm>
            <a:off x="5845117" y="1173107"/>
            <a:ext cx="1133159" cy="7898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7" idx="3"/>
            <a:endCxn id="18" idx="1"/>
          </p:cNvCxnSpPr>
          <p:nvPr/>
        </p:nvCxnSpPr>
        <p:spPr>
          <a:xfrm flipV="1">
            <a:off x="5687999" y="4537751"/>
            <a:ext cx="1290278" cy="6826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7" idx="3"/>
            <a:endCxn id="13" idx="1"/>
          </p:cNvCxnSpPr>
          <p:nvPr/>
        </p:nvCxnSpPr>
        <p:spPr>
          <a:xfrm flipV="1">
            <a:off x="5687999" y="1962955"/>
            <a:ext cx="1290277" cy="32574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3" idx="2"/>
            <a:endCxn id="18" idx="0"/>
          </p:cNvCxnSpPr>
          <p:nvPr/>
        </p:nvCxnSpPr>
        <p:spPr>
          <a:xfrm>
            <a:off x="7389149" y="3253293"/>
            <a:ext cx="0" cy="5755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3" idx="3"/>
            <a:endCxn id="14" idx="1"/>
          </p:cNvCxnSpPr>
          <p:nvPr/>
        </p:nvCxnSpPr>
        <p:spPr>
          <a:xfrm flipV="1">
            <a:off x="7800019" y="1390576"/>
            <a:ext cx="1407410" cy="5723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8" idx="3"/>
            <a:endCxn id="52" idx="1"/>
          </p:cNvCxnSpPr>
          <p:nvPr/>
        </p:nvCxnSpPr>
        <p:spPr>
          <a:xfrm>
            <a:off x="7800021" y="4537751"/>
            <a:ext cx="1407411" cy="5282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3" idx="3"/>
            <a:endCxn id="60" idx="1"/>
          </p:cNvCxnSpPr>
          <p:nvPr/>
        </p:nvCxnSpPr>
        <p:spPr>
          <a:xfrm>
            <a:off x="7800020" y="1962955"/>
            <a:ext cx="1355543" cy="12563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8" idx="3"/>
            <a:endCxn id="9" idx="1"/>
          </p:cNvCxnSpPr>
          <p:nvPr/>
        </p:nvCxnSpPr>
        <p:spPr>
          <a:xfrm>
            <a:off x="2927652" y="1850475"/>
            <a:ext cx="798858" cy="14018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8" idx="3"/>
            <a:endCxn id="60" idx="1"/>
          </p:cNvCxnSpPr>
          <p:nvPr/>
        </p:nvCxnSpPr>
        <p:spPr>
          <a:xfrm flipV="1">
            <a:off x="7800020" y="3219347"/>
            <a:ext cx="1355542" cy="13184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itle 2"/>
          <p:cNvSpPr txBox="1">
            <a:spLocks/>
          </p:cNvSpPr>
          <p:nvPr/>
        </p:nvSpPr>
        <p:spPr>
          <a:xfrm>
            <a:off x="2001839" y="352957"/>
            <a:ext cx="8243887" cy="7810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sz="3000" b="1" kern="1200" spc="0" baseline="0">
                <a:solidFill>
                  <a:schemeClr val="accent3"/>
                </a:solidFill>
                <a:latin typeface="+mj-lt"/>
                <a:ea typeface="+mj-ea"/>
                <a:cs typeface="Lucida Sans Unicode" pitchFamily="34" charset="0"/>
              </a:defRPr>
            </a:lvl1pPr>
          </a:lstStyle>
          <a:p>
            <a:r>
              <a:rPr lang="de-AT" dirty="0"/>
              <a:t>Small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446501" y="2677599"/>
            <a:ext cx="1226288" cy="1898043"/>
            <a:chOff x="1922501" y="2677598"/>
            <a:chExt cx="1226288" cy="1898043"/>
          </a:xfrm>
        </p:grpSpPr>
        <p:pic>
          <p:nvPicPr>
            <p:cNvPr id="9" name="Picture 6" descr="C:\Users\Administrator\Desktop\kundenkomponenten_26.08.10\kundenkomponenten\kundenk\webserv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2510" y="2677598"/>
              <a:ext cx="666269" cy="11495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Rectangle 36"/>
            <p:cNvSpPr/>
            <p:nvPr/>
          </p:nvSpPr>
          <p:spPr bwMode="auto">
            <a:xfrm>
              <a:off x="1922501" y="4116092"/>
              <a:ext cx="1226288" cy="459549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de-AT" sz="1100" dirty="0"/>
                <a:t>Apache</a:t>
              </a:r>
            </a:p>
            <a:p>
              <a:pPr algn="ctr"/>
              <a:r>
                <a:rPr lang="en-US" sz="1100" dirty="0"/>
                <a:t>PHP</a:t>
              </a:r>
            </a:p>
          </p:txBody>
        </p:sp>
        <p:sp>
          <p:nvSpPr>
            <p:cNvPr id="101" name="Rectangle 100"/>
            <p:cNvSpPr/>
            <p:nvPr/>
          </p:nvSpPr>
          <p:spPr bwMode="auto">
            <a:xfrm>
              <a:off x="1922501" y="3827127"/>
              <a:ext cx="1226288" cy="28603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de-AT" sz="1100" dirty="0"/>
                <a:t>Web Server</a:t>
              </a:r>
              <a:endParaRPr lang="en-US" sz="11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832038" y="539146"/>
            <a:ext cx="1199640" cy="1781104"/>
            <a:chOff x="3529323" y="1025468"/>
            <a:chExt cx="1226288" cy="1991605"/>
          </a:xfrm>
        </p:grpSpPr>
        <p:pic>
          <p:nvPicPr>
            <p:cNvPr id="12" name="Picture 3" descr="C:\Users\Administrator\Desktop\kundenkomponenten_26.08.10\kundenkomponenten\kundenk\kundenserv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3163" y="1025468"/>
              <a:ext cx="821743" cy="1417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0" name="Rectangle 89"/>
            <p:cNvSpPr/>
            <p:nvPr/>
          </p:nvSpPr>
          <p:spPr bwMode="auto">
            <a:xfrm>
              <a:off x="3529323" y="2443239"/>
              <a:ext cx="1226288" cy="28603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de-AT" sz="1100" dirty="0"/>
                <a:t>Customer Frontend</a:t>
              </a:r>
              <a:endParaRPr lang="en-US" sz="1100" dirty="0"/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3529323" y="2731037"/>
              <a:ext cx="1226288" cy="28603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de-AT" sz="1100" dirty="0"/>
                <a:t>Java</a:t>
              </a:r>
              <a:endParaRPr lang="en-US" sz="11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776003" y="1254069"/>
            <a:ext cx="1226290" cy="1999225"/>
            <a:chOff x="5488223" y="1025468"/>
            <a:chExt cx="1226290" cy="1999225"/>
          </a:xfrm>
        </p:grpSpPr>
        <p:pic>
          <p:nvPicPr>
            <p:cNvPr id="13" name="Picture 3" descr="C:\Users\Administrator\Desktop\kundenkomponenten_26.08.10\kundenkomponenten\kundenk\kundenserver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0496" y="1025468"/>
              <a:ext cx="821743" cy="1417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9" name="Rectangle 98"/>
            <p:cNvSpPr/>
            <p:nvPr/>
          </p:nvSpPr>
          <p:spPr bwMode="auto">
            <a:xfrm>
              <a:off x="5488223" y="2452621"/>
              <a:ext cx="1226288" cy="28603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de-AT" sz="1100" dirty="0"/>
                <a:t>Business Backend</a:t>
              </a:r>
              <a:endParaRPr lang="en-US" sz="1100" dirty="0"/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5488225" y="2738657"/>
              <a:ext cx="1226288" cy="28603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de-AT" sz="1100" dirty="0"/>
                <a:t>Java</a:t>
              </a:r>
              <a:endParaRPr lang="en-US" sz="11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875871" y="900192"/>
            <a:ext cx="1226290" cy="1554025"/>
            <a:chOff x="7481415" y="923929"/>
            <a:chExt cx="1226290" cy="1554025"/>
          </a:xfrm>
        </p:grpSpPr>
        <p:pic>
          <p:nvPicPr>
            <p:cNvPr id="14" name="Picture 2" descr="C:\Users\Administrator\Desktop\kundenkomponenten_26.08.10\kundenkomponenten\kundenk\kundendatenban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2973" y="923929"/>
              <a:ext cx="576633" cy="9807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Rectangle 46"/>
            <p:cNvSpPr/>
            <p:nvPr/>
          </p:nvSpPr>
          <p:spPr bwMode="auto">
            <a:xfrm>
              <a:off x="7481415" y="1905882"/>
              <a:ext cx="1226288" cy="28603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de-AT" sz="1100" dirty="0"/>
                <a:t>Database</a:t>
              </a:r>
              <a:endParaRPr lang="en-US" sz="1100" dirty="0"/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7481417" y="2191918"/>
              <a:ext cx="1226288" cy="28603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de-AT" sz="1100" dirty="0"/>
                <a:t>Derby</a:t>
              </a:r>
              <a:endParaRPr lang="en-US" sz="11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875873" y="4575643"/>
            <a:ext cx="1226290" cy="1554025"/>
            <a:chOff x="7481415" y="923929"/>
            <a:chExt cx="1226290" cy="1554025"/>
          </a:xfrm>
        </p:grpSpPr>
        <p:pic>
          <p:nvPicPr>
            <p:cNvPr id="52" name="Picture 2" descr="C:\Users\Administrator\Desktop\kundenkomponenten_26.08.10\kundenkomponenten\kundenk\kundendatenban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2973" y="923929"/>
              <a:ext cx="576633" cy="9807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Rectangle 52"/>
            <p:cNvSpPr/>
            <p:nvPr/>
          </p:nvSpPr>
          <p:spPr bwMode="auto">
            <a:xfrm>
              <a:off x="7481415" y="1905882"/>
              <a:ext cx="1226288" cy="28603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de-AT" sz="1100" dirty="0"/>
                <a:t>Database</a:t>
              </a:r>
              <a:endParaRPr lang="en-US" sz="1100" dirty="0"/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7481417" y="2191918"/>
              <a:ext cx="1226288" cy="28603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de-AT" sz="1100" dirty="0"/>
                <a:t>SQL Express</a:t>
              </a:r>
              <a:endParaRPr lang="en-US" sz="1100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8714787" y="2638224"/>
            <a:ext cx="1561921" cy="1739586"/>
            <a:chOff x="7557956" y="608860"/>
            <a:chExt cx="1561921" cy="1739586"/>
          </a:xfrm>
        </p:grpSpPr>
        <p:sp>
          <p:nvSpPr>
            <p:cNvPr id="58" name="Rectangle 57"/>
            <p:cNvSpPr/>
            <p:nvPr/>
          </p:nvSpPr>
          <p:spPr bwMode="auto">
            <a:xfrm>
              <a:off x="7564685" y="1771106"/>
              <a:ext cx="1555192" cy="28603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de-AT" sz="1100" dirty="0"/>
                <a:t>Creditcard Authorization</a:t>
              </a: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7557956" y="2062410"/>
              <a:ext cx="1555192" cy="28603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de-AT" sz="1100" dirty="0"/>
                <a:t>Native</a:t>
              </a:r>
              <a:endParaRPr lang="en-US" sz="1100" dirty="0"/>
            </a:p>
          </p:txBody>
        </p:sp>
        <p:pic>
          <p:nvPicPr>
            <p:cNvPr id="60" name="Picture 3" descr="C:\Users\Administrator\Desktop\kundenkomponenten_26.08.10\kundenkomponenten\kundenk\kundenserver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8732" y="608860"/>
              <a:ext cx="673640" cy="1162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Group 30"/>
          <p:cNvGrpSpPr/>
          <p:nvPr/>
        </p:nvGrpSpPr>
        <p:grpSpPr>
          <a:xfrm>
            <a:off x="4810977" y="4656935"/>
            <a:ext cx="1050259" cy="1589749"/>
            <a:chOff x="3529323" y="4156525"/>
            <a:chExt cx="1226288" cy="2000098"/>
          </a:xfrm>
        </p:grpSpPr>
        <p:pic>
          <p:nvPicPr>
            <p:cNvPr id="17" name="Picture 3" descr="C:\Users\Administrator\Desktop\kundenkomponenten_26.08.10\kundenkomponenten\kundenk\kundenserver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1596" y="4156525"/>
              <a:ext cx="821743" cy="1417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2" name="Rectangle 91"/>
            <p:cNvSpPr/>
            <p:nvPr/>
          </p:nvSpPr>
          <p:spPr bwMode="auto">
            <a:xfrm>
              <a:off x="3529323" y="5584551"/>
              <a:ext cx="1226288" cy="28603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de-AT" sz="1100" dirty="0"/>
                <a:t>B2B Frontend</a:t>
              </a:r>
              <a:endParaRPr lang="en-US" sz="1100" dirty="0"/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3529323" y="5870587"/>
              <a:ext cx="1226288" cy="28603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de-AT" sz="1100" dirty="0"/>
                <a:t>.Net</a:t>
              </a:r>
              <a:endParaRPr lang="en-US" sz="11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776003" y="3828865"/>
            <a:ext cx="1226288" cy="2000098"/>
            <a:chOff x="5252003" y="4156525"/>
            <a:chExt cx="1226288" cy="2000098"/>
          </a:xfrm>
        </p:grpSpPr>
        <p:pic>
          <p:nvPicPr>
            <p:cNvPr id="18" name="Picture 3" descr="C:\Users\Administrator\Desktop\kundenkomponenten_26.08.10\kundenkomponenten\kundenk\kundenserver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4277" y="4156525"/>
              <a:ext cx="821743" cy="1417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0" name="Rectangle 99"/>
            <p:cNvSpPr/>
            <p:nvPr/>
          </p:nvSpPr>
          <p:spPr bwMode="auto">
            <a:xfrm>
              <a:off x="5252003" y="5584551"/>
              <a:ext cx="1226288" cy="28603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de-AT" sz="1100" dirty="0"/>
                <a:t>Payment Backend</a:t>
              </a:r>
              <a:endParaRPr lang="en-US" sz="1100" dirty="0"/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5252003" y="5870587"/>
              <a:ext cx="1226288" cy="28603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de-AT" sz="1100" dirty="0"/>
                <a:t>.Net</a:t>
              </a:r>
              <a:endParaRPr lang="en-US" sz="1100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701364" y="858900"/>
            <a:ext cx="1226288" cy="1420629"/>
            <a:chOff x="177364" y="1590419"/>
            <a:chExt cx="1226288" cy="1420629"/>
          </a:xfrm>
        </p:grpSpPr>
        <p:pic>
          <p:nvPicPr>
            <p:cNvPr id="15" name="Picture 14" descr="C:\Users\Administrator\Desktop\browser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508" y="1590419"/>
              <a:ext cx="580254" cy="8401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C:\Users\Administrator\Desktop\kundenkomponenten_26.08.10\kundenkomponenten\kundenk\user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619" y="1594962"/>
              <a:ext cx="359797" cy="687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" name="Rectangle 67"/>
            <p:cNvSpPr/>
            <p:nvPr/>
          </p:nvSpPr>
          <p:spPr bwMode="auto">
            <a:xfrm>
              <a:off x="177364" y="2438976"/>
              <a:ext cx="1226288" cy="28603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de-AT" sz="1100" dirty="0"/>
                <a:t>easyTravel portal</a:t>
              </a:r>
              <a:endParaRPr lang="en-US" sz="1100" dirty="0"/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177364" y="2725012"/>
              <a:ext cx="1226288" cy="28603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de-AT" sz="1100" dirty="0"/>
                <a:t>Desktop</a:t>
              </a:r>
              <a:endParaRPr lang="en-US" sz="1100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1701364" y="4556545"/>
            <a:ext cx="1226288" cy="1420629"/>
            <a:chOff x="177364" y="1590419"/>
            <a:chExt cx="1226288" cy="1420629"/>
          </a:xfrm>
        </p:grpSpPr>
        <p:pic>
          <p:nvPicPr>
            <p:cNvPr id="83" name="Picture 82" descr="C:\Users\Administrator\Desktop\browser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508" y="1590419"/>
              <a:ext cx="580254" cy="8401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4" descr="C:\Users\Administrator\Desktop\kundenkomponenten_26.08.10\kundenkomponenten\kundenk\user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619" y="1594962"/>
              <a:ext cx="359797" cy="687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5" name="Rectangle 84"/>
            <p:cNvSpPr/>
            <p:nvPr/>
          </p:nvSpPr>
          <p:spPr bwMode="auto">
            <a:xfrm>
              <a:off x="177364" y="2438976"/>
              <a:ext cx="1226288" cy="28603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de-AT" sz="1100" dirty="0"/>
                <a:t>Administration portal</a:t>
              </a:r>
              <a:endParaRPr lang="en-US" sz="1100" dirty="0"/>
            </a:p>
          </p:txBody>
        </p:sp>
        <p:sp>
          <p:nvSpPr>
            <p:cNvPr id="86" name="Rectangle 85"/>
            <p:cNvSpPr/>
            <p:nvPr/>
          </p:nvSpPr>
          <p:spPr bwMode="auto">
            <a:xfrm>
              <a:off x="177364" y="2725012"/>
              <a:ext cx="1226288" cy="28603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de-AT" sz="1100" dirty="0"/>
                <a:t>Desktop</a:t>
              </a:r>
              <a:endParaRPr lang="en-US" sz="1100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701364" y="2595693"/>
            <a:ext cx="1226288" cy="1416086"/>
            <a:chOff x="177364" y="1594962"/>
            <a:chExt cx="1226288" cy="1416086"/>
          </a:xfrm>
        </p:grpSpPr>
        <p:pic>
          <p:nvPicPr>
            <p:cNvPr id="89" name="Picture 4" descr="C:\Users\Administrator\Desktop\kundenkomponenten_26.08.10\kundenkomponenten\kundenk\user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619" y="1594962"/>
              <a:ext cx="359797" cy="687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1" name="Rectangle 90"/>
            <p:cNvSpPr/>
            <p:nvPr/>
          </p:nvSpPr>
          <p:spPr bwMode="auto">
            <a:xfrm>
              <a:off x="177364" y="2438976"/>
              <a:ext cx="1226288" cy="28603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de-AT" sz="1100" dirty="0"/>
                <a:t>easyTravel portal</a:t>
              </a:r>
              <a:endParaRPr lang="en-US" sz="1100" dirty="0"/>
            </a:p>
          </p:txBody>
        </p:sp>
        <p:sp>
          <p:nvSpPr>
            <p:cNvPr id="93" name="Rectangle 92"/>
            <p:cNvSpPr/>
            <p:nvPr/>
          </p:nvSpPr>
          <p:spPr bwMode="auto">
            <a:xfrm>
              <a:off x="177364" y="2725012"/>
              <a:ext cx="1226288" cy="28603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de-AT" sz="1100" dirty="0"/>
                <a:t>Mobile</a:t>
              </a:r>
              <a:endParaRPr lang="en-US" sz="1100" dirty="0"/>
            </a:p>
          </p:txBody>
        </p:sp>
      </p:grpSp>
      <p:cxnSp>
        <p:nvCxnSpPr>
          <p:cNvPr id="95" name="Straight Arrow Connector 94"/>
          <p:cNvCxnSpPr>
            <a:stCxn id="85" idx="3"/>
            <a:endCxn id="9" idx="1"/>
          </p:cNvCxnSpPr>
          <p:nvPr/>
        </p:nvCxnSpPr>
        <p:spPr>
          <a:xfrm flipV="1">
            <a:off x="2927652" y="3252363"/>
            <a:ext cx="798858" cy="22957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91" idx="3"/>
            <a:endCxn id="9" idx="1"/>
          </p:cNvCxnSpPr>
          <p:nvPr/>
        </p:nvCxnSpPr>
        <p:spPr>
          <a:xfrm flipV="1">
            <a:off x="2927652" y="3252363"/>
            <a:ext cx="798858" cy="3303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2" name="Picture 101" descr="http://www.der-pc-notdienst.com/wp-content/uploads/2011/01/Windows-7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759" y="870742"/>
            <a:ext cx="501751" cy="50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210" y="2701879"/>
            <a:ext cx="70485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0" name="Group 69">
            <a:extLst>
              <a:ext uri="{FF2B5EF4-FFF2-40B4-BE49-F238E27FC236}">
                <a16:creationId xmlns:a16="http://schemas.microsoft.com/office/drawing/2014/main" id="{4C6170F3-1020-4E67-A85A-EF1035274287}"/>
              </a:ext>
            </a:extLst>
          </p:cNvPr>
          <p:cNvGrpSpPr/>
          <p:nvPr/>
        </p:nvGrpSpPr>
        <p:grpSpPr>
          <a:xfrm>
            <a:off x="4830493" y="2512423"/>
            <a:ext cx="1226288" cy="1703109"/>
            <a:chOff x="3529323" y="1025468"/>
            <a:chExt cx="1226288" cy="1991605"/>
          </a:xfrm>
        </p:grpSpPr>
        <p:pic>
          <p:nvPicPr>
            <p:cNvPr id="72" name="Picture 3" descr="C:\Users\Administrator\Desktop\kundenkomponenten_26.08.10\kundenkomponenten\kundenk\kundenserver.png">
              <a:extLst>
                <a:ext uri="{FF2B5EF4-FFF2-40B4-BE49-F238E27FC236}">
                  <a16:creationId xmlns:a16="http://schemas.microsoft.com/office/drawing/2014/main" id="{DF3C6AE3-0944-4B94-A407-05B42F04D8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3163" y="1025468"/>
              <a:ext cx="821743" cy="1417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0CA4DFC-EE7F-4191-AAF3-92C7D7B6D8EE}"/>
                </a:ext>
              </a:extLst>
            </p:cNvPr>
            <p:cNvSpPr/>
            <p:nvPr/>
          </p:nvSpPr>
          <p:spPr bwMode="auto">
            <a:xfrm>
              <a:off x="3529323" y="2443239"/>
              <a:ext cx="1226288" cy="28603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de-AT" sz="1100" dirty="0"/>
                <a:t>Angular Frontend</a:t>
              </a:r>
              <a:endParaRPr lang="en-US" sz="1100" dirty="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D4721B1-649B-4D5C-A093-9B8DB4E04F44}"/>
                </a:ext>
              </a:extLst>
            </p:cNvPr>
            <p:cNvSpPr/>
            <p:nvPr/>
          </p:nvSpPr>
          <p:spPr bwMode="auto">
            <a:xfrm>
              <a:off x="3529323" y="2731037"/>
              <a:ext cx="1226288" cy="28603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de-AT" sz="1100" dirty="0"/>
                <a:t>Java</a:t>
              </a:r>
              <a:endParaRPr lang="en-US" sz="1100" dirty="0"/>
            </a:p>
          </p:txBody>
        </p: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5C56CBF-2D69-4E2D-BB06-E470105B721D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4392779" y="3080080"/>
            <a:ext cx="648452" cy="1722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4D3019C-2C07-42EF-B358-AD91794FD0B4}"/>
              </a:ext>
            </a:extLst>
          </p:cNvPr>
          <p:cNvCxnSpPr>
            <a:cxnSpLocks/>
            <a:stCxn id="72" idx="3"/>
            <a:endCxn id="13" idx="1"/>
          </p:cNvCxnSpPr>
          <p:nvPr/>
        </p:nvCxnSpPr>
        <p:spPr>
          <a:xfrm flipV="1">
            <a:off x="5866076" y="1962955"/>
            <a:ext cx="1112200" cy="11556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536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023238" y="1864946"/>
            <a:ext cx="1556030" cy="839876"/>
            <a:chOff x="1727019" y="1928927"/>
            <a:chExt cx="2007042" cy="839876"/>
          </a:xfrm>
        </p:grpSpPr>
        <p:sp>
          <p:nvSpPr>
            <p:cNvPr id="510" name="Rectangle 509"/>
            <p:cNvSpPr/>
            <p:nvPr/>
          </p:nvSpPr>
          <p:spPr bwMode="auto">
            <a:xfrm rot="16200000">
              <a:off x="2310602" y="1345344"/>
              <a:ext cx="839876" cy="2007042"/>
            </a:xfrm>
            <a:prstGeom prst="rect">
              <a:avLst/>
            </a:prstGeom>
            <a:ln w="12700"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sz="600"/>
            </a:p>
          </p:txBody>
        </p:sp>
        <p:sp>
          <p:nvSpPr>
            <p:cNvPr id="511" name="Rectangle 510"/>
            <p:cNvSpPr/>
            <p:nvPr/>
          </p:nvSpPr>
          <p:spPr bwMode="auto">
            <a:xfrm>
              <a:off x="1840849" y="2372810"/>
              <a:ext cx="720000" cy="144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de-AT" sz="600" dirty="0"/>
                <a:t>Customer Frontend</a:t>
              </a:r>
              <a:endParaRPr lang="en-US" sz="600" dirty="0"/>
            </a:p>
          </p:txBody>
        </p:sp>
        <p:sp>
          <p:nvSpPr>
            <p:cNvPr id="512" name="Rectangle 511"/>
            <p:cNvSpPr/>
            <p:nvPr/>
          </p:nvSpPr>
          <p:spPr bwMode="auto">
            <a:xfrm>
              <a:off x="1840849" y="2523667"/>
              <a:ext cx="720000" cy="144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de-AT" sz="600" dirty="0"/>
                <a:t>Java</a:t>
              </a:r>
              <a:endParaRPr lang="en-US" sz="600" dirty="0"/>
            </a:p>
          </p:txBody>
        </p:sp>
        <p:pic>
          <p:nvPicPr>
            <p:cNvPr id="517" name="Picture 3" descr="C:\Users\Administrator\Desktop\kundenkomponenten_26.08.10\kundenkomponenten\kundenk\kundenserv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3435" y="2013384"/>
              <a:ext cx="208657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6" name="Picture 695" descr="http://t1.gstatic.com/images?q=tbn:ANd9GcRXwutfOBtPZ3sjDDPj2lCObxEHt86P7WWOJhC2BhhvxWYGaCov8DZGXQEMx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4965" y="1955405"/>
              <a:ext cx="199663" cy="2226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0" name="Rectangle 139"/>
          <p:cNvSpPr/>
          <p:nvPr/>
        </p:nvSpPr>
        <p:spPr bwMode="auto">
          <a:xfrm rot="16200000">
            <a:off x="4374044" y="4286567"/>
            <a:ext cx="839876" cy="1570573"/>
          </a:xfrm>
          <a:prstGeom prst="rect">
            <a:avLst/>
          </a:prstGeom>
          <a:ln w="127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600"/>
          </a:p>
        </p:txBody>
      </p:sp>
      <p:sp>
        <p:nvSpPr>
          <p:cNvPr id="139" name="Rectangle 138"/>
          <p:cNvSpPr/>
          <p:nvPr/>
        </p:nvSpPr>
        <p:spPr bwMode="auto">
          <a:xfrm rot="16200000">
            <a:off x="4377929" y="3389154"/>
            <a:ext cx="839876" cy="1562803"/>
          </a:xfrm>
          <a:prstGeom prst="rect">
            <a:avLst/>
          </a:prstGeom>
          <a:ln w="127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600"/>
          </a:p>
        </p:txBody>
      </p:sp>
      <p:sp>
        <p:nvSpPr>
          <p:cNvPr id="138" name="Rectangle 137"/>
          <p:cNvSpPr/>
          <p:nvPr/>
        </p:nvSpPr>
        <p:spPr bwMode="auto">
          <a:xfrm rot="16200000">
            <a:off x="4381315" y="2411135"/>
            <a:ext cx="839876" cy="1556030"/>
          </a:xfrm>
          <a:prstGeom prst="rect">
            <a:avLst/>
          </a:prstGeom>
          <a:ln w="127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600"/>
          </a:p>
        </p:txBody>
      </p:sp>
      <p:sp>
        <p:nvSpPr>
          <p:cNvPr id="673" name="Rectangle 672"/>
          <p:cNvSpPr/>
          <p:nvPr/>
        </p:nvSpPr>
        <p:spPr bwMode="auto">
          <a:xfrm>
            <a:off x="6130292" y="1176485"/>
            <a:ext cx="2640806" cy="2413593"/>
          </a:xfrm>
          <a:custGeom>
            <a:avLst/>
            <a:gdLst/>
            <a:ahLst/>
            <a:cxnLst/>
            <a:rect l="l" t="t" r="r" b="b"/>
            <a:pathLst>
              <a:path w="2640806" h="2299870">
                <a:moveTo>
                  <a:pt x="0" y="0"/>
                </a:moveTo>
                <a:lnTo>
                  <a:pt x="1729570" y="0"/>
                </a:lnTo>
                <a:lnTo>
                  <a:pt x="2640806" y="0"/>
                </a:lnTo>
                <a:lnTo>
                  <a:pt x="2640806" y="932417"/>
                </a:lnTo>
                <a:lnTo>
                  <a:pt x="1729570" y="932417"/>
                </a:lnTo>
                <a:lnTo>
                  <a:pt x="1729570" y="2299870"/>
                </a:lnTo>
                <a:lnTo>
                  <a:pt x="0" y="2299870"/>
                </a:lnTo>
                <a:close/>
              </a:path>
            </a:pathLst>
          </a:custGeom>
          <a:ln w="127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6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077200" y="6689487"/>
            <a:ext cx="2133600" cy="365125"/>
          </a:xfrm>
        </p:spPr>
        <p:txBody>
          <a:bodyPr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fld id="{2EF15DA6-2DF0-444C-AF75-45276A96860D}" type="slidenum">
              <a:rPr lang="en-US" sz="600">
                <a:solidFill>
                  <a:srgbClr val="FFFFFF"/>
                </a:solidFill>
                <a:latin typeface="Futura Lt BT" pitchFamily="34" charset="0"/>
              </a:rPr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z="600">
              <a:solidFill>
                <a:srgbClr val="FFFFFF"/>
              </a:solidFill>
              <a:latin typeface="Futura Lt BT" pitchFamily="34" charset="0"/>
            </a:endParaRPr>
          </a:p>
        </p:txBody>
      </p:sp>
      <p:sp>
        <p:nvSpPr>
          <p:cNvPr id="39" name="Title 2"/>
          <p:cNvSpPr txBox="1">
            <a:spLocks/>
          </p:cNvSpPr>
          <p:nvPr/>
        </p:nvSpPr>
        <p:spPr>
          <a:xfrm>
            <a:off x="2001839" y="352957"/>
            <a:ext cx="8243887" cy="7810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sz="3000" b="1" kern="1200" spc="0" baseline="0">
                <a:solidFill>
                  <a:schemeClr val="accent3"/>
                </a:solidFill>
                <a:latin typeface="+mj-lt"/>
                <a:ea typeface="+mj-ea"/>
                <a:cs typeface="Lucida Sans Unicode" pitchFamily="34" charset="0"/>
              </a:defRPr>
            </a:lvl1pPr>
          </a:lstStyle>
          <a:p>
            <a:r>
              <a:rPr lang="de-AT" sz="3200" dirty="0"/>
              <a:t>Large</a:t>
            </a:r>
            <a:endParaRPr lang="en-US" sz="3200" dirty="0"/>
          </a:p>
        </p:txBody>
      </p:sp>
      <p:pic>
        <p:nvPicPr>
          <p:cNvPr id="159" name="Picture 6" descr="C:\Users\Administrator\Desktop\kundenkomponenten_26.08.10\kundenkomponenten\kundenk\webserv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391" y="2527704"/>
            <a:ext cx="208657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8" name="Picture 3" descr="C:\Users\Administrator\Desktop\kundenkomponenten_26.08.10\kundenkomponenten\kundenk\kundenserv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498" y="2146693"/>
            <a:ext cx="208657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4" name="Rectangle 513"/>
          <p:cNvSpPr/>
          <p:nvPr/>
        </p:nvSpPr>
        <p:spPr bwMode="auto">
          <a:xfrm>
            <a:off x="4110002" y="3198879"/>
            <a:ext cx="720000" cy="14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sz="600" dirty="0"/>
              <a:t>Customer Frontend</a:t>
            </a:r>
            <a:endParaRPr lang="en-US" sz="600" dirty="0"/>
          </a:p>
        </p:txBody>
      </p:sp>
      <p:sp>
        <p:nvSpPr>
          <p:cNvPr id="515" name="Rectangle 514"/>
          <p:cNvSpPr/>
          <p:nvPr/>
        </p:nvSpPr>
        <p:spPr bwMode="auto">
          <a:xfrm>
            <a:off x="4110002" y="3349736"/>
            <a:ext cx="720000" cy="14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sz="600" dirty="0"/>
              <a:t>Java</a:t>
            </a:r>
            <a:endParaRPr lang="en-US" sz="600" dirty="0"/>
          </a:p>
        </p:txBody>
      </p:sp>
      <p:pic>
        <p:nvPicPr>
          <p:cNvPr id="518" name="Picture 3" descr="C:\Users\Administrator\Desktop\kundenkomponenten_26.08.10\kundenkomponenten\kundenk\kundenserv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246" y="2849232"/>
            <a:ext cx="208657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2" name="Rectangle 521"/>
          <p:cNvSpPr/>
          <p:nvPr/>
        </p:nvSpPr>
        <p:spPr bwMode="auto">
          <a:xfrm>
            <a:off x="6203717" y="1644018"/>
            <a:ext cx="720000" cy="14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sz="600" dirty="0"/>
              <a:t>B2B Frontend</a:t>
            </a:r>
            <a:endParaRPr lang="en-US" sz="600" dirty="0"/>
          </a:p>
        </p:txBody>
      </p:sp>
      <p:sp>
        <p:nvSpPr>
          <p:cNvPr id="523" name="Rectangle 522"/>
          <p:cNvSpPr/>
          <p:nvPr/>
        </p:nvSpPr>
        <p:spPr bwMode="auto">
          <a:xfrm>
            <a:off x="6203717" y="1794875"/>
            <a:ext cx="720000" cy="14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sz="600" dirty="0"/>
              <a:t>.Net</a:t>
            </a:r>
            <a:endParaRPr lang="en-US" sz="600" dirty="0"/>
          </a:p>
        </p:txBody>
      </p:sp>
      <p:pic>
        <p:nvPicPr>
          <p:cNvPr id="524" name="Picture 3" descr="C:\Users\Administrator\Desktop\kundenkomponenten_26.08.10\kundenkomponenten\kundenk\kundenserv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303" y="1277504"/>
            <a:ext cx="208657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5" name="Rectangle 524"/>
          <p:cNvSpPr/>
          <p:nvPr/>
        </p:nvSpPr>
        <p:spPr bwMode="auto">
          <a:xfrm>
            <a:off x="7037099" y="1639871"/>
            <a:ext cx="720000" cy="14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sz="600" dirty="0"/>
              <a:t>Payment Backend</a:t>
            </a:r>
            <a:endParaRPr lang="en-US" sz="600" dirty="0"/>
          </a:p>
        </p:txBody>
      </p:sp>
      <p:sp>
        <p:nvSpPr>
          <p:cNvPr id="526" name="Rectangle 525"/>
          <p:cNvSpPr/>
          <p:nvPr/>
        </p:nvSpPr>
        <p:spPr bwMode="auto">
          <a:xfrm>
            <a:off x="7037099" y="1790728"/>
            <a:ext cx="720000" cy="14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sz="600" dirty="0"/>
              <a:t>.Net</a:t>
            </a:r>
            <a:endParaRPr lang="en-US" sz="600" dirty="0"/>
          </a:p>
        </p:txBody>
      </p:sp>
      <p:pic>
        <p:nvPicPr>
          <p:cNvPr id="527" name="Picture 3" descr="C:\Users\Administrator\Desktop\kundenkomponenten_26.08.10\kundenkomponenten\kundenk\kundenserv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9685" y="1280445"/>
            <a:ext cx="208657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1" name="Rectangle 530"/>
          <p:cNvSpPr/>
          <p:nvPr/>
        </p:nvSpPr>
        <p:spPr bwMode="auto">
          <a:xfrm>
            <a:off x="7037099" y="2501122"/>
            <a:ext cx="720000" cy="14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sz="600" dirty="0"/>
              <a:t>Business Backend</a:t>
            </a:r>
            <a:endParaRPr lang="en-US" sz="600" dirty="0"/>
          </a:p>
        </p:txBody>
      </p:sp>
      <p:sp>
        <p:nvSpPr>
          <p:cNvPr id="532" name="Rectangle 531"/>
          <p:cNvSpPr/>
          <p:nvPr/>
        </p:nvSpPr>
        <p:spPr bwMode="auto">
          <a:xfrm>
            <a:off x="7037099" y="2651979"/>
            <a:ext cx="720000" cy="14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sz="600" dirty="0"/>
              <a:t>Java</a:t>
            </a:r>
            <a:endParaRPr lang="en-US" sz="600" dirty="0"/>
          </a:p>
        </p:txBody>
      </p:sp>
      <p:sp>
        <p:nvSpPr>
          <p:cNvPr id="533" name="Rectangle 532"/>
          <p:cNvSpPr/>
          <p:nvPr/>
        </p:nvSpPr>
        <p:spPr bwMode="auto">
          <a:xfrm>
            <a:off x="6198641" y="2850432"/>
            <a:ext cx="720000" cy="14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sz="600" dirty="0"/>
              <a:t>Web Server</a:t>
            </a:r>
            <a:endParaRPr lang="en-US" sz="600" dirty="0"/>
          </a:p>
        </p:txBody>
      </p:sp>
      <p:sp>
        <p:nvSpPr>
          <p:cNvPr id="534" name="Rectangle 533"/>
          <p:cNvSpPr/>
          <p:nvPr/>
        </p:nvSpPr>
        <p:spPr bwMode="auto">
          <a:xfrm>
            <a:off x="6198641" y="3001289"/>
            <a:ext cx="720000" cy="14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sz="600" dirty="0"/>
              <a:t>Apache</a:t>
            </a:r>
            <a:endParaRPr lang="en-US" sz="600" dirty="0"/>
          </a:p>
        </p:txBody>
      </p:sp>
      <p:pic>
        <p:nvPicPr>
          <p:cNvPr id="537" name="Picture 3" descr="C:\Users\Administrator\Desktop\kundenkomponenten_26.08.10\kundenkomponenten\kundenk\kundenserv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786" y="2862675"/>
            <a:ext cx="208657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8" name="Rectangle 537"/>
          <p:cNvSpPr/>
          <p:nvPr/>
        </p:nvSpPr>
        <p:spPr bwMode="auto">
          <a:xfrm>
            <a:off x="7049387" y="3217104"/>
            <a:ext cx="720000" cy="14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sz="600" dirty="0"/>
              <a:t>Business Backend</a:t>
            </a:r>
            <a:endParaRPr lang="en-US" sz="600" dirty="0"/>
          </a:p>
        </p:txBody>
      </p:sp>
      <p:sp>
        <p:nvSpPr>
          <p:cNvPr id="539" name="Rectangle 538"/>
          <p:cNvSpPr/>
          <p:nvPr/>
        </p:nvSpPr>
        <p:spPr bwMode="auto">
          <a:xfrm>
            <a:off x="7049387" y="3367961"/>
            <a:ext cx="720000" cy="14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sz="600" dirty="0"/>
              <a:t>Java</a:t>
            </a:r>
            <a:endParaRPr lang="en-US" sz="600" dirty="0"/>
          </a:p>
        </p:txBody>
      </p:sp>
      <p:cxnSp>
        <p:nvCxnSpPr>
          <p:cNvPr id="553" name="Straight Arrow Connector 552"/>
          <p:cNvCxnSpPr>
            <a:stCxn id="518" idx="3"/>
            <a:endCxn id="159" idx="1"/>
          </p:cNvCxnSpPr>
          <p:nvPr/>
        </p:nvCxnSpPr>
        <p:spPr>
          <a:xfrm flipV="1">
            <a:off x="4511903" y="2707704"/>
            <a:ext cx="1951488" cy="321528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6" name="Straight Arrow Connector 555"/>
          <p:cNvCxnSpPr>
            <a:stCxn id="159" idx="3"/>
            <a:endCxn id="278" idx="1"/>
          </p:cNvCxnSpPr>
          <p:nvPr/>
        </p:nvCxnSpPr>
        <p:spPr>
          <a:xfrm flipV="1">
            <a:off x="6672047" y="2326694"/>
            <a:ext cx="624450" cy="381011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9" name="Straight Arrow Connector 558"/>
          <p:cNvCxnSpPr>
            <a:stCxn id="159" idx="3"/>
            <a:endCxn id="537" idx="1"/>
          </p:cNvCxnSpPr>
          <p:nvPr/>
        </p:nvCxnSpPr>
        <p:spPr>
          <a:xfrm>
            <a:off x="6672047" y="2707705"/>
            <a:ext cx="636738" cy="334971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2" name="Straight Arrow Connector 561"/>
          <p:cNvCxnSpPr>
            <a:stCxn id="517" idx="3"/>
            <a:endCxn id="159" idx="1"/>
          </p:cNvCxnSpPr>
          <p:nvPr/>
        </p:nvCxnSpPr>
        <p:spPr>
          <a:xfrm>
            <a:off x="4469084" y="2129403"/>
            <a:ext cx="1994307" cy="578301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6" name="Straight Arrow Connector 575"/>
          <p:cNvCxnSpPr>
            <a:stCxn id="524" idx="3"/>
            <a:endCxn id="527" idx="1"/>
          </p:cNvCxnSpPr>
          <p:nvPr/>
        </p:nvCxnSpPr>
        <p:spPr>
          <a:xfrm>
            <a:off x="6664960" y="1457505"/>
            <a:ext cx="624725" cy="2941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4" name="Rectangle 583"/>
          <p:cNvSpPr/>
          <p:nvPr/>
        </p:nvSpPr>
        <p:spPr bwMode="auto">
          <a:xfrm>
            <a:off x="8885257" y="2238615"/>
            <a:ext cx="911236" cy="932417"/>
          </a:xfrm>
          <a:prstGeom prst="rect">
            <a:avLst/>
          </a:prstGeom>
          <a:ln w="127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600"/>
          </a:p>
        </p:txBody>
      </p:sp>
      <p:sp>
        <p:nvSpPr>
          <p:cNvPr id="586" name="Rectangle 585"/>
          <p:cNvSpPr/>
          <p:nvPr/>
        </p:nvSpPr>
        <p:spPr bwMode="auto">
          <a:xfrm>
            <a:off x="8980875" y="2761863"/>
            <a:ext cx="720000" cy="14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sz="600" dirty="0"/>
              <a:t>Credit Card Service</a:t>
            </a:r>
            <a:endParaRPr lang="en-US" sz="600" dirty="0"/>
          </a:p>
        </p:txBody>
      </p:sp>
      <p:sp>
        <p:nvSpPr>
          <p:cNvPr id="587" name="Rectangle 586"/>
          <p:cNvSpPr/>
          <p:nvPr/>
        </p:nvSpPr>
        <p:spPr bwMode="auto">
          <a:xfrm>
            <a:off x="8980875" y="2916769"/>
            <a:ext cx="720000" cy="14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sz="600" dirty="0"/>
              <a:t>Native</a:t>
            </a:r>
            <a:endParaRPr lang="en-US" sz="600" dirty="0"/>
          </a:p>
        </p:txBody>
      </p:sp>
      <p:pic>
        <p:nvPicPr>
          <p:cNvPr id="588" name="Picture 3" descr="C:\Users\Administrator\Desktop\kundenkomponenten_26.08.10\kundenkomponenten\kundenk\kundenserv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6547" y="2397435"/>
            <a:ext cx="208657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9" name="Straight Arrow Connector 588"/>
          <p:cNvCxnSpPr>
            <a:stCxn id="278" idx="3"/>
            <a:endCxn id="588" idx="1"/>
          </p:cNvCxnSpPr>
          <p:nvPr/>
        </p:nvCxnSpPr>
        <p:spPr>
          <a:xfrm>
            <a:off x="7505154" y="2326693"/>
            <a:ext cx="1731392" cy="250742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2" name="Straight Arrow Connector 591"/>
          <p:cNvCxnSpPr>
            <a:stCxn id="537" idx="3"/>
            <a:endCxn id="588" idx="1"/>
          </p:cNvCxnSpPr>
          <p:nvPr/>
        </p:nvCxnSpPr>
        <p:spPr>
          <a:xfrm flipV="1">
            <a:off x="7517442" y="2577435"/>
            <a:ext cx="1719104" cy="465240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6" name="Rectangle 595"/>
          <p:cNvSpPr/>
          <p:nvPr/>
        </p:nvSpPr>
        <p:spPr bwMode="auto">
          <a:xfrm>
            <a:off x="8885257" y="3258864"/>
            <a:ext cx="911236" cy="932417"/>
          </a:xfrm>
          <a:prstGeom prst="rect">
            <a:avLst/>
          </a:prstGeom>
          <a:ln w="127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600"/>
          </a:p>
        </p:txBody>
      </p:sp>
      <p:sp>
        <p:nvSpPr>
          <p:cNvPr id="598" name="Rectangle 597"/>
          <p:cNvSpPr/>
          <p:nvPr/>
        </p:nvSpPr>
        <p:spPr bwMode="auto">
          <a:xfrm>
            <a:off x="8980875" y="3782112"/>
            <a:ext cx="720000" cy="14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sz="600" dirty="0"/>
              <a:t>Database</a:t>
            </a:r>
            <a:endParaRPr lang="en-US" sz="600" dirty="0"/>
          </a:p>
        </p:txBody>
      </p:sp>
      <p:sp>
        <p:nvSpPr>
          <p:cNvPr id="599" name="Rectangle 598"/>
          <p:cNvSpPr/>
          <p:nvPr/>
        </p:nvSpPr>
        <p:spPr bwMode="auto">
          <a:xfrm>
            <a:off x="8980875" y="3937018"/>
            <a:ext cx="720000" cy="14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sz="600" dirty="0"/>
              <a:t>Oracle</a:t>
            </a:r>
            <a:endParaRPr lang="en-US" sz="600" dirty="0"/>
          </a:p>
        </p:txBody>
      </p:sp>
      <p:sp>
        <p:nvSpPr>
          <p:cNvPr id="613" name="Rectangle 612"/>
          <p:cNvSpPr/>
          <p:nvPr/>
        </p:nvSpPr>
        <p:spPr bwMode="auto">
          <a:xfrm>
            <a:off x="6136875" y="3829440"/>
            <a:ext cx="2638767" cy="2470523"/>
          </a:xfrm>
          <a:custGeom>
            <a:avLst/>
            <a:gdLst/>
            <a:ahLst/>
            <a:cxnLst/>
            <a:rect l="l" t="t" r="r" b="b"/>
            <a:pathLst>
              <a:path w="2638767" h="2304686">
                <a:moveTo>
                  <a:pt x="0" y="0"/>
                </a:moveTo>
                <a:lnTo>
                  <a:pt x="1729570" y="0"/>
                </a:lnTo>
                <a:lnTo>
                  <a:pt x="1729570" y="1372269"/>
                </a:lnTo>
                <a:lnTo>
                  <a:pt x="2638767" y="1372269"/>
                </a:lnTo>
                <a:lnTo>
                  <a:pt x="2638767" y="2304686"/>
                </a:lnTo>
                <a:lnTo>
                  <a:pt x="1727531" y="2304686"/>
                </a:lnTo>
                <a:lnTo>
                  <a:pt x="1727531" y="2299870"/>
                </a:lnTo>
                <a:lnTo>
                  <a:pt x="0" y="2299870"/>
                </a:lnTo>
                <a:close/>
              </a:path>
            </a:pathLst>
          </a:custGeom>
          <a:ln w="127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600"/>
          </a:p>
        </p:txBody>
      </p:sp>
      <p:pic>
        <p:nvPicPr>
          <p:cNvPr id="615" name="Picture 6" descr="C:\Users\Administrator\Desktop\kundenkomponenten_26.08.10\kundenkomponenten\kundenk\webserv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61" y="4315608"/>
            <a:ext cx="208657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" name="Picture 3" descr="C:\Users\Administrator\Desktop\kundenkomponenten_26.08.10\kundenkomponenten\kundenk\kundenserv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080" y="3934597"/>
            <a:ext cx="208657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5" name="Rectangle 624"/>
          <p:cNvSpPr/>
          <p:nvPr/>
        </p:nvSpPr>
        <p:spPr bwMode="auto">
          <a:xfrm>
            <a:off x="4095211" y="4188156"/>
            <a:ext cx="720000" cy="14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sz="600" dirty="0"/>
              <a:t>Customer Frontend</a:t>
            </a:r>
            <a:endParaRPr lang="en-US" sz="600" dirty="0"/>
          </a:p>
        </p:txBody>
      </p:sp>
      <p:sp>
        <p:nvSpPr>
          <p:cNvPr id="626" name="Rectangle 625"/>
          <p:cNvSpPr/>
          <p:nvPr/>
        </p:nvSpPr>
        <p:spPr bwMode="auto">
          <a:xfrm>
            <a:off x="4095211" y="4339013"/>
            <a:ext cx="720000" cy="14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sz="600" dirty="0"/>
              <a:t>Java</a:t>
            </a:r>
            <a:endParaRPr lang="en-US" sz="600" dirty="0"/>
          </a:p>
        </p:txBody>
      </p:sp>
      <p:sp>
        <p:nvSpPr>
          <p:cNvPr id="627" name="Rectangle 626"/>
          <p:cNvSpPr/>
          <p:nvPr/>
        </p:nvSpPr>
        <p:spPr bwMode="auto">
          <a:xfrm>
            <a:off x="4095655" y="5075647"/>
            <a:ext cx="720000" cy="14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sz="600" dirty="0"/>
              <a:t>Customer Frontend</a:t>
            </a:r>
            <a:endParaRPr lang="en-US" sz="600" dirty="0"/>
          </a:p>
        </p:txBody>
      </p:sp>
      <p:sp>
        <p:nvSpPr>
          <p:cNvPr id="628" name="Rectangle 627"/>
          <p:cNvSpPr/>
          <p:nvPr/>
        </p:nvSpPr>
        <p:spPr bwMode="auto">
          <a:xfrm>
            <a:off x="4095655" y="5226504"/>
            <a:ext cx="720000" cy="14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sz="600" dirty="0"/>
              <a:t>Java</a:t>
            </a:r>
            <a:endParaRPr lang="en-US" sz="600" dirty="0"/>
          </a:p>
        </p:txBody>
      </p:sp>
      <p:pic>
        <p:nvPicPr>
          <p:cNvPr id="629" name="Picture 3" descr="C:\Users\Administrator\Desktop\kundenkomponenten_26.08.10\kundenkomponenten\kundenk\kundenserv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797" y="3828730"/>
            <a:ext cx="208657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0" name="Picture 3" descr="C:\Users\Administrator\Desktop\kundenkomponenten_26.08.10\kundenkomponenten\kundenk\kundenserv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326" y="4710519"/>
            <a:ext cx="208657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1" name="Rectangle 630"/>
          <p:cNvSpPr/>
          <p:nvPr/>
        </p:nvSpPr>
        <p:spPr bwMode="auto">
          <a:xfrm>
            <a:off x="6240386" y="5878625"/>
            <a:ext cx="720000" cy="14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sz="600" dirty="0"/>
              <a:t>B2B Frontend</a:t>
            </a:r>
            <a:endParaRPr lang="en-US" sz="600" dirty="0"/>
          </a:p>
        </p:txBody>
      </p:sp>
      <p:sp>
        <p:nvSpPr>
          <p:cNvPr id="632" name="Rectangle 631"/>
          <p:cNvSpPr/>
          <p:nvPr/>
        </p:nvSpPr>
        <p:spPr bwMode="auto">
          <a:xfrm>
            <a:off x="6240386" y="6029482"/>
            <a:ext cx="720000" cy="14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sz="600" dirty="0"/>
              <a:t>.Net</a:t>
            </a:r>
            <a:endParaRPr lang="en-US" sz="600" dirty="0"/>
          </a:p>
        </p:txBody>
      </p:sp>
      <p:pic>
        <p:nvPicPr>
          <p:cNvPr id="633" name="Picture 3" descr="C:\Users\Administrator\Desktop\kundenkomponenten_26.08.10\kundenkomponenten\kundenk\kundenserv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708" y="5512111"/>
            <a:ext cx="208657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4" name="Rectangle 633"/>
          <p:cNvSpPr/>
          <p:nvPr/>
        </p:nvSpPr>
        <p:spPr bwMode="auto">
          <a:xfrm>
            <a:off x="7059592" y="5874478"/>
            <a:ext cx="720000" cy="14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sz="600" dirty="0"/>
              <a:t>Payment Backend</a:t>
            </a:r>
            <a:endParaRPr lang="en-US" sz="600" dirty="0"/>
          </a:p>
        </p:txBody>
      </p:sp>
      <p:sp>
        <p:nvSpPr>
          <p:cNvPr id="635" name="Rectangle 634"/>
          <p:cNvSpPr/>
          <p:nvPr/>
        </p:nvSpPr>
        <p:spPr bwMode="auto">
          <a:xfrm>
            <a:off x="7059592" y="6025335"/>
            <a:ext cx="720000" cy="14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sz="600" dirty="0"/>
              <a:t>.Net</a:t>
            </a:r>
            <a:endParaRPr lang="en-US" sz="600" dirty="0"/>
          </a:p>
        </p:txBody>
      </p:sp>
      <p:pic>
        <p:nvPicPr>
          <p:cNvPr id="636" name="Picture 3" descr="C:\Users\Administrator\Desktop\kundenkomponenten_26.08.10\kundenkomponenten\kundenk\kundenserv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178" y="5515052"/>
            <a:ext cx="208657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7" name="Rectangle 636"/>
          <p:cNvSpPr/>
          <p:nvPr/>
        </p:nvSpPr>
        <p:spPr bwMode="auto">
          <a:xfrm>
            <a:off x="7043681" y="4289026"/>
            <a:ext cx="720000" cy="14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sz="600" dirty="0"/>
              <a:t>Business Backend</a:t>
            </a:r>
            <a:endParaRPr lang="en-US" sz="600" dirty="0"/>
          </a:p>
        </p:txBody>
      </p:sp>
      <p:sp>
        <p:nvSpPr>
          <p:cNvPr id="638" name="Rectangle 637"/>
          <p:cNvSpPr/>
          <p:nvPr/>
        </p:nvSpPr>
        <p:spPr bwMode="auto">
          <a:xfrm>
            <a:off x="7043681" y="4439883"/>
            <a:ext cx="720000" cy="14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sz="600" dirty="0"/>
              <a:t>Java</a:t>
            </a:r>
            <a:endParaRPr lang="en-US" sz="600" dirty="0"/>
          </a:p>
        </p:txBody>
      </p:sp>
      <p:sp>
        <p:nvSpPr>
          <p:cNvPr id="639" name="Rectangle 638"/>
          <p:cNvSpPr/>
          <p:nvPr/>
        </p:nvSpPr>
        <p:spPr bwMode="auto">
          <a:xfrm>
            <a:off x="6212311" y="4673776"/>
            <a:ext cx="720000" cy="14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sz="600" dirty="0"/>
              <a:t>Web Server</a:t>
            </a:r>
            <a:endParaRPr lang="en-US" sz="600" dirty="0"/>
          </a:p>
        </p:txBody>
      </p:sp>
      <p:sp>
        <p:nvSpPr>
          <p:cNvPr id="640" name="Rectangle 639"/>
          <p:cNvSpPr/>
          <p:nvPr/>
        </p:nvSpPr>
        <p:spPr bwMode="auto">
          <a:xfrm>
            <a:off x="6212311" y="4824633"/>
            <a:ext cx="720000" cy="14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sz="600" dirty="0"/>
              <a:t>Apache</a:t>
            </a:r>
            <a:endParaRPr lang="en-US" sz="600" dirty="0"/>
          </a:p>
        </p:txBody>
      </p:sp>
      <p:pic>
        <p:nvPicPr>
          <p:cNvPr id="641" name="Picture 3" descr="C:\Users\Administrator\Desktop\kundenkomponenten_26.08.10\kundenkomponenten\kundenk\kundenserv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368" y="4650579"/>
            <a:ext cx="208657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2" name="Rectangle 641"/>
          <p:cNvSpPr/>
          <p:nvPr/>
        </p:nvSpPr>
        <p:spPr bwMode="auto">
          <a:xfrm>
            <a:off x="7055969" y="5005008"/>
            <a:ext cx="720000" cy="14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sz="600" dirty="0"/>
              <a:t>Business Backend</a:t>
            </a:r>
            <a:endParaRPr lang="en-US" sz="600" dirty="0"/>
          </a:p>
        </p:txBody>
      </p:sp>
      <p:sp>
        <p:nvSpPr>
          <p:cNvPr id="643" name="Rectangle 642"/>
          <p:cNvSpPr/>
          <p:nvPr/>
        </p:nvSpPr>
        <p:spPr bwMode="auto">
          <a:xfrm>
            <a:off x="7055969" y="5155865"/>
            <a:ext cx="720000" cy="14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sz="600" dirty="0"/>
              <a:t>Java</a:t>
            </a:r>
            <a:endParaRPr lang="en-US" sz="600" dirty="0"/>
          </a:p>
        </p:txBody>
      </p:sp>
      <p:cxnSp>
        <p:nvCxnSpPr>
          <p:cNvPr id="646" name="Straight Arrow Connector 645"/>
          <p:cNvCxnSpPr>
            <a:stCxn id="630" idx="3"/>
            <a:endCxn id="615" idx="1"/>
          </p:cNvCxnSpPr>
          <p:nvPr/>
        </p:nvCxnSpPr>
        <p:spPr>
          <a:xfrm flipV="1">
            <a:off x="4559983" y="4495608"/>
            <a:ext cx="1917078" cy="394911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7" name="Straight Arrow Connector 646"/>
          <p:cNvCxnSpPr>
            <a:stCxn id="615" idx="3"/>
            <a:endCxn id="616" idx="1"/>
          </p:cNvCxnSpPr>
          <p:nvPr/>
        </p:nvCxnSpPr>
        <p:spPr>
          <a:xfrm flipV="1">
            <a:off x="6685717" y="4114598"/>
            <a:ext cx="617362" cy="381011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8" name="Straight Arrow Connector 647"/>
          <p:cNvCxnSpPr>
            <a:stCxn id="615" idx="3"/>
            <a:endCxn id="641" idx="1"/>
          </p:cNvCxnSpPr>
          <p:nvPr/>
        </p:nvCxnSpPr>
        <p:spPr>
          <a:xfrm>
            <a:off x="6685717" y="4495609"/>
            <a:ext cx="629650" cy="334971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9" name="Straight Arrow Connector 648"/>
          <p:cNvCxnSpPr>
            <a:stCxn id="629" idx="3"/>
            <a:endCxn id="615" idx="1"/>
          </p:cNvCxnSpPr>
          <p:nvPr/>
        </p:nvCxnSpPr>
        <p:spPr>
          <a:xfrm>
            <a:off x="4556454" y="4008730"/>
            <a:ext cx="1920607" cy="486878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2" name="Straight Arrow Connector 651"/>
          <p:cNvCxnSpPr>
            <a:stCxn id="633" idx="3"/>
            <a:endCxn id="636" idx="1"/>
          </p:cNvCxnSpPr>
          <p:nvPr/>
        </p:nvCxnSpPr>
        <p:spPr>
          <a:xfrm>
            <a:off x="6680365" y="5692112"/>
            <a:ext cx="631813" cy="2941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4" name="Rectangle 653"/>
          <p:cNvSpPr/>
          <p:nvPr/>
        </p:nvSpPr>
        <p:spPr bwMode="auto">
          <a:xfrm>
            <a:off x="8885256" y="4311629"/>
            <a:ext cx="911236" cy="932417"/>
          </a:xfrm>
          <a:prstGeom prst="rect">
            <a:avLst/>
          </a:prstGeom>
          <a:ln w="127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600"/>
          </a:p>
        </p:txBody>
      </p:sp>
      <p:sp>
        <p:nvSpPr>
          <p:cNvPr id="655" name="Rectangle 654"/>
          <p:cNvSpPr/>
          <p:nvPr/>
        </p:nvSpPr>
        <p:spPr bwMode="auto">
          <a:xfrm>
            <a:off x="8980874" y="4834877"/>
            <a:ext cx="720000" cy="14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sz="600" dirty="0"/>
              <a:t>Credit Card Service</a:t>
            </a:r>
            <a:endParaRPr lang="en-US" sz="600" dirty="0"/>
          </a:p>
        </p:txBody>
      </p:sp>
      <p:sp>
        <p:nvSpPr>
          <p:cNvPr id="656" name="Rectangle 655"/>
          <p:cNvSpPr/>
          <p:nvPr/>
        </p:nvSpPr>
        <p:spPr bwMode="auto">
          <a:xfrm>
            <a:off x="8980874" y="4989783"/>
            <a:ext cx="720000" cy="14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sz="600" dirty="0"/>
              <a:t>Native</a:t>
            </a:r>
            <a:endParaRPr lang="en-US" sz="600" dirty="0"/>
          </a:p>
        </p:txBody>
      </p:sp>
      <p:pic>
        <p:nvPicPr>
          <p:cNvPr id="657" name="Picture 3" descr="C:\Users\Administrator\Desktop\kundenkomponenten_26.08.10\kundenkomponenten\kundenk\kundenserv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6546" y="4470449"/>
            <a:ext cx="208657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59" name="Straight Arrow Connector 658"/>
          <p:cNvCxnSpPr>
            <a:stCxn id="641" idx="3"/>
            <a:endCxn id="657" idx="1"/>
          </p:cNvCxnSpPr>
          <p:nvPr/>
        </p:nvCxnSpPr>
        <p:spPr>
          <a:xfrm flipV="1">
            <a:off x="7524025" y="4650449"/>
            <a:ext cx="1712521" cy="180130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0" name="Straight Arrow Connector 659"/>
          <p:cNvCxnSpPr>
            <a:stCxn id="616" idx="3"/>
          </p:cNvCxnSpPr>
          <p:nvPr/>
        </p:nvCxnSpPr>
        <p:spPr>
          <a:xfrm flipV="1">
            <a:off x="7511737" y="3658315"/>
            <a:ext cx="1661021" cy="456282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1" name="Straight Arrow Connector 660"/>
          <p:cNvCxnSpPr>
            <a:stCxn id="641" idx="3"/>
          </p:cNvCxnSpPr>
          <p:nvPr/>
        </p:nvCxnSpPr>
        <p:spPr>
          <a:xfrm flipV="1">
            <a:off x="7524025" y="3658315"/>
            <a:ext cx="1648733" cy="1172264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72" name="Picture 2" descr="C:\Users\Administrator\Desktop\kundenkomponenten_26.08.10\kundenkomponenten\kundenk\kundendatenbank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6548" y="3412852"/>
            <a:ext cx="211659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4" name="Rectangle 673"/>
          <p:cNvSpPr/>
          <p:nvPr/>
        </p:nvSpPr>
        <p:spPr bwMode="auto">
          <a:xfrm>
            <a:off x="7967242" y="1650497"/>
            <a:ext cx="720000" cy="14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sz="600" dirty="0"/>
              <a:t>Database</a:t>
            </a:r>
            <a:endParaRPr lang="en-US" sz="600" dirty="0"/>
          </a:p>
        </p:txBody>
      </p:sp>
      <p:sp>
        <p:nvSpPr>
          <p:cNvPr id="675" name="Rectangle 674"/>
          <p:cNvSpPr/>
          <p:nvPr/>
        </p:nvSpPr>
        <p:spPr bwMode="auto">
          <a:xfrm>
            <a:off x="7967242" y="1805403"/>
            <a:ext cx="720000" cy="14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sz="600" dirty="0"/>
              <a:t>SQL Server Express</a:t>
            </a:r>
            <a:endParaRPr lang="en-US" sz="600" dirty="0"/>
          </a:p>
        </p:txBody>
      </p:sp>
      <p:pic>
        <p:nvPicPr>
          <p:cNvPr id="676" name="Picture 2" descr="C:\Users\Administrator\Desktop\kundenkomponenten_26.08.10\kundenkomponenten\kundenk\kundendatenbank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915" y="1281237"/>
            <a:ext cx="211659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78" name="Straight Arrow Connector 677"/>
          <p:cNvCxnSpPr>
            <a:stCxn id="527" idx="3"/>
            <a:endCxn id="676" idx="1"/>
          </p:cNvCxnSpPr>
          <p:nvPr/>
        </p:nvCxnSpPr>
        <p:spPr>
          <a:xfrm>
            <a:off x="7498342" y="1460445"/>
            <a:ext cx="724573" cy="792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2" name="Rectangle 681"/>
          <p:cNvSpPr/>
          <p:nvPr/>
        </p:nvSpPr>
        <p:spPr bwMode="auto">
          <a:xfrm>
            <a:off x="7967241" y="5886225"/>
            <a:ext cx="720000" cy="14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sz="600" dirty="0"/>
              <a:t>Database</a:t>
            </a:r>
            <a:endParaRPr lang="en-US" sz="600" dirty="0"/>
          </a:p>
        </p:txBody>
      </p:sp>
      <p:sp>
        <p:nvSpPr>
          <p:cNvPr id="683" name="Rectangle 682"/>
          <p:cNvSpPr/>
          <p:nvPr/>
        </p:nvSpPr>
        <p:spPr bwMode="auto">
          <a:xfrm>
            <a:off x="7967241" y="6041131"/>
            <a:ext cx="720000" cy="14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sz="600" dirty="0"/>
              <a:t>SQL Server Express</a:t>
            </a:r>
            <a:endParaRPr lang="en-US" sz="600" dirty="0"/>
          </a:p>
        </p:txBody>
      </p:sp>
      <p:pic>
        <p:nvPicPr>
          <p:cNvPr id="684" name="Picture 2" descr="C:\Users\Administrator\Desktop\kundenkomponenten_26.08.10\kundenkomponenten\kundenk\kundendatenbank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914" y="5516965"/>
            <a:ext cx="211659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85" name="Straight Arrow Connector 684"/>
          <p:cNvCxnSpPr>
            <a:stCxn id="636" idx="3"/>
            <a:endCxn id="684" idx="1"/>
          </p:cNvCxnSpPr>
          <p:nvPr/>
        </p:nvCxnSpPr>
        <p:spPr>
          <a:xfrm>
            <a:off x="7520835" y="5695053"/>
            <a:ext cx="702079" cy="1913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2832662" y="3188735"/>
            <a:ext cx="911236" cy="979007"/>
            <a:chOff x="1308662" y="3188734"/>
            <a:chExt cx="911236" cy="979007"/>
          </a:xfrm>
        </p:grpSpPr>
        <p:sp>
          <p:nvSpPr>
            <p:cNvPr id="165" name="Rectangle 164"/>
            <p:cNvSpPr/>
            <p:nvPr/>
          </p:nvSpPr>
          <p:spPr bwMode="auto">
            <a:xfrm>
              <a:off x="1308662" y="3188734"/>
              <a:ext cx="911236" cy="979007"/>
            </a:xfrm>
            <a:prstGeom prst="rect">
              <a:avLst/>
            </a:prstGeom>
            <a:ln w="12700"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sz="600"/>
            </a:p>
          </p:txBody>
        </p:sp>
        <p:pic>
          <p:nvPicPr>
            <p:cNvPr id="9" name="Picture 6" descr="C:\Users\Administrator\Desktop\kundenkomponenten_26.08.10\kundenkomponenten\kundenk\webserver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9952" y="3346096"/>
              <a:ext cx="208657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1" name="Rectangle 100"/>
            <p:cNvSpPr/>
            <p:nvPr/>
          </p:nvSpPr>
          <p:spPr bwMode="auto">
            <a:xfrm>
              <a:off x="1404280" y="3711983"/>
              <a:ext cx="720000" cy="144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de-AT" sz="600" dirty="0"/>
                <a:t>Load Balancer</a:t>
              </a:r>
              <a:endParaRPr lang="en-US" sz="600" dirty="0"/>
            </a:p>
          </p:txBody>
        </p:sp>
        <p:sp>
          <p:nvSpPr>
            <p:cNvPr id="87" name="Rectangle 86"/>
            <p:cNvSpPr/>
            <p:nvPr/>
          </p:nvSpPr>
          <p:spPr bwMode="auto">
            <a:xfrm>
              <a:off x="1404280" y="3859801"/>
              <a:ext cx="720000" cy="19251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de-AT" sz="600" dirty="0"/>
                <a:t>Apache</a:t>
              </a:r>
            </a:p>
          </p:txBody>
        </p:sp>
        <p:pic>
          <p:nvPicPr>
            <p:cNvPr id="694" name="Picture 693" descr="http://t1.gstatic.com/images?q=tbn:ANd9GcRXwutfOBtPZ3sjDDPj2lCObxEHt86P7WWOJhC2BhhvxWYGaCov8DZGXQEMxA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098" y="3204374"/>
              <a:ext cx="199663" cy="2226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95" name="Picture 694" descr="http://t1.gstatic.com/images?q=tbn:ANd9GcRXwutfOBtPZ3sjDDPj2lCObxEHt86P7WWOJhC2BhhvxWYGaCov8DZGXQEMx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239" y="3764164"/>
            <a:ext cx="199663" cy="222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7" name="Picture 696" descr="http://t1.gstatic.com/images?q=tbn:ANd9GcRXwutfOBtPZ3sjDDPj2lCObxEHt86P7WWOJhC2BhhvxWYGaCov8DZGXQEMx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185" y="2777796"/>
            <a:ext cx="199663" cy="222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9" name="Picture 698" descr="http://www.der-pc-notdienst.com/wp-content/uploads/2011/01/Windows-7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874" y="1176484"/>
            <a:ext cx="222876" cy="22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3" name="Picture 702" descr="http://www.der-pc-notdienst.com/wp-content/uploads/2011/01/Windows-7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778" y="3829439"/>
            <a:ext cx="222876" cy="22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6" name="Picture 705" descr="http://t1.gstatic.com/images?q=tbn:ANd9GcRXwutfOBtPZ3sjDDPj2lCObxEHt86P7WWOJhC2BhhvxWYGaCov8DZGXQEMx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8365" y="3289266"/>
            <a:ext cx="199663" cy="222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3" name="Straight Arrow Connector 602"/>
          <p:cNvCxnSpPr>
            <a:stCxn id="278" idx="3"/>
          </p:cNvCxnSpPr>
          <p:nvPr/>
        </p:nvCxnSpPr>
        <p:spPr>
          <a:xfrm>
            <a:off x="7505155" y="2326693"/>
            <a:ext cx="1667603" cy="1367062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6" name="Straight Arrow Connector 605"/>
          <p:cNvCxnSpPr>
            <a:stCxn id="537" idx="3"/>
          </p:cNvCxnSpPr>
          <p:nvPr/>
        </p:nvCxnSpPr>
        <p:spPr>
          <a:xfrm>
            <a:off x="7517443" y="3042675"/>
            <a:ext cx="1655315" cy="651080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2" name="Elbow Connector 711"/>
          <p:cNvCxnSpPr>
            <a:endCxn id="524" idx="1"/>
          </p:cNvCxnSpPr>
          <p:nvPr/>
        </p:nvCxnSpPr>
        <p:spPr>
          <a:xfrm flipV="1">
            <a:off x="3288282" y="1457505"/>
            <a:ext cx="3168020" cy="1882087"/>
          </a:xfrm>
          <a:prstGeom prst="bentConnector3">
            <a:avLst>
              <a:gd name="adj1" fmla="val 211"/>
            </a:avLst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15" name="Picture 714" descr="http://t1.gstatic.com/images?q=tbn:ANd9GcRXwutfOBtPZ3sjDDPj2lCObxEHt86P7WWOJhC2BhhvxWYGaCov8DZGXQEMx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4260" y="2250314"/>
            <a:ext cx="199663" cy="222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" name="Picture 715" descr="http://t1.gstatic.com/images?q=tbn:ANd9GcRXwutfOBtPZ3sjDDPj2lCObxEHt86P7WWOJhC2BhhvxWYGaCov8DZGXQEMx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4260" y="4327708"/>
            <a:ext cx="199663" cy="222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58" name="Straight Arrow Connector 657"/>
          <p:cNvCxnSpPr>
            <a:stCxn id="616" idx="3"/>
            <a:endCxn id="657" idx="1"/>
          </p:cNvCxnSpPr>
          <p:nvPr/>
        </p:nvCxnSpPr>
        <p:spPr>
          <a:xfrm>
            <a:off x="7511737" y="4114597"/>
            <a:ext cx="1724809" cy="535852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5" name="Elbow Connector 724"/>
          <p:cNvCxnSpPr>
            <a:stCxn id="87" idx="2"/>
            <a:endCxn id="633" idx="1"/>
          </p:cNvCxnSpPr>
          <p:nvPr/>
        </p:nvCxnSpPr>
        <p:spPr>
          <a:xfrm rot="16200000" flipH="1">
            <a:off x="4060095" y="3280500"/>
            <a:ext cx="1639796" cy="3183427"/>
          </a:xfrm>
          <a:prstGeom prst="bentConnector2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1" name="Straight Arrow Connector 730"/>
          <p:cNvCxnSpPr>
            <a:cxnSpLocks/>
            <a:stCxn id="9" idx="3"/>
            <a:endCxn id="629" idx="1"/>
          </p:cNvCxnSpPr>
          <p:nvPr/>
        </p:nvCxnSpPr>
        <p:spPr>
          <a:xfrm>
            <a:off x="3392609" y="3526097"/>
            <a:ext cx="955188" cy="482633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0" name="Straight Arrow Connector 739"/>
          <p:cNvCxnSpPr>
            <a:stCxn id="523" idx="2"/>
            <a:endCxn id="159" idx="0"/>
          </p:cNvCxnSpPr>
          <p:nvPr/>
        </p:nvCxnSpPr>
        <p:spPr>
          <a:xfrm>
            <a:off x="6563717" y="1938876"/>
            <a:ext cx="4002" cy="588829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3" name="Straight Arrow Connector 742"/>
          <p:cNvCxnSpPr>
            <a:stCxn id="633" idx="0"/>
            <a:endCxn id="640" idx="2"/>
          </p:cNvCxnSpPr>
          <p:nvPr/>
        </p:nvCxnSpPr>
        <p:spPr>
          <a:xfrm flipH="1" flipV="1">
            <a:off x="6572312" y="4968633"/>
            <a:ext cx="3725" cy="543478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4" name="Straight Arrow Connector 753"/>
          <p:cNvCxnSpPr>
            <a:stCxn id="643" idx="2"/>
            <a:endCxn id="636" idx="0"/>
          </p:cNvCxnSpPr>
          <p:nvPr/>
        </p:nvCxnSpPr>
        <p:spPr>
          <a:xfrm>
            <a:off x="7415970" y="5299866"/>
            <a:ext cx="537" cy="215187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9" name="Straight Arrow Connector 758"/>
          <p:cNvCxnSpPr>
            <a:stCxn id="278" idx="0"/>
            <a:endCxn id="526" idx="2"/>
          </p:cNvCxnSpPr>
          <p:nvPr/>
        </p:nvCxnSpPr>
        <p:spPr>
          <a:xfrm flipH="1" flipV="1">
            <a:off x="7397100" y="1934729"/>
            <a:ext cx="3727" cy="211965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2" name="Straight Arrow Connector 761"/>
          <p:cNvCxnSpPr>
            <a:stCxn id="636" idx="0"/>
            <a:endCxn id="640" idx="2"/>
          </p:cNvCxnSpPr>
          <p:nvPr/>
        </p:nvCxnSpPr>
        <p:spPr>
          <a:xfrm flipH="1" flipV="1">
            <a:off x="6572312" y="4968634"/>
            <a:ext cx="844195" cy="546419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9" name="Straight Arrow Connector 768"/>
          <p:cNvCxnSpPr>
            <a:stCxn id="526" idx="2"/>
            <a:endCxn id="159" idx="0"/>
          </p:cNvCxnSpPr>
          <p:nvPr/>
        </p:nvCxnSpPr>
        <p:spPr>
          <a:xfrm flipH="1">
            <a:off x="6567719" y="1934728"/>
            <a:ext cx="829380" cy="592976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1" name="Elbow Connector 790"/>
          <p:cNvCxnSpPr>
            <a:stCxn id="638" idx="3"/>
            <a:endCxn id="636" idx="0"/>
          </p:cNvCxnSpPr>
          <p:nvPr/>
        </p:nvCxnSpPr>
        <p:spPr>
          <a:xfrm flipH="1">
            <a:off x="7416507" y="4511884"/>
            <a:ext cx="347175" cy="1003169"/>
          </a:xfrm>
          <a:prstGeom prst="bentConnector4">
            <a:avLst>
              <a:gd name="adj1" fmla="val -55637"/>
              <a:gd name="adj2" fmla="val 83973"/>
            </a:avLst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9" name="Elbow Connector 798"/>
          <p:cNvCxnSpPr>
            <a:stCxn id="539" idx="3"/>
            <a:endCxn id="526" idx="2"/>
          </p:cNvCxnSpPr>
          <p:nvPr/>
        </p:nvCxnSpPr>
        <p:spPr>
          <a:xfrm flipH="1" flipV="1">
            <a:off x="7397099" y="1934729"/>
            <a:ext cx="372288" cy="1505233"/>
          </a:xfrm>
          <a:prstGeom prst="bentConnector4">
            <a:avLst>
              <a:gd name="adj1" fmla="val -48076"/>
              <a:gd name="adj2" fmla="val 90536"/>
            </a:avLst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41" name="Picture 140" descr="http://t1.gstatic.com/images?q=tbn:ANd9GcRXwutfOBtPZ3sjDDPj2lCObxEHt86P7WWOJhC2BhhvxWYGaCov8DZGXQEMx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827" y="4671211"/>
            <a:ext cx="199663" cy="222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28" name="Straight Arrow Connector 727"/>
          <p:cNvCxnSpPr>
            <a:cxnSpLocks/>
            <a:stCxn id="9" idx="3"/>
            <a:endCxn id="630" idx="1"/>
          </p:cNvCxnSpPr>
          <p:nvPr/>
        </p:nvCxnSpPr>
        <p:spPr>
          <a:xfrm>
            <a:off x="3392609" y="3526097"/>
            <a:ext cx="958717" cy="1364422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1" name="Straight Arrow Connector 540"/>
          <p:cNvCxnSpPr>
            <a:cxnSpLocks/>
            <a:stCxn id="9" idx="3"/>
            <a:endCxn id="517" idx="1"/>
          </p:cNvCxnSpPr>
          <p:nvPr/>
        </p:nvCxnSpPr>
        <p:spPr>
          <a:xfrm flipV="1">
            <a:off x="3392609" y="2129403"/>
            <a:ext cx="914706" cy="1396694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4" name="Straight Arrow Connector 543"/>
          <p:cNvCxnSpPr>
            <a:cxnSpLocks/>
            <a:stCxn id="9" idx="3"/>
            <a:endCxn id="518" idx="1"/>
          </p:cNvCxnSpPr>
          <p:nvPr/>
        </p:nvCxnSpPr>
        <p:spPr>
          <a:xfrm flipV="1">
            <a:off x="3392609" y="3029232"/>
            <a:ext cx="910637" cy="496865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8" name="Straight Arrow Connector 567"/>
          <p:cNvCxnSpPr>
            <a:stCxn id="153" idx="3"/>
            <a:endCxn id="9" idx="1"/>
          </p:cNvCxnSpPr>
          <p:nvPr/>
        </p:nvCxnSpPr>
        <p:spPr>
          <a:xfrm>
            <a:off x="2474362" y="2376446"/>
            <a:ext cx="709590" cy="1149651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49" name="Group 148"/>
          <p:cNvGrpSpPr/>
          <p:nvPr/>
        </p:nvGrpSpPr>
        <p:grpSpPr>
          <a:xfrm>
            <a:off x="1763012" y="1772433"/>
            <a:ext cx="711351" cy="692620"/>
            <a:chOff x="177364" y="1893130"/>
            <a:chExt cx="1226288" cy="1117918"/>
          </a:xfrm>
        </p:grpSpPr>
        <p:pic>
          <p:nvPicPr>
            <p:cNvPr id="150" name="Picture 149" descr="C:\Users\Administrator\Desktop\browser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702" y="1893130"/>
              <a:ext cx="376002" cy="5444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1" name="Picture 4" descr="C:\Users\Administrator\Desktop\kundenkomponenten_26.08.10\kundenkomponenten\kundenk\user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589" y="1895007"/>
              <a:ext cx="256468" cy="490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2" name="Rectangle 151"/>
            <p:cNvSpPr/>
            <p:nvPr/>
          </p:nvSpPr>
          <p:spPr bwMode="auto">
            <a:xfrm>
              <a:off x="177364" y="2438976"/>
              <a:ext cx="1226288" cy="28603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de-AT" sz="600" dirty="0"/>
                <a:t>easyTravel Portal</a:t>
              </a:r>
              <a:endParaRPr lang="en-US" sz="600" dirty="0"/>
            </a:p>
          </p:txBody>
        </p:sp>
        <p:sp>
          <p:nvSpPr>
            <p:cNvPr id="153" name="Rectangle 152"/>
            <p:cNvSpPr/>
            <p:nvPr/>
          </p:nvSpPr>
          <p:spPr bwMode="auto">
            <a:xfrm>
              <a:off x="177364" y="2725012"/>
              <a:ext cx="1226288" cy="28603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de-AT" sz="600" dirty="0"/>
                <a:t>Desktop</a:t>
              </a:r>
              <a:endParaRPr lang="en-US" sz="600" dirty="0"/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1771581" y="4014716"/>
            <a:ext cx="711351" cy="692620"/>
            <a:chOff x="177364" y="1893130"/>
            <a:chExt cx="1226288" cy="1117918"/>
          </a:xfrm>
        </p:grpSpPr>
        <p:pic>
          <p:nvPicPr>
            <p:cNvPr id="163" name="Picture 162" descr="C:\Users\Administrator\Desktop\browser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702" y="1893130"/>
              <a:ext cx="376002" cy="5444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4" name="Picture 4" descr="C:\Users\Administrator\Desktop\kundenkomponenten_26.08.10\kundenkomponenten\kundenk\user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589" y="1895007"/>
              <a:ext cx="256468" cy="490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6" name="Rectangle 165"/>
            <p:cNvSpPr/>
            <p:nvPr/>
          </p:nvSpPr>
          <p:spPr bwMode="auto">
            <a:xfrm>
              <a:off x="177364" y="2438976"/>
              <a:ext cx="1226288" cy="28603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de-AT" sz="600" dirty="0"/>
                <a:t>Administration Portal</a:t>
              </a:r>
              <a:endParaRPr lang="en-US" sz="600" dirty="0"/>
            </a:p>
          </p:txBody>
        </p:sp>
        <p:sp>
          <p:nvSpPr>
            <p:cNvPr id="167" name="Rectangle 166"/>
            <p:cNvSpPr/>
            <p:nvPr/>
          </p:nvSpPr>
          <p:spPr bwMode="auto">
            <a:xfrm>
              <a:off x="177364" y="2725012"/>
              <a:ext cx="1226288" cy="28603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de-AT" sz="600" dirty="0"/>
                <a:t>Desktop</a:t>
              </a:r>
              <a:endParaRPr lang="en-US" sz="600" dirty="0"/>
            </a:p>
          </p:txBody>
        </p:sp>
      </p:grpSp>
      <p:cxnSp>
        <p:nvCxnSpPr>
          <p:cNvPr id="168" name="Straight Arrow Connector 167"/>
          <p:cNvCxnSpPr>
            <a:stCxn id="161" idx="3"/>
            <a:endCxn id="9" idx="1"/>
          </p:cNvCxnSpPr>
          <p:nvPr/>
        </p:nvCxnSpPr>
        <p:spPr>
          <a:xfrm>
            <a:off x="2474362" y="3381808"/>
            <a:ext cx="709591" cy="144288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66" idx="3"/>
            <a:endCxn id="9" idx="1"/>
          </p:cNvCxnSpPr>
          <p:nvPr/>
        </p:nvCxnSpPr>
        <p:spPr>
          <a:xfrm flipV="1">
            <a:off x="2482932" y="3526097"/>
            <a:ext cx="701021" cy="915415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1763011" y="2778960"/>
            <a:ext cx="711351" cy="691457"/>
            <a:chOff x="239010" y="2778959"/>
            <a:chExt cx="711351" cy="691457"/>
          </a:xfrm>
        </p:grpSpPr>
        <p:pic>
          <p:nvPicPr>
            <p:cNvPr id="158" name="Picture 4" descr="C:\Users\Administrator\Desktop\kundenkomponenten_26.08.10\kundenkomponenten\kundenk\user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759" y="2778959"/>
              <a:ext cx="148773" cy="303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0" name="Rectangle 159"/>
            <p:cNvSpPr/>
            <p:nvPr/>
          </p:nvSpPr>
          <p:spPr bwMode="auto">
            <a:xfrm>
              <a:off x="239010" y="3115982"/>
              <a:ext cx="711351" cy="17721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de-AT" sz="600" dirty="0"/>
                <a:t>easyTravel Portal</a:t>
              </a:r>
              <a:endParaRPr lang="en-US" sz="600" dirty="0"/>
            </a:p>
          </p:txBody>
        </p:sp>
        <p:sp>
          <p:nvSpPr>
            <p:cNvPr id="161" name="Rectangle 160"/>
            <p:cNvSpPr/>
            <p:nvPr/>
          </p:nvSpPr>
          <p:spPr bwMode="auto">
            <a:xfrm>
              <a:off x="239010" y="3293199"/>
              <a:ext cx="711351" cy="17721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de-AT" sz="600" dirty="0"/>
                <a:t>Mobile</a:t>
              </a:r>
              <a:endParaRPr lang="en-US" sz="600" dirty="0"/>
            </a:p>
          </p:txBody>
        </p:sp>
        <p:pic>
          <p:nvPicPr>
            <p:cNvPr id="154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686" y="2782646"/>
              <a:ext cx="352425" cy="3000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9BA7FC70-E867-4449-B6AA-D4BA0E94E981}"/>
              </a:ext>
            </a:extLst>
          </p:cNvPr>
          <p:cNvSpPr/>
          <p:nvPr/>
        </p:nvSpPr>
        <p:spPr bwMode="auto">
          <a:xfrm>
            <a:off x="4892796" y="2322270"/>
            <a:ext cx="558205" cy="14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sz="600" dirty="0"/>
              <a:t>Angular Frontend</a:t>
            </a:r>
            <a:endParaRPr lang="en-US" sz="600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42265B2-6410-463D-BBCA-C3A81A52BD27}"/>
              </a:ext>
            </a:extLst>
          </p:cNvPr>
          <p:cNvSpPr/>
          <p:nvPr/>
        </p:nvSpPr>
        <p:spPr bwMode="auto">
          <a:xfrm>
            <a:off x="4892796" y="2473127"/>
            <a:ext cx="558205" cy="14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sz="600" dirty="0"/>
              <a:t>Java</a:t>
            </a:r>
            <a:endParaRPr lang="en-US" sz="600" dirty="0"/>
          </a:p>
        </p:txBody>
      </p:sp>
      <p:pic>
        <p:nvPicPr>
          <p:cNvPr id="144" name="Picture 3" descr="C:\Users\Administrator\Desktop\kundenkomponenten_26.08.10\kundenkomponenten\kundenk\kundenserver.png">
            <a:extLst>
              <a:ext uri="{FF2B5EF4-FFF2-40B4-BE49-F238E27FC236}">
                <a16:creationId xmlns:a16="http://schemas.microsoft.com/office/drawing/2014/main" id="{D26D9C77-8720-4BB5-AE5B-E73DFE3CD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622" y="1962844"/>
            <a:ext cx="161769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" name="Rectangle 154">
            <a:extLst>
              <a:ext uri="{FF2B5EF4-FFF2-40B4-BE49-F238E27FC236}">
                <a16:creationId xmlns:a16="http://schemas.microsoft.com/office/drawing/2014/main" id="{BA0D535B-0882-4B27-B455-0042520328BD}"/>
              </a:ext>
            </a:extLst>
          </p:cNvPr>
          <p:cNvSpPr/>
          <p:nvPr/>
        </p:nvSpPr>
        <p:spPr bwMode="auto">
          <a:xfrm>
            <a:off x="4920213" y="3208658"/>
            <a:ext cx="558205" cy="14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sz="600" dirty="0"/>
              <a:t>Angular Frontend</a:t>
            </a:r>
            <a:endParaRPr lang="en-US" sz="600" dirty="0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49465398-ADC2-4D7F-8C30-880167AB9330}"/>
              </a:ext>
            </a:extLst>
          </p:cNvPr>
          <p:cNvSpPr/>
          <p:nvPr/>
        </p:nvSpPr>
        <p:spPr bwMode="auto">
          <a:xfrm>
            <a:off x="4920213" y="3359515"/>
            <a:ext cx="558205" cy="14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sz="600" dirty="0"/>
              <a:t>Java</a:t>
            </a:r>
            <a:endParaRPr lang="en-US" sz="600" dirty="0"/>
          </a:p>
        </p:txBody>
      </p:sp>
      <p:pic>
        <p:nvPicPr>
          <p:cNvPr id="157" name="Picture 3" descr="C:\Users\Administrator\Desktop\kundenkomponenten_26.08.10\kundenkomponenten\kundenk\kundenserver.png">
            <a:extLst>
              <a:ext uri="{FF2B5EF4-FFF2-40B4-BE49-F238E27FC236}">
                <a16:creationId xmlns:a16="http://schemas.microsoft.com/office/drawing/2014/main" id="{2E9B3CCE-EDE7-4CED-8897-967FF69D8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039" y="2849232"/>
            <a:ext cx="161769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0" name="Rectangle 169">
            <a:extLst>
              <a:ext uri="{FF2B5EF4-FFF2-40B4-BE49-F238E27FC236}">
                <a16:creationId xmlns:a16="http://schemas.microsoft.com/office/drawing/2014/main" id="{B422E774-2DC0-47FF-9AE4-0E36A0BC5B3C}"/>
              </a:ext>
            </a:extLst>
          </p:cNvPr>
          <p:cNvSpPr/>
          <p:nvPr/>
        </p:nvSpPr>
        <p:spPr bwMode="auto">
          <a:xfrm>
            <a:off x="4926636" y="4181643"/>
            <a:ext cx="558205" cy="14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sz="600" dirty="0"/>
              <a:t>Angular Frontend</a:t>
            </a:r>
            <a:endParaRPr lang="en-US" sz="600" dirty="0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89E733D4-968A-4531-905E-4C0C241ED775}"/>
              </a:ext>
            </a:extLst>
          </p:cNvPr>
          <p:cNvSpPr/>
          <p:nvPr/>
        </p:nvSpPr>
        <p:spPr bwMode="auto">
          <a:xfrm>
            <a:off x="4926636" y="4332500"/>
            <a:ext cx="558205" cy="14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sz="600" dirty="0"/>
              <a:t>Java</a:t>
            </a:r>
            <a:endParaRPr lang="en-US" sz="600" dirty="0"/>
          </a:p>
        </p:txBody>
      </p:sp>
      <p:pic>
        <p:nvPicPr>
          <p:cNvPr id="172" name="Picture 3" descr="C:\Users\Administrator\Desktop\kundenkomponenten_26.08.10\kundenkomponenten\kundenk\kundenserver.png">
            <a:extLst>
              <a:ext uri="{FF2B5EF4-FFF2-40B4-BE49-F238E27FC236}">
                <a16:creationId xmlns:a16="http://schemas.microsoft.com/office/drawing/2014/main" id="{48E24C57-AB01-42A4-903B-50237342B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462" y="3822217"/>
            <a:ext cx="161769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3" name="Rectangle 172">
            <a:extLst>
              <a:ext uri="{FF2B5EF4-FFF2-40B4-BE49-F238E27FC236}">
                <a16:creationId xmlns:a16="http://schemas.microsoft.com/office/drawing/2014/main" id="{9BB25599-89FA-4EF0-AC24-0090D2AF6613}"/>
              </a:ext>
            </a:extLst>
          </p:cNvPr>
          <p:cNvSpPr/>
          <p:nvPr/>
        </p:nvSpPr>
        <p:spPr bwMode="auto">
          <a:xfrm>
            <a:off x="4985326" y="5065875"/>
            <a:ext cx="558205" cy="14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sz="600" dirty="0"/>
              <a:t>Angular Frontend</a:t>
            </a:r>
            <a:endParaRPr lang="en-US" sz="600" dirty="0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DC09DCFE-8420-4D97-ADB4-6EDC000412E2}"/>
              </a:ext>
            </a:extLst>
          </p:cNvPr>
          <p:cNvSpPr/>
          <p:nvPr/>
        </p:nvSpPr>
        <p:spPr bwMode="auto">
          <a:xfrm>
            <a:off x="4985326" y="5216732"/>
            <a:ext cx="558205" cy="14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sz="600" dirty="0"/>
              <a:t>Java</a:t>
            </a:r>
            <a:endParaRPr lang="en-US" sz="600" dirty="0"/>
          </a:p>
        </p:txBody>
      </p:sp>
      <p:pic>
        <p:nvPicPr>
          <p:cNvPr id="175" name="Picture 3" descr="C:\Users\Administrator\Desktop\kundenkomponenten_26.08.10\kundenkomponenten\kundenk\kundenserver.png">
            <a:extLst>
              <a:ext uri="{FF2B5EF4-FFF2-40B4-BE49-F238E27FC236}">
                <a16:creationId xmlns:a16="http://schemas.microsoft.com/office/drawing/2014/main" id="{903465EE-8F6B-421F-BE6E-EAE1F3B19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152" y="4706449"/>
            <a:ext cx="161769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F2E43D41-F65D-4A73-8FED-F63B6594AC1F}"/>
              </a:ext>
            </a:extLst>
          </p:cNvPr>
          <p:cNvCxnSpPr>
            <a:cxnSpLocks/>
            <a:stCxn id="9" idx="3"/>
            <a:endCxn id="175" idx="1"/>
          </p:cNvCxnSpPr>
          <p:nvPr/>
        </p:nvCxnSpPr>
        <p:spPr>
          <a:xfrm>
            <a:off x="3392609" y="3526097"/>
            <a:ext cx="1788543" cy="1360352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5FA14479-C2BE-4B27-85B0-E00A94326E4B}"/>
              </a:ext>
            </a:extLst>
          </p:cNvPr>
          <p:cNvCxnSpPr>
            <a:cxnSpLocks/>
            <a:stCxn id="9" idx="3"/>
            <a:endCxn id="157" idx="1"/>
          </p:cNvCxnSpPr>
          <p:nvPr/>
        </p:nvCxnSpPr>
        <p:spPr>
          <a:xfrm flipV="1">
            <a:off x="3392609" y="3029232"/>
            <a:ext cx="1723430" cy="496865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F4E37D83-4C9B-4991-852F-05F92332DA3F}"/>
              </a:ext>
            </a:extLst>
          </p:cNvPr>
          <p:cNvCxnSpPr>
            <a:cxnSpLocks/>
            <a:stCxn id="9" idx="3"/>
            <a:endCxn id="144" idx="1"/>
          </p:cNvCxnSpPr>
          <p:nvPr/>
        </p:nvCxnSpPr>
        <p:spPr>
          <a:xfrm flipV="1">
            <a:off x="3392609" y="2142844"/>
            <a:ext cx="1696013" cy="1383253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A9B0A89C-FAC4-413C-B2A8-DD5FCC79519C}"/>
              </a:ext>
            </a:extLst>
          </p:cNvPr>
          <p:cNvCxnSpPr>
            <a:cxnSpLocks/>
            <a:stCxn id="144" idx="3"/>
            <a:endCxn id="159" idx="1"/>
          </p:cNvCxnSpPr>
          <p:nvPr/>
        </p:nvCxnSpPr>
        <p:spPr>
          <a:xfrm>
            <a:off x="5250391" y="2142844"/>
            <a:ext cx="1213000" cy="564860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78186870-F2EC-4EB8-8F64-6EEEED064DF9}"/>
              </a:ext>
            </a:extLst>
          </p:cNvPr>
          <p:cNvCxnSpPr>
            <a:cxnSpLocks/>
            <a:stCxn id="157" idx="3"/>
            <a:endCxn id="159" idx="1"/>
          </p:cNvCxnSpPr>
          <p:nvPr/>
        </p:nvCxnSpPr>
        <p:spPr>
          <a:xfrm flipV="1">
            <a:off x="5277808" y="2707704"/>
            <a:ext cx="1185583" cy="321528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4E0E54E-CB49-4313-8541-0A5EC74AFE86}"/>
              </a:ext>
            </a:extLst>
          </p:cNvPr>
          <p:cNvCxnSpPr>
            <a:cxnSpLocks/>
            <a:stCxn id="172" idx="3"/>
          </p:cNvCxnSpPr>
          <p:nvPr/>
        </p:nvCxnSpPr>
        <p:spPr>
          <a:xfrm>
            <a:off x="5284231" y="4002217"/>
            <a:ext cx="1172071" cy="490671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284A3C37-9601-47BE-868E-E484747C9774}"/>
              </a:ext>
            </a:extLst>
          </p:cNvPr>
          <p:cNvCxnSpPr>
            <a:cxnSpLocks/>
            <a:stCxn id="175" idx="3"/>
            <a:endCxn id="615" idx="1"/>
          </p:cNvCxnSpPr>
          <p:nvPr/>
        </p:nvCxnSpPr>
        <p:spPr>
          <a:xfrm flipV="1">
            <a:off x="5342921" y="4495608"/>
            <a:ext cx="1134140" cy="390841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204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roup 217"/>
          <p:cNvGrpSpPr/>
          <p:nvPr/>
        </p:nvGrpSpPr>
        <p:grpSpPr>
          <a:xfrm>
            <a:off x="5744776" y="4323430"/>
            <a:ext cx="2045239" cy="1695047"/>
            <a:chOff x="429897" y="1928926"/>
            <a:chExt cx="2045239" cy="1695047"/>
          </a:xfrm>
        </p:grpSpPr>
        <p:sp>
          <p:nvSpPr>
            <p:cNvPr id="219" name="Rectangle 218"/>
            <p:cNvSpPr/>
            <p:nvPr/>
          </p:nvSpPr>
          <p:spPr bwMode="auto">
            <a:xfrm rot="16200000">
              <a:off x="604993" y="1753830"/>
              <a:ext cx="1695047" cy="2045239"/>
            </a:xfrm>
            <a:prstGeom prst="rect">
              <a:avLst/>
            </a:prstGeom>
            <a:ln w="12700"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sz="600"/>
            </a:p>
          </p:txBody>
        </p:sp>
        <p:pic>
          <p:nvPicPr>
            <p:cNvPr id="222" name="Picture 3" descr="C:\Users\Administrator\Desktop\kundenkomponenten_26.08.10\kundenkomponenten\kundenk\kundenserv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9534" y="2035249"/>
              <a:ext cx="208657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3" name="Picture 222" descr="http://t1.gstatic.com/images?q=tbn:ANd9GcRXwutfOBtPZ3sjDDPj2lCObxEHt86P7WWOJhC2BhhvxWYGaCov8DZGXQEMx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103" y="1955405"/>
              <a:ext cx="199663" cy="2226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0" name="Rectangle 219"/>
            <p:cNvSpPr/>
            <p:nvPr/>
          </p:nvSpPr>
          <p:spPr bwMode="auto">
            <a:xfrm>
              <a:off x="1596949" y="2394675"/>
              <a:ext cx="720000" cy="144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pl-PL" sz="600" dirty="0"/>
                <a:t>Load Balancer</a:t>
              </a:r>
              <a:endParaRPr lang="en-US" sz="600" dirty="0"/>
            </a:p>
          </p:txBody>
        </p:sp>
        <p:sp>
          <p:nvSpPr>
            <p:cNvPr id="221" name="Rectangle 220"/>
            <p:cNvSpPr/>
            <p:nvPr/>
          </p:nvSpPr>
          <p:spPr bwMode="auto">
            <a:xfrm>
              <a:off x="1596949" y="2545532"/>
              <a:ext cx="720000" cy="144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pl-PL" sz="600" dirty="0"/>
                <a:t>Nginx</a:t>
              </a:r>
              <a:endParaRPr lang="en-US" sz="600" dirty="0"/>
            </a:p>
          </p:txBody>
        </p:sp>
      </p:grpSp>
      <p:sp>
        <p:nvSpPr>
          <p:cNvPr id="673" name="Rectangle 672"/>
          <p:cNvSpPr/>
          <p:nvPr/>
        </p:nvSpPr>
        <p:spPr bwMode="auto">
          <a:xfrm>
            <a:off x="7994520" y="325463"/>
            <a:ext cx="2640806" cy="3264615"/>
          </a:xfrm>
          <a:custGeom>
            <a:avLst/>
            <a:gdLst/>
            <a:ahLst/>
            <a:cxnLst/>
            <a:rect l="l" t="t" r="r" b="b"/>
            <a:pathLst>
              <a:path w="2640806" h="2299870">
                <a:moveTo>
                  <a:pt x="0" y="0"/>
                </a:moveTo>
                <a:lnTo>
                  <a:pt x="1729570" y="0"/>
                </a:lnTo>
                <a:lnTo>
                  <a:pt x="2640806" y="0"/>
                </a:lnTo>
                <a:lnTo>
                  <a:pt x="2640806" y="932417"/>
                </a:lnTo>
                <a:lnTo>
                  <a:pt x="1729570" y="932417"/>
                </a:lnTo>
                <a:lnTo>
                  <a:pt x="1729570" y="2299870"/>
                </a:lnTo>
                <a:lnTo>
                  <a:pt x="0" y="2299870"/>
                </a:lnTo>
                <a:close/>
              </a:path>
            </a:pathLst>
          </a:custGeom>
          <a:ln w="127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6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077200" y="6689487"/>
            <a:ext cx="2133600" cy="365125"/>
          </a:xfrm>
        </p:spPr>
        <p:txBody>
          <a:bodyPr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fld id="{2EF15DA6-2DF0-444C-AF75-45276A96860D}" type="slidenum">
              <a:rPr lang="en-US" sz="600">
                <a:solidFill>
                  <a:srgbClr val="FFFFFF"/>
                </a:solidFill>
                <a:latin typeface="Futura Lt BT" pitchFamily="34" charset="0"/>
              </a:rPr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z="600">
              <a:solidFill>
                <a:srgbClr val="FFFFFF"/>
              </a:solidFill>
              <a:latin typeface="Futura Lt BT" pitchFamily="34" charset="0"/>
            </a:endParaRPr>
          </a:p>
        </p:txBody>
      </p:sp>
      <p:sp>
        <p:nvSpPr>
          <p:cNvPr id="39" name="Title 2"/>
          <p:cNvSpPr txBox="1">
            <a:spLocks/>
          </p:cNvSpPr>
          <p:nvPr/>
        </p:nvSpPr>
        <p:spPr>
          <a:xfrm>
            <a:off x="159355" y="213180"/>
            <a:ext cx="8243887" cy="7810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sz="3000" b="1" kern="1200" spc="0" baseline="0">
                <a:solidFill>
                  <a:schemeClr val="accent3"/>
                </a:solidFill>
                <a:latin typeface="+mj-lt"/>
                <a:ea typeface="+mj-ea"/>
                <a:cs typeface="Lucida Sans Unicode" pitchFamily="34" charset="0"/>
              </a:defRPr>
            </a:lvl1pPr>
          </a:lstStyle>
          <a:p>
            <a:r>
              <a:rPr lang="de-AT" sz="3200" dirty="0"/>
              <a:t>Large</a:t>
            </a:r>
            <a:r>
              <a:rPr lang="pl-PL" sz="3200" dirty="0"/>
              <a:t> + Microservices</a:t>
            </a:r>
            <a:endParaRPr lang="en-US" sz="3200" dirty="0"/>
          </a:p>
        </p:txBody>
      </p:sp>
      <p:pic>
        <p:nvPicPr>
          <p:cNvPr id="159" name="Picture 6" descr="C:\Users\Administrator\Desktop\kundenkomponenten_26.08.10\kundenkomponenten\kundenk\webserv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619" y="2527312"/>
            <a:ext cx="208657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8" name="Picture 3" descr="C:\Users\Administrator\Desktop\kundenkomponenten_26.08.10\kundenkomponenten\kundenk\kundenserv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0726" y="2146693"/>
            <a:ext cx="208657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2" name="Rectangle 521"/>
          <p:cNvSpPr/>
          <p:nvPr/>
        </p:nvSpPr>
        <p:spPr bwMode="auto">
          <a:xfrm>
            <a:off x="8067945" y="1644018"/>
            <a:ext cx="720000" cy="14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sz="600" dirty="0"/>
              <a:t>B2B Frontend</a:t>
            </a:r>
            <a:endParaRPr lang="en-US" sz="600" dirty="0"/>
          </a:p>
        </p:txBody>
      </p:sp>
      <p:sp>
        <p:nvSpPr>
          <p:cNvPr id="523" name="Rectangle 522"/>
          <p:cNvSpPr/>
          <p:nvPr/>
        </p:nvSpPr>
        <p:spPr bwMode="auto">
          <a:xfrm>
            <a:off x="8067945" y="1794875"/>
            <a:ext cx="720000" cy="14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sz="600" dirty="0"/>
              <a:t>.Net</a:t>
            </a:r>
            <a:endParaRPr lang="en-US" sz="600" dirty="0"/>
          </a:p>
        </p:txBody>
      </p:sp>
      <p:pic>
        <p:nvPicPr>
          <p:cNvPr id="524" name="Picture 3" descr="C:\Users\Administrator\Desktop\kundenkomponenten_26.08.10\kundenkomponenten\kundenk\kundenserv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531" y="1277504"/>
            <a:ext cx="208657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5" name="Rectangle 524"/>
          <p:cNvSpPr/>
          <p:nvPr/>
        </p:nvSpPr>
        <p:spPr bwMode="auto">
          <a:xfrm>
            <a:off x="8901327" y="1639871"/>
            <a:ext cx="720000" cy="14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sz="600" dirty="0"/>
              <a:t>Payment Backend</a:t>
            </a:r>
            <a:endParaRPr lang="en-US" sz="600" dirty="0"/>
          </a:p>
        </p:txBody>
      </p:sp>
      <p:sp>
        <p:nvSpPr>
          <p:cNvPr id="526" name="Rectangle 525"/>
          <p:cNvSpPr/>
          <p:nvPr/>
        </p:nvSpPr>
        <p:spPr bwMode="auto">
          <a:xfrm>
            <a:off x="8901327" y="1790728"/>
            <a:ext cx="720000" cy="14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sz="600" dirty="0"/>
              <a:t>.Net</a:t>
            </a:r>
            <a:endParaRPr lang="en-US" sz="600" dirty="0"/>
          </a:p>
        </p:txBody>
      </p:sp>
      <p:pic>
        <p:nvPicPr>
          <p:cNvPr id="527" name="Picture 3" descr="C:\Users\Administrator\Desktop\kundenkomponenten_26.08.10\kundenkomponenten\kundenk\kundenserv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913" y="1280445"/>
            <a:ext cx="208657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1" name="Rectangle 530"/>
          <p:cNvSpPr/>
          <p:nvPr/>
        </p:nvSpPr>
        <p:spPr bwMode="auto">
          <a:xfrm>
            <a:off x="8901327" y="2501122"/>
            <a:ext cx="720000" cy="14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sz="600" dirty="0"/>
              <a:t>Business Backend</a:t>
            </a:r>
            <a:endParaRPr lang="en-US" sz="600" dirty="0"/>
          </a:p>
        </p:txBody>
      </p:sp>
      <p:sp>
        <p:nvSpPr>
          <p:cNvPr id="532" name="Rectangle 531"/>
          <p:cNvSpPr/>
          <p:nvPr/>
        </p:nvSpPr>
        <p:spPr bwMode="auto">
          <a:xfrm>
            <a:off x="8901327" y="2651979"/>
            <a:ext cx="720000" cy="14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sz="600" dirty="0"/>
              <a:t>Java</a:t>
            </a:r>
            <a:endParaRPr lang="en-US" sz="600" dirty="0"/>
          </a:p>
        </p:txBody>
      </p:sp>
      <p:sp>
        <p:nvSpPr>
          <p:cNvPr id="533" name="Rectangle 532"/>
          <p:cNvSpPr/>
          <p:nvPr/>
        </p:nvSpPr>
        <p:spPr bwMode="auto">
          <a:xfrm>
            <a:off x="8062869" y="2850040"/>
            <a:ext cx="720000" cy="14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sz="600" dirty="0"/>
              <a:t>Web Server</a:t>
            </a:r>
            <a:endParaRPr lang="en-US" sz="600" dirty="0"/>
          </a:p>
        </p:txBody>
      </p:sp>
      <p:sp>
        <p:nvSpPr>
          <p:cNvPr id="534" name="Rectangle 533"/>
          <p:cNvSpPr/>
          <p:nvPr/>
        </p:nvSpPr>
        <p:spPr bwMode="auto">
          <a:xfrm>
            <a:off x="8062869" y="3000897"/>
            <a:ext cx="720000" cy="14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sz="600" dirty="0"/>
              <a:t>Apache</a:t>
            </a:r>
            <a:endParaRPr lang="en-US" sz="600" dirty="0"/>
          </a:p>
        </p:txBody>
      </p:sp>
      <p:pic>
        <p:nvPicPr>
          <p:cNvPr id="537" name="Picture 3" descr="C:\Users\Administrator\Desktop\kundenkomponenten_26.08.10\kundenkomponenten\kundenk\kundenserv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3014" y="2862675"/>
            <a:ext cx="208657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8" name="Rectangle 537"/>
          <p:cNvSpPr/>
          <p:nvPr/>
        </p:nvSpPr>
        <p:spPr bwMode="auto">
          <a:xfrm>
            <a:off x="8913615" y="3217104"/>
            <a:ext cx="720000" cy="14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sz="600" dirty="0"/>
              <a:t>Business Backend</a:t>
            </a:r>
            <a:endParaRPr lang="en-US" sz="600" dirty="0"/>
          </a:p>
        </p:txBody>
      </p:sp>
      <p:sp>
        <p:nvSpPr>
          <p:cNvPr id="539" name="Rectangle 538"/>
          <p:cNvSpPr/>
          <p:nvPr/>
        </p:nvSpPr>
        <p:spPr bwMode="auto">
          <a:xfrm>
            <a:off x="8913615" y="3367961"/>
            <a:ext cx="720000" cy="14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sz="600" dirty="0"/>
              <a:t>Java</a:t>
            </a:r>
            <a:endParaRPr lang="en-US" sz="600" dirty="0"/>
          </a:p>
        </p:txBody>
      </p:sp>
      <p:cxnSp>
        <p:nvCxnSpPr>
          <p:cNvPr id="556" name="Straight Arrow Connector 555"/>
          <p:cNvCxnSpPr>
            <a:stCxn id="159" idx="3"/>
            <a:endCxn id="278" idx="1"/>
          </p:cNvCxnSpPr>
          <p:nvPr/>
        </p:nvCxnSpPr>
        <p:spPr>
          <a:xfrm flipV="1">
            <a:off x="8536276" y="2326693"/>
            <a:ext cx="624450" cy="380619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9" name="Straight Arrow Connector 558"/>
          <p:cNvCxnSpPr>
            <a:stCxn id="159" idx="3"/>
            <a:endCxn id="537" idx="1"/>
          </p:cNvCxnSpPr>
          <p:nvPr/>
        </p:nvCxnSpPr>
        <p:spPr>
          <a:xfrm>
            <a:off x="8536276" y="2707312"/>
            <a:ext cx="636738" cy="335363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6" name="Straight Arrow Connector 575"/>
          <p:cNvCxnSpPr>
            <a:stCxn id="524" idx="3"/>
            <a:endCxn id="527" idx="1"/>
          </p:cNvCxnSpPr>
          <p:nvPr/>
        </p:nvCxnSpPr>
        <p:spPr>
          <a:xfrm>
            <a:off x="8529188" y="1457505"/>
            <a:ext cx="624725" cy="2941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6" name="Rectangle 595"/>
          <p:cNvSpPr/>
          <p:nvPr/>
        </p:nvSpPr>
        <p:spPr bwMode="auto">
          <a:xfrm>
            <a:off x="11243533" y="4272318"/>
            <a:ext cx="911236" cy="932417"/>
          </a:xfrm>
          <a:prstGeom prst="rect">
            <a:avLst/>
          </a:prstGeom>
          <a:ln w="127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600"/>
          </a:p>
        </p:txBody>
      </p:sp>
      <p:sp>
        <p:nvSpPr>
          <p:cNvPr id="598" name="Rectangle 597"/>
          <p:cNvSpPr/>
          <p:nvPr/>
        </p:nvSpPr>
        <p:spPr bwMode="auto">
          <a:xfrm>
            <a:off x="11339151" y="4795566"/>
            <a:ext cx="720000" cy="14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sz="600" dirty="0"/>
              <a:t>Database</a:t>
            </a:r>
            <a:endParaRPr lang="en-US" sz="600" dirty="0"/>
          </a:p>
        </p:txBody>
      </p:sp>
      <p:sp>
        <p:nvSpPr>
          <p:cNvPr id="599" name="Rectangle 598"/>
          <p:cNvSpPr/>
          <p:nvPr/>
        </p:nvSpPr>
        <p:spPr bwMode="auto">
          <a:xfrm>
            <a:off x="11339151" y="4950472"/>
            <a:ext cx="720000" cy="14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sz="600" dirty="0"/>
              <a:t>RDS Oracle</a:t>
            </a:r>
            <a:endParaRPr lang="en-US" sz="600" dirty="0"/>
          </a:p>
        </p:txBody>
      </p:sp>
      <p:sp>
        <p:nvSpPr>
          <p:cNvPr id="613" name="Rectangle 612"/>
          <p:cNvSpPr/>
          <p:nvPr/>
        </p:nvSpPr>
        <p:spPr bwMode="auto">
          <a:xfrm>
            <a:off x="8001103" y="3829440"/>
            <a:ext cx="2638767" cy="3028560"/>
          </a:xfrm>
          <a:custGeom>
            <a:avLst/>
            <a:gdLst/>
            <a:ahLst/>
            <a:cxnLst/>
            <a:rect l="l" t="t" r="r" b="b"/>
            <a:pathLst>
              <a:path w="2638767" h="2304686">
                <a:moveTo>
                  <a:pt x="0" y="0"/>
                </a:moveTo>
                <a:lnTo>
                  <a:pt x="1729570" y="0"/>
                </a:lnTo>
                <a:lnTo>
                  <a:pt x="1729570" y="1372269"/>
                </a:lnTo>
                <a:lnTo>
                  <a:pt x="2638767" y="1372269"/>
                </a:lnTo>
                <a:lnTo>
                  <a:pt x="2638767" y="2304686"/>
                </a:lnTo>
                <a:lnTo>
                  <a:pt x="1727531" y="2304686"/>
                </a:lnTo>
                <a:lnTo>
                  <a:pt x="1727531" y="2299870"/>
                </a:lnTo>
                <a:lnTo>
                  <a:pt x="0" y="2299870"/>
                </a:lnTo>
                <a:close/>
              </a:path>
            </a:pathLst>
          </a:custGeom>
          <a:ln w="127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600"/>
          </a:p>
        </p:txBody>
      </p:sp>
      <p:pic>
        <p:nvPicPr>
          <p:cNvPr id="615" name="Picture 6" descr="C:\Users\Administrator\Desktop\kundenkomponenten_26.08.10\kundenkomponenten\kundenk\webserv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289" y="4301142"/>
            <a:ext cx="208657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" name="Picture 3" descr="C:\Users\Administrator\Desktop\kundenkomponenten_26.08.10\kundenkomponenten\kundenk\kundenserv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308" y="3934597"/>
            <a:ext cx="208657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1" name="Rectangle 630"/>
          <p:cNvSpPr/>
          <p:nvPr/>
        </p:nvSpPr>
        <p:spPr bwMode="auto">
          <a:xfrm>
            <a:off x="8104614" y="5878625"/>
            <a:ext cx="720000" cy="14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sz="600" dirty="0"/>
              <a:t>B2B Frontend</a:t>
            </a:r>
            <a:endParaRPr lang="en-US" sz="600" dirty="0"/>
          </a:p>
        </p:txBody>
      </p:sp>
      <p:sp>
        <p:nvSpPr>
          <p:cNvPr id="632" name="Rectangle 631"/>
          <p:cNvSpPr/>
          <p:nvPr/>
        </p:nvSpPr>
        <p:spPr bwMode="auto">
          <a:xfrm>
            <a:off x="8104614" y="6029482"/>
            <a:ext cx="720000" cy="14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sz="600" dirty="0"/>
              <a:t>.Net</a:t>
            </a:r>
            <a:endParaRPr lang="en-US" sz="600" dirty="0"/>
          </a:p>
        </p:txBody>
      </p:sp>
      <p:pic>
        <p:nvPicPr>
          <p:cNvPr id="633" name="Picture 3" descr="C:\Users\Administrator\Desktop\kundenkomponenten_26.08.10\kundenkomponenten\kundenk\kundenserv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936" y="5512111"/>
            <a:ext cx="208657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4" name="Rectangle 633"/>
          <p:cNvSpPr/>
          <p:nvPr/>
        </p:nvSpPr>
        <p:spPr bwMode="auto">
          <a:xfrm>
            <a:off x="8923820" y="5874478"/>
            <a:ext cx="720000" cy="14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sz="600" dirty="0"/>
              <a:t>Payment Backend</a:t>
            </a:r>
            <a:endParaRPr lang="en-US" sz="600" dirty="0"/>
          </a:p>
        </p:txBody>
      </p:sp>
      <p:sp>
        <p:nvSpPr>
          <p:cNvPr id="635" name="Rectangle 634"/>
          <p:cNvSpPr/>
          <p:nvPr/>
        </p:nvSpPr>
        <p:spPr bwMode="auto">
          <a:xfrm>
            <a:off x="8923820" y="6025335"/>
            <a:ext cx="720000" cy="14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sz="600" dirty="0"/>
              <a:t>.Net</a:t>
            </a:r>
            <a:endParaRPr lang="en-US" sz="600" dirty="0"/>
          </a:p>
        </p:txBody>
      </p:sp>
      <p:pic>
        <p:nvPicPr>
          <p:cNvPr id="636" name="Picture 3" descr="C:\Users\Administrator\Desktop\kundenkomponenten_26.08.10\kundenkomponenten\kundenk\kundenserv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6406" y="5515052"/>
            <a:ext cx="208657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7" name="Rectangle 636"/>
          <p:cNvSpPr/>
          <p:nvPr/>
        </p:nvSpPr>
        <p:spPr bwMode="auto">
          <a:xfrm>
            <a:off x="8907909" y="4289026"/>
            <a:ext cx="720000" cy="14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sz="600" dirty="0"/>
              <a:t>Business Backend</a:t>
            </a:r>
            <a:endParaRPr lang="en-US" sz="600" dirty="0"/>
          </a:p>
        </p:txBody>
      </p:sp>
      <p:sp>
        <p:nvSpPr>
          <p:cNvPr id="638" name="Rectangle 637"/>
          <p:cNvSpPr/>
          <p:nvPr/>
        </p:nvSpPr>
        <p:spPr bwMode="auto">
          <a:xfrm>
            <a:off x="8907909" y="4439883"/>
            <a:ext cx="720000" cy="14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sz="600" dirty="0"/>
              <a:t>Java</a:t>
            </a:r>
            <a:endParaRPr lang="en-US" sz="600" dirty="0"/>
          </a:p>
        </p:txBody>
      </p:sp>
      <p:sp>
        <p:nvSpPr>
          <p:cNvPr id="639" name="Rectangle 638"/>
          <p:cNvSpPr/>
          <p:nvPr/>
        </p:nvSpPr>
        <p:spPr bwMode="auto">
          <a:xfrm>
            <a:off x="8076539" y="4659310"/>
            <a:ext cx="720000" cy="14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sz="600" dirty="0"/>
              <a:t>Web Server</a:t>
            </a:r>
            <a:endParaRPr lang="en-US" sz="600" dirty="0"/>
          </a:p>
        </p:txBody>
      </p:sp>
      <p:sp>
        <p:nvSpPr>
          <p:cNvPr id="640" name="Rectangle 639"/>
          <p:cNvSpPr/>
          <p:nvPr/>
        </p:nvSpPr>
        <p:spPr bwMode="auto">
          <a:xfrm>
            <a:off x="8076539" y="4810167"/>
            <a:ext cx="720000" cy="14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sz="600" dirty="0"/>
              <a:t>Apache</a:t>
            </a:r>
            <a:endParaRPr lang="en-US" sz="600" dirty="0"/>
          </a:p>
        </p:txBody>
      </p:sp>
      <p:pic>
        <p:nvPicPr>
          <p:cNvPr id="641" name="Picture 3" descr="C:\Users\Administrator\Desktop\kundenkomponenten_26.08.10\kundenkomponenten\kundenk\kundenserv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9596" y="4650579"/>
            <a:ext cx="208657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2" name="Rectangle 641"/>
          <p:cNvSpPr/>
          <p:nvPr/>
        </p:nvSpPr>
        <p:spPr bwMode="auto">
          <a:xfrm>
            <a:off x="8920197" y="5005008"/>
            <a:ext cx="720000" cy="14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sz="600" dirty="0"/>
              <a:t>Business Backend</a:t>
            </a:r>
            <a:endParaRPr lang="en-US" sz="600" dirty="0"/>
          </a:p>
        </p:txBody>
      </p:sp>
      <p:sp>
        <p:nvSpPr>
          <p:cNvPr id="643" name="Rectangle 642"/>
          <p:cNvSpPr/>
          <p:nvPr/>
        </p:nvSpPr>
        <p:spPr bwMode="auto">
          <a:xfrm>
            <a:off x="8920197" y="5155865"/>
            <a:ext cx="720000" cy="14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sz="600" dirty="0"/>
              <a:t>Java</a:t>
            </a:r>
            <a:endParaRPr lang="en-US" sz="600" dirty="0"/>
          </a:p>
        </p:txBody>
      </p:sp>
      <p:cxnSp>
        <p:nvCxnSpPr>
          <p:cNvPr id="647" name="Straight Arrow Connector 646"/>
          <p:cNvCxnSpPr>
            <a:stCxn id="615" idx="3"/>
            <a:endCxn id="616" idx="1"/>
          </p:cNvCxnSpPr>
          <p:nvPr/>
        </p:nvCxnSpPr>
        <p:spPr>
          <a:xfrm flipV="1">
            <a:off x="8549946" y="4114597"/>
            <a:ext cx="617362" cy="366545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8" name="Straight Arrow Connector 647"/>
          <p:cNvCxnSpPr>
            <a:stCxn id="615" idx="3"/>
            <a:endCxn id="641" idx="1"/>
          </p:cNvCxnSpPr>
          <p:nvPr/>
        </p:nvCxnSpPr>
        <p:spPr>
          <a:xfrm>
            <a:off x="8549946" y="4481142"/>
            <a:ext cx="629650" cy="349437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2" name="Straight Arrow Connector 651"/>
          <p:cNvCxnSpPr>
            <a:stCxn id="633" idx="3"/>
            <a:endCxn id="636" idx="1"/>
          </p:cNvCxnSpPr>
          <p:nvPr/>
        </p:nvCxnSpPr>
        <p:spPr>
          <a:xfrm>
            <a:off x="8544593" y="5692112"/>
            <a:ext cx="631813" cy="2941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5" name="Rectangle 654"/>
          <p:cNvSpPr/>
          <p:nvPr/>
        </p:nvSpPr>
        <p:spPr bwMode="auto">
          <a:xfrm>
            <a:off x="6887735" y="5594454"/>
            <a:ext cx="720000" cy="14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sz="600" dirty="0"/>
              <a:t>Credit Card Service</a:t>
            </a:r>
            <a:endParaRPr lang="en-US" sz="600" dirty="0"/>
          </a:p>
        </p:txBody>
      </p:sp>
      <p:sp>
        <p:nvSpPr>
          <p:cNvPr id="656" name="Rectangle 655"/>
          <p:cNvSpPr/>
          <p:nvPr/>
        </p:nvSpPr>
        <p:spPr bwMode="auto">
          <a:xfrm>
            <a:off x="6887735" y="5749360"/>
            <a:ext cx="720000" cy="14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sz="600" dirty="0"/>
              <a:t>Native</a:t>
            </a:r>
            <a:endParaRPr lang="en-US" sz="600" dirty="0"/>
          </a:p>
        </p:txBody>
      </p:sp>
      <p:pic>
        <p:nvPicPr>
          <p:cNvPr id="657" name="Picture 3" descr="C:\Users\Administrator\Desktop\kundenkomponenten_26.08.10\kundenkomponenten\kundenk\kundenserv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407" y="5230026"/>
            <a:ext cx="208657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59" name="Straight Arrow Connector 658"/>
          <p:cNvCxnSpPr>
            <a:cxnSpLocks/>
            <a:stCxn id="641" idx="1"/>
            <a:endCxn id="657" idx="3"/>
          </p:cNvCxnSpPr>
          <p:nvPr/>
        </p:nvCxnSpPr>
        <p:spPr>
          <a:xfrm flipH="1">
            <a:off x="7352064" y="4830579"/>
            <a:ext cx="1827532" cy="579447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0" name="Straight Arrow Connector 659"/>
          <p:cNvCxnSpPr>
            <a:stCxn id="616" idx="3"/>
            <a:endCxn id="672" idx="1"/>
          </p:cNvCxnSpPr>
          <p:nvPr/>
        </p:nvCxnSpPr>
        <p:spPr>
          <a:xfrm>
            <a:off x="9375965" y="4114597"/>
            <a:ext cx="2218859" cy="491709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1" name="Straight Arrow Connector 660"/>
          <p:cNvCxnSpPr>
            <a:stCxn id="641" idx="3"/>
            <a:endCxn id="672" idx="1"/>
          </p:cNvCxnSpPr>
          <p:nvPr/>
        </p:nvCxnSpPr>
        <p:spPr>
          <a:xfrm flipV="1">
            <a:off x="9388253" y="4606306"/>
            <a:ext cx="2206571" cy="224273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72" name="Picture 2" descr="C:\Users\Administrator\Desktop\kundenkomponenten_26.08.10\kundenkomponenten\kundenk\kundendatenbank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4824" y="4426306"/>
            <a:ext cx="211659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4" name="Rectangle 673"/>
          <p:cNvSpPr/>
          <p:nvPr/>
        </p:nvSpPr>
        <p:spPr bwMode="auto">
          <a:xfrm>
            <a:off x="8902051" y="821879"/>
            <a:ext cx="720000" cy="14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sz="600" dirty="0"/>
              <a:t>Database</a:t>
            </a:r>
            <a:endParaRPr lang="en-US" sz="600" dirty="0"/>
          </a:p>
        </p:txBody>
      </p:sp>
      <p:sp>
        <p:nvSpPr>
          <p:cNvPr id="675" name="Rectangle 674"/>
          <p:cNvSpPr/>
          <p:nvPr/>
        </p:nvSpPr>
        <p:spPr bwMode="auto">
          <a:xfrm>
            <a:off x="8902051" y="976785"/>
            <a:ext cx="720000" cy="14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sz="600" dirty="0"/>
              <a:t>SQL Server Express</a:t>
            </a:r>
            <a:endParaRPr lang="en-US" sz="600" dirty="0"/>
          </a:p>
        </p:txBody>
      </p:sp>
      <p:pic>
        <p:nvPicPr>
          <p:cNvPr id="676" name="Picture 2" descr="C:\Users\Administrator\Desktop\kundenkomponenten_26.08.10\kundenkomponenten\kundenk\kundendatenbank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7724" y="452619"/>
            <a:ext cx="211659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78" name="Straight Arrow Connector 677"/>
          <p:cNvCxnSpPr>
            <a:stCxn id="527" idx="0"/>
            <a:endCxn id="675" idx="2"/>
          </p:cNvCxnSpPr>
          <p:nvPr/>
        </p:nvCxnSpPr>
        <p:spPr>
          <a:xfrm flipV="1">
            <a:off x="9258242" y="1120785"/>
            <a:ext cx="3809" cy="159660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2" name="Rectangle 681"/>
          <p:cNvSpPr/>
          <p:nvPr/>
        </p:nvSpPr>
        <p:spPr bwMode="auto">
          <a:xfrm>
            <a:off x="9831469" y="5886225"/>
            <a:ext cx="720000" cy="14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sz="600" dirty="0"/>
              <a:t>Database</a:t>
            </a:r>
            <a:endParaRPr lang="en-US" sz="600" dirty="0"/>
          </a:p>
        </p:txBody>
      </p:sp>
      <p:sp>
        <p:nvSpPr>
          <p:cNvPr id="683" name="Rectangle 682"/>
          <p:cNvSpPr/>
          <p:nvPr/>
        </p:nvSpPr>
        <p:spPr bwMode="auto">
          <a:xfrm>
            <a:off x="9831469" y="6041131"/>
            <a:ext cx="720000" cy="14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sz="600" dirty="0"/>
              <a:t>SQL Server Express</a:t>
            </a:r>
            <a:endParaRPr lang="en-US" sz="600" dirty="0"/>
          </a:p>
        </p:txBody>
      </p:sp>
      <p:pic>
        <p:nvPicPr>
          <p:cNvPr id="684" name="Picture 2" descr="C:\Users\Administrator\Desktop\kundenkomponenten_26.08.10\kundenkomponenten\kundenk\kundendatenbank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7142" y="5516965"/>
            <a:ext cx="211659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85" name="Straight Arrow Connector 684"/>
          <p:cNvCxnSpPr>
            <a:stCxn id="636" idx="3"/>
            <a:endCxn id="684" idx="1"/>
          </p:cNvCxnSpPr>
          <p:nvPr/>
        </p:nvCxnSpPr>
        <p:spPr>
          <a:xfrm>
            <a:off x="9385063" y="5695053"/>
            <a:ext cx="702079" cy="1913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948138" y="3181137"/>
            <a:ext cx="1835896" cy="979007"/>
            <a:chOff x="1308662" y="3188734"/>
            <a:chExt cx="1835896" cy="979007"/>
          </a:xfrm>
        </p:grpSpPr>
        <p:sp>
          <p:nvSpPr>
            <p:cNvPr id="165" name="Rectangle 164"/>
            <p:cNvSpPr/>
            <p:nvPr/>
          </p:nvSpPr>
          <p:spPr bwMode="auto">
            <a:xfrm>
              <a:off x="1308662" y="3188734"/>
              <a:ext cx="1835896" cy="979007"/>
            </a:xfrm>
            <a:prstGeom prst="rect">
              <a:avLst/>
            </a:prstGeom>
            <a:ln w="12700"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sz="600"/>
            </a:p>
          </p:txBody>
        </p:sp>
        <p:pic>
          <p:nvPicPr>
            <p:cNvPr id="694" name="Picture 693" descr="http://t1.gstatic.com/images?q=tbn:ANd9GcRXwutfOBtPZ3sjDDPj2lCObxEHt86P7WWOJhC2BhhvxWYGaCov8DZGXQEMx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098" y="3204374"/>
              <a:ext cx="199663" cy="2226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99" name="Picture 698" descr="http://www.der-pc-notdienst.com/wp-content/uploads/2011/01/Windows-7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734" y="452619"/>
            <a:ext cx="222876" cy="22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3" name="Picture 702" descr="http://www.der-pc-notdienst.com/wp-content/uploads/2011/01/Windows-7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6006" y="3829439"/>
            <a:ext cx="222876" cy="22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3" name="Straight Arrow Connector 602"/>
          <p:cNvCxnSpPr>
            <a:stCxn id="278" idx="3"/>
            <a:endCxn id="672" idx="1"/>
          </p:cNvCxnSpPr>
          <p:nvPr/>
        </p:nvCxnSpPr>
        <p:spPr>
          <a:xfrm>
            <a:off x="9369383" y="2326693"/>
            <a:ext cx="2225441" cy="2279613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6" name="Straight Arrow Connector 605"/>
          <p:cNvCxnSpPr>
            <a:stCxn id="537" idx="3"/>
            <a:endCxn id="672" idx="1"/>
          </p:cNvCxnSpPr>
          <p:nvPr/>
        </p:nvCxnSpPr>
        <p:spPr>
          <a:xfrm>
            <a:off x="9381671" y="3042675"/>
            <a:ext cx="2213153" cy="1563631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8" name="Straight Arrow Connector 657"/>
          <p:cNvCxnSpPr>
            <a:endCxn id="657" idx="3"/>
          </p:cNvCxnSpPr>
          <p:nvPr/>
        </p:nvCxnSpPr>
        <p:spPr>
          <a:xfrm flipH="1">
            <a:off x="7352064" y="4218252"/>
            <a:ext cx="2223707" cy="1191774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0" name="Straight Arrow Connector 739"/>
          <p:cNvCxnSpPr>
            <a:stCxn id="523" idx="2"/>
            <a:endCxn id="159" idx="0"/>
          </p:cNvCxnSpPr>
          <p:nvPr/>
        </p:nvCxnSpPr>
        <p:spPr>
          <a:xfrm>
            <a:off x="8427945" y="1938875"/>
            <a:ext cx="4003" cy="588437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3" name="Straight Arrow Connector 742"/>
          <p:cNvCxnSpPr>
            <a:stCxn id="633" idx="0"/>
            <a:endCxn id="640" idx="2"/>
          </p:cNvCxnSpPr>
          <p:nvPr/>
        </p:nvCxnSpPr>
        <p:spPr>
          <a:xfrm flipH="1" flipV="1">
            <a:off x="8436539" y="4954167"/>
            <a:ext cx="3726" cy="557944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4" name="Straight Arrow Connector 753"/>
          <p:cNvCxnSpPr>
            <a:stCxn id="643" idx="2"/>
            <a:endCxn id="636" idx="0"/>
          </p:cNvCxnSpPr>
          <p:nvPr/>
        </p:nvCxnSpPr>
        <p:spPr>
          <a:xfrm>
            <a:off x="9280198" y="5299866"/>
            <a:ext cx="537" cy="215187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9" name="Straight Arrow Connector 758"/>
          <p:cNvCxnSpPr>
            <a:stCxn id="278" idx="0"/>
            <a:endCxn id="526" idx="2"/>
          </p:cNvCxnSpPr>
          <p:nvPr/>
        </p:nvCxnSpPr>
        <p:spPr>
          <a:xfrm flipH="1" flipV="1">
            <a:off x="9261328" y="1934729"/>
            <a:ext cx="3727" cy="211965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2" name="Straight Arrow Connector 761"/>
          <p:cNvCxnSpPr>
            <a:stCxn id="636" idx="0"/>
            <a:endCxn id="640" idx="2"/>
          </p:cNvCxnSpPr>
          <p:nvPr/>
        </p:nvCxnSpPr>
        <p:spPr>
          <a:xfrm flipH="1" flipV="1">
            <a:off x="8436539" y="4954167"/>
            <a:ext cx="844196" cy="560885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9" name="Straight Arrow Connector 768"/>
          <p:cNvCxnSpPr>
            <a:stCxn id="526" idx="2"/>
            <a:endCxn id="159" idx="0"/>
          </p:cNvCxnSpPr>
          <p:nvPr/>
        </p:nvCxnSpPr>
        <p:spPr>
          <a:xfrm rot="5400000">
            <a:off x="8550346" y="1816331"/>
            <a:ext cx="592584" cy="829379"/>
          </a:xfrm>
          <a:prstGeom prst="bentConnector3">
            <a:avLst>
              <a:gd name="adj1" fmla="val 23846"/>
            </a:avLst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1" name="Elbow Connector 790"/>
          <p:cNvCxnSpPr>
            <a:stCxn id="638" idx="3"/>
            <a:endCxn id="636" idx="0"/>
          </p:cNvCxnSpPr>
          <p:nvPr/>
        </p:nvCxnSpPr>
        <p:spPr>
          <a:xfrm flipH="1">
            <a:off x="9280735" y="4511884"/>
            <a:ext cx="347175" cy="1003169"/>
          </a:xfrm>
          <a:prstGeom prst="bentConnector4">
            <a:avLst>
              <a:gd name="adj1" fmla="val -55637"/>
              <a:gd name="adj2" fmla="val 83973"/>
            </a:avLst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9" name="Elbow Connector 798"/>
          <p:cNvCxnSpPr>
            <a:stCxn id="539" idx="3"/>
            <a:endCxn id="526" idx="2"/>
          </p:cNvCxnSpPr>
          <p:nvPr/>
        </p:nvCxnSpPr>
        <p:spPr>
          <a:xfrm flipH="1" flipV="1">
            <a:off x="9261327" y="1934729"/>
            <a:ext cx="372288" cy="1505233"/>
          </a:xfrm>
          <a:prstGeom prst="bentConnector4">
            <a:avLst>
              <a:gd name="adj1" fmla="val -48076"/>
              <a:gd name="adj2" fmla="val 90536"/>
            </a:avLst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8" name="Straight Arrow Connector 567"/>
          <p:cNvCxnSpPr>
            <a:cxnSpLocks/>
            <a:stCxn id="153" idx="3"/>
            <a:endCxn id="460" idx="1"/>
          </p:cNvCxnSpPr>
          <p:nvPr/>
        </p:nvCxnSpPr>
        <p:spPr>
          <a:xfrm>
            <a:off x="831539" y="2376445"/>
            <a:ext cx="858810" cy="1159843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49" name="Group 148"/>
          <p:cNvGrpSpPr/>
          <p:nvPr/>
        </p:nvGrpSpPr>
        <p:grpSpPr>
          <a:xfrm>
            <a:off x="120188" y="1772433"/>
            <a:ext cx="711351" cy="692620"/>
            <a:chOff x="177364" y="1893130"/>
            <a:chExt cx="1226288" cy="1117918"/>
          </a:xfrm>
        </p:grpSpPr>
        <p:pic>
          <p:nvPicPr>
            <p:cNvPr id="150" name="Picture 149" descr="C:\Users\Administrator\Desktop\browser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702" y="1893130"/>
              <a:ext cx="376002" cy="5444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1" name="Picture 4" descr="C:\Users\Administrator\Desktop\kundenkomponenten_26.08.10\kundenkomponenten\kundenk\user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589" y="1895007"/>
              <a:ext cx="256468" cy="490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2" name="Rectangle 151"/>
            <p:cNvSpPr/>
            <p:nvPr/>
          </p:nvSpPr>
          <p:spPr bwMode="auto">
            <a:xfrm>
              <a:off x="177364" y="2438976"/>
              <a:ext cx="1226288" cy="28603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de-AT" sz="600" dirty="0"/>
                <a:t>easyTravel Portal</a:t>
              </a:r>
              <a:endParaRPr lang="en-US" sz="600" dirty="0"/>
            </a:p>
          </p:txBody>
        </p:sp>
        <p:sp>
          <p:nvSpPr>
            <p:cNvPr id="153" name="Rectangle 152"/>
            <p:cNvSpPr/>
            <p:nvPr/>
          </p:nvSpPr>
          <p:spPr bwMode="auto">
            <a:xfrm>
              <a:off x="177364" y="2725012"/>
              <a:ext cx="1226288" cy="28603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de-AT" sz="600" dirty="0"/>
                <a:t>Desktop</a:t>
              </a:r>
              <a:endParaRPr lang="en-US" sz="600" dirty="0"/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128757" y="4014716"/>
            <a:ext cx="711351" cy="692620"/>
            <a:chOff x="177364" y="1893130"/>
            <a:chExt cx="1226288" cy="1117918"/>
          </a:xfrm>
        </p:grpSpPr>
        <p:pic>
          <p:nvPicPr>
            <p:cNvPr id="163" name="Picture 162" descr="C:\Users\Administrator\Desktop\browser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702" y="1893130"/>
              <a:ext cx="376002" cy="5444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4" name="Picture 4" descr="C:\Users\Administrator\Desktop\kundenkomponenten_26.08.10\kundenkomponenten\kundenk\user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589" y="1895007"/>
              <a:ext cx="256468" cy="490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6" name="Rectangle 165"/>
            <p:cNvSpPr/>
            <p:nvPr/>
          </p:nvSpPr>
          <p:spPr bwMode="auto">
            <a:xfrm>
              <a:off x="177364" y="2438976"/>
              <a:ext cx="1226288" cy="28603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de-AT" sz="600" dirty="0"/>
                <a:t>Administration Portal</a:t>
              </a:r>
              <a:endParaRPr lang="en-US" sz="600" dirty="0"/>
            </a:p>
          </p:txBody>
        </p:sp>
        <p:sp>
          <p:nvSpPr>
            <p:cNvPr id="167" name="Rectangle 166"/>
            <p:cNvSpPr/>
            <p:nvPr/>
          </p:nvSpPr>
          <p:spPr bwMode="auto">
            <a:xfrm>
              <a:off x="177364" y="2725012"/>
              <a:ext cx="1226288" cy="28603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de-AT" sz="600" dirty="0"/>
                <a:t>Desktop</a:t>
              </a:r>
              <a:endParaRPr lang="en-US" sz="600" dirty="0"/>
            </a:p>
          </p:txBody>
        </p:sp>
      </p:grpSp>
      <p:cxnSp>
        <p:nvCxnSpPr>
          <p:cNvPr id="168" name="Straight Arrow Connector 167"/>
          <p:cNvCxnSpPr>
            <a:cxnSpLocks/>
            <a:stCxn id="161" idx="3"/>
            <a:endCxn id="460" idx="1"/>
          </p:cNvCxnSpPr>
          <p:nvPr/>
        </p:nvCxnSpPr>
        <p:spPr>
          <a:xfrm>
            <a:off x="831538" y="3381809"/>
            <a:ext cx="858811" cy="154479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cxnSpLocks/>
            <a:stCxn id="166" idx="3"/>
            <a:endCxn id="460" idx="1"/>
          </p:cNvCxnSpPr>
          <p:nvPr/>
        </p:nvCxnSpPr>
        <p:spPr>
          <a:xfrm flipV="1">
            <a:off x="840108" y="3536288"/>
            <a:ext cx="850241" cy="905223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120187" y="2778960"/>
            <a:ext cx="711351" cy="691457"/>
            <a:chOff x="239010" y="2778959"/>
            <a:chExt cx="711351" cy="691457"/>
          </a:xfrm>
        </p:grpSpPr>
        <p:pic>
          <p:nvPicPr>
            <p:cNvPr id="158" name="Picture 4" descr="C:\Users\Administrator\Desktop\kundenkomponenten_26.08.10\kundenkomponenten\kundenk\user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759" y="2778959"/>
              <a:ext cx="148773" cy="303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0" name="Rectangle 159"/>
            <p:cNvSpPr/>
            <p:nvPr/>
          </p:nvSpPr>
          <p:spPr bwMode="auto">
            <a:xfrm>
              <a:off x="239010" y="3115982"/>
              <a:ext cx="711351" cy="17721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de-AT" sz="600" dirty="0"/>
                <a:t>easyTravel Portal</a:t>
              </a:r>
              <a:endParaRPr lang="en-US" sz="600" dirty="0"/>
            </a:p>
          </p:txBody>
        </p:sp>
        <p:sp>
          <p:nvSpPr>
            <p:cNvPr id="161" name="Rectangle 160"/>
            <p:cNvSpPr/>
            <p:nvPr/>
          </p:nvSpPr>
          <p:spPr bwMode="auto">
            <a:xfrm>
              <a:off x="239010" y="3293199"/>
              <a:ext cx="711351" cy="17721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de-AT" sz="600" dirty="0"/>
                <a:t>Mobile</a:t>
              </a:r>
              <a:endParaRPr lang="en-US" sz="600" dirty="0"/>
            </a:p>
          </p:txBody>
        </p:sp>
        <p:pic>
          <p:nvPicPr>
            <p:cNvPr id="154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686" y="2782646"/>
              <a:ext cx="352425" cy="3000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90" name="Group 189"/>
          <p:cNvGrpSpPr/>
          <p:nvPr/>
        </p:nvGrpSpPr>
        <p:grpSpPr>
          <a:xfrm>
            <a:off x="2929248" y="1678388"/>
            <a:ext cx="2053460" cy="839876"/>
            <a:chOff x="1727020" y="1928927"/>
            <a:chExt cx="2053460" cy="839876"/>
          </a:xfrm>
        </p:grpSpPr>
        <p:sp>
          <p:nvSpPr>
            <p:cNvPr id="191" name="Rectangle 190"/>
            <p:cNvSpPr/>
            <p:nvPr/>
          </p:nvSpPr>
          <p:spPr bwMode="auto">
            <a:xfrm rot="16200000">
              <a:off x="2333812" y="1322135"/>
              <a:ext cx="839876" cy="2053460"/>
            </a:xfrm>
            <a:prstGeom prst="rect">
              <a:avLst/>
            </a:prstGeom>
            <a:ln w="12700"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sz="600"/>
            </a:p>
          </p:txBody>
        </p:sp>
        <p:sp>
          <p:nvSpPr>
            <p:cNvPr id="192" name="Rectangle 191"/>
            <p:cNvSpPr/>
            <p:nvPr/>
          </p:nvSpPr>
          <p:spPr bwMode="auto">
            <a:xfrm>
              <a:off x="2393424" y="2394675"/>
              <a:ext cx="720000" cy="144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de-AT" sz="600" dirty="0"/>
                <a:t>Customer Frontend</a:t>
              </a:r>
              <a:endParaRPr lang="en-US" sz="600" dirty="0"/>
            </a:p>
          </p:txBody>
        </p:sp>
        <p:sp>
          <p:nvSpPr>
            <p:cNvPr id="193" name="Rectangle 192"/>
            <p:cNvSpPr/>
            <p:nvPr/>
          </p:nvSpPr>
          <p:spPr bwMode="auto">
            <a:xfrm>
              <a:off x="2393424" y="2545532"/>
              <a:ext cx="720000" cy="144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de-AT" sz="600" dirty="0"/>
                <a:t>Java</a:t>
              </a:r>
              <a:endParaRPr lang="en-US" sz="600" dirty="0"/>
            </a:p>
          </p:txBody>
        </p:sp>
        <p:pic>
          <p:nvPicPr>
            <p:cNvPr id="194" name="Picture 3" descr="C:\Users\Administrator\Desktop\kundenkomponenten_26.08.10\kundenkomponenten\kundenk\kundenserv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6009" y="2035249"/>
              <a:ext cx="208657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5" name="Picture 194" descr="http://t1.gstatic.com/images?q=tbn:ANd9GcRXwutfOBtPZ3sjDDPj2lCObxEHt86P7WWOJhC2BhhvxWYGaCov8DZGXQEMx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4965" y="1955405"/>
              <a:ext cx="199663" cy="2226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6" name="Group 195"/>
          <p:cNvGrpSpPr/>
          <p:nvPr/>
        </p:nvGrpSpPr>
        <p:grpSpPr>
          <a:xfrm>
            <a:off x="5992256" y="839522"/>
            <a:ext cx="976929" cy="2822567"/>
            <a:chOff x="1727020" y="-342964"/>
            <a:chExt cx="976929" cy="3096269"/>
          </a:xfrm>
        </p:grpSpPr>
        <p:sp>
          <p:nvSpPr>
            <p:cNvPr id="197" name="Rectangle 196"/>
            <p:cNvSpPr/>
            <p:nvPr/>
          </p:nvSpPr>
          <p:spPr bwMode="auto">
            <a:xfrm rot="16200000">
              <a:off x="667350" y="716706"/>
              <a:ext cx="3096269" cy="976929"/>
            </a:xfrm>
            <a:prstGeom prst="rect">
              <a:avLst/>
            </a:prstGeom>
            <a:ln w="12700"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sz="600"/>
            </a:p>
          </p:txBody>
        </p:sp>
        <p:sp>
          <p:nvSpPr>
            <p:cNvPr id="198" name="Rectangle 197"/>
            <p:cNvSpPr/>
            <p:nvPr/>
          </p:nvSpPr>
          <p:spPr bwMode="auto">
            <a:xfrm>
              <a:off x="1837171" y="2394675"/>
              <a:ext cx="720000" cy="144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pl-PL" sz="600" dirty="0"/>
                <a:t>Load Balancer</a:t>
              </a:r>
              <a:endParaRPr lang="en-US" sz="600" dirty="0"/>
            </a:p>
          </p:txBody>
        </p:sp>
        <p:sp>
          <p:nvSpPr>
            <p:cNvPr id="199" name="Rectangle 198"/>
            <p:cNvSpPr/>
            <p:nvPr/>
          </p:nvSpPr>
          <p:spPr bwMode="auto">
            <a:xfrm>
              <a:off x="1837171" y="2545532"/>
              <a:ext cx="720000" cy="144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pl-PL" sz="600" dirty="0"/>
                <a:t>Nginx</a:t>
              </a:r>
              <a:endParaRPr lang="en-US" sz="600" dirty="0"/>
            </a:p>
          </p:txBody>
        </p:sp>
        <p:pic>
          <p:nvPicPr>
            <p:cNvPr id="200" name="Picture 3" descr="C:\Users\Administrator\Desktop\kundenkomponenten_26.08.10\kundenkomponenten\kundenk\kundenserver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1491" y="2058397"/>
              <a:ext cx="189688" cy="3272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1" name="Picture 200" descr="http://t1.gstatic.com/images?q=tbn:ANd9GcRXwutfOBtPZ3sjDDPj2lCObxEHt86P7WWOJhC2BhhvxWYGaCov8DZGXQEMxA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9166" y="-275470"/>
              <a:ext cx="199663" cy="2226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4" name="Rectangle 223"/>
          <p:cNvSpPr/>
          <p:nvPr/>
        </p:nvSpPr>
        <p:spPr bwMode="auto">
          <a:xfrm>
            <a:off x="6090075" y="4788253"/>
            <a:ext cx="720000" cy="14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l-PL" sz="600" dirty="0"/>
              <a:t>Microservice</a:t>
            </a:r>
            <a:endParaRPr lang="en-US" sz="600" dirty="0"/>
          </a:p>
        </p:txBody>
      </p:sp>
      <p:sp>
        <p:nvSpPr>
          <p:cNvPr id="225" name="Rectangle 224"/>
          <p:cNvSpPr/>
          <p:nvPr/>
        </p:nvSpPr>
        <p:spPr bwMode="auto">
          <a:xfrm>
            <a:off x="6090075" y="4939110"/>
            <a:ext cx="720000" cy="14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l-PL" sz="600" dirty="0"/>
              <a:t>NodeJS</a:t>
            </a:r>
            <a:endParaRPr lang="en-US" sz="600" dirty="0"/>
          </a:p>
        </p:txBody>
      </p:sp>
      <p:pic>
        <p:nvPicPr>
          <p:cNvPr id="226" name="Picture 3" descr="C:\Users\Administrator\Desktop\kundenkomponenten_26.08.10\kundenkomponenten\kundenk\kundenserv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660" y="4428827"/>
            <a:ext cx="208657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6" name="Group 235"/>
          <p:cNvGrpSpPr/>
          <p:nvPr/>
        </p:nvGrpSpPr>
        <p:grpSpPr>
          <a:xfrm>
            <a:off x="2934251" y="2686738"/>
            <a:ext cx="2053460" cy="839876"/>
            <a:chOff x="1727020" y="1928927"/>
            <a:chExt cx="2053460" cy="839876"/>
          </a:xfrm>
        </p:grpSpPr>
        <p:sp>
          <p:nvSpPr>
            <p:cNvPr id="237" name="Rectangle 236"/>
            <p:cNvSpPr/>
            <p:nvPr/>
          </p:nvSpPr>
          <p:spPr bwMode="auto">
            <a:xfrm rot="16200000">
              <a:off x="2333812" y="1322135"/>
              <a:ext cx="839876" cy="2053460"/>
            </a:xfrm>
            <a:prstGeom prst="rect">
              <a:avLst/>
            </a:prstGeom>
            <a:ln w="12700"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sz="600"/>
            </a:p>
          </p:txBody>
        </p:sp>
        <p:sp>
          <p:nvSpPr>
            <p:cNvPr id="238" name="Rectangle 237"/>
            <p:cNvSpPr/>
            <p:nvPr/>
          </p:nvSpPr>
          <p:spPr bwMode="auto">
            <a:xfrm>
              <a:off x="2388421" y="2384769"/>
              <a:ext cx="720000" cy="144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de-AT" sz="600" dirty="0"/>
                <a:t>Customer Frontend</a:t>
              </a:r>
              <a:endParaRPr lang="en-US" sz="600" dirty="0"/>
            </a:p>
          </p:txBody>
        </p:sp>
        <p:sp>
          <p:nvSpPr>
            <p:cNvPr id="239" name="Rectangle 238"/>
            <p:cNvSpPr/>
            <p:nvPr/>
          </p:nvSpPr>
          <p:spPr bwMode="auto">
            <a:xfrm>
              <a:off x="2388421" y="2535626"/>
              <a:ext cx="720000" cy="144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de-AT" sz="600" dirty="0"/>
                <a:t>Java</a:t>
              </a:r>
              <a:endParaRPr lang="en-US" sz="600" dirty="0"/>
            </a:p>
          </p:txBody>
        </p:sp>
        <p:pic>
          <p:nvPicPr>
            <p:cNvPr id="240" name="Picture 3" descr="C:\Users\Administrator\Desktop\kundenkomponenten_26.08.10\kundenkomponenten\kundenk\kundenserv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1006" y="2025343"/>
              <a:ext cx="208657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1" name="Picture 240" descr="http://t1.gstatic.com/images?q=tbn:ANd9GcRXwutfOBtPZ3sjDDPj2lCObxEHt86P7WWOJhC2BhhvxWYGaCov8DZGXQEMx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4965" y="1955405"/>
              <a:ext cx="199663" cy="2226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3" name="Group 262"/>
          <p:cNvGrpSpPr/>
          <p:nvPr/>
        </p:nvGrpSpPr>
        <p:grpSpPr>
          <a:xfrm>
            <a:off x="2942196" y="3643674"/>
            <a:ext cx="2053460" cy="839876"/>
            <a:chOff x="1727020" y="1928927"/>
            <a:chExt cx="2053460" cy="839876"/>
          </a:xfrm>
        </p:grpSpPr>
        <p:sp>
          <p:nvSpPr>
            <p:cNvPr id="264" name="Rectangle 263"/>
            <p:cNvSpPr/>
            <p:nvPr/>
          </p:nvSpPr>
          <p:spPr bwMode="auto">
            <a:xfrm rot="16200000">
              <a:off x="2333812" y="1322135"/>
              <a:ext cx="839876" cy="2053460"/>
            </a:xfrm>
            <a:prstGeom prst="rect">
              <a:avLst/>
            </a:prstGeom>
            <a:ln w="12700"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sz="600"/>
            </a:p>
          </p:txBody>
        </p:sp>
        <p:pic>
          <p:nvPicPr>
            <p:cNvPr id="267" name="Picture 3" descr="C:\Users\Administrator\Desktop\kundenkomponenten_26.08.10\kundenkomponenten\kundenk\kundenserv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4698" y="2039850"/>
              <a:ext cx="208657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8" name="Picture 267" descr="http://t1.gstatic.com/images?q=tbn:ANd9GcRXwutfOBtPZ3sjDDPj2lCObxEHt86P7WWOJhC2BhhvxWYGaCov8DZGXQEMx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4965" y="1955405"/>
              <a:ext cx="199663" cy="2226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5" name="Rectangle 264"/>
            <p:cNvSpPr/>
            <p:nvPr/>
          </p:nvSpPr>
          <p:spPr bwMode="auto">
            <a:xfrm>
              <a:off x="2382113" y="2399276"/>
              <a:ext cx="720000" cy="144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de-AT" sz="600" dirty="0"/>
                <a:t>Customer Frontend</a:t>
              </a:r>
              <a:endParaRPr lang="en-US" sz="600" dirty="0"/>
            </a:p>
          </p:txBody>
        </p:sp>
        <p:sp>
          <p:nvSpPr>
            <p:cNvPr id="266" name="Rectangle 265"/>
            <p:cNvSpPr/>
            <p:nvPr/>
          </p:nvSpPr>
          <p:spPr bwMode="auto">
            <a:xfrm>
              <a:off x="2382113" y="2550133"/>
              <a:ext cx="720000" cy="144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de-AT" sz="600" dirty="0"/>
                <a:t>Java</a:t>
              </a:r>
              <a:endParaRPr lang="en-US" sz="600" dirty="0"/>
            </a:p>
          </p:txBody>
        </p:sp>
      </p:grpSp>
      <p:grpSp>
        <p:nvGrpSpPr>
          <p:cNvPr id="272" name="Group 271"/>
          <p:cNvGrpSpPr/>
          <p:nvPr/>
        </p:nvGrpSpPr>
        <p:grpSpPr>
          <a:xfrm>
            <a:off x="2936559" y="4595964"/>
            <a:ext cx="2053460" cy="839876"/>
            <a:chOff x="1727020" y="1928927"/>
            <a:chExt cx="2053460" cy="839876"/>
          </a:xfrm>
        </p:grpSpPr>
        <p:sp>
          <p:nvSpPr>
            <p:cNvPr id="273" name="Rectangle 272"/>
            <p:cNvSpPr/>
            <p:nvPr/>
          </p:nvSpPr>
          <p:spPr bwMode="auto">
            <a:xfrm rot="16200000">
              <a:off x="2333812" y="1322135"/>
              <a:ext cx="839876" cy="2053460"/>
            </a:xfrm>
            <a:prstGeom prst="rect">
              <a:avLst/>
            </a:prstGeom>
            <a:ln w="12700"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sz="600"/>
            </a:p>
          </p:txBody>
        </p:sp>
        <p:sp>
          <p:nvSpPr>
            <p:cNvPr id="274" name="Rectangle 273"/>
            <p:cNvSpPr/>
            <p:nvPr/>
          </p:nvSpPr>
          <p:spPr bwMode="auto">
            <a:xfrm>
              <a:off x="2401420" y="2357485"/>
              <a:ext cx="720000" cy="144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de-AT" sz="600" dirty="0"/>
                <a:t>Customer Frontend</a:t>
              </a:r>
              <a:endParaRPr lang="en-US" sz="600" dirty="0"/>
            </a:p>
          </p:txBody>
        </p:sp>
        <p:sp>
          <p:nvSpPr>
            <p:cNvPr id="275" name="Rectangle 274"/>
            <p:cNvSpPr/>
            <p:nvPr/>
          </p:nvSpPr>
          <p:spPr bwMode="auto">
            <a:xfrm>
              <a:off x="2401420" y="2508342"/>
              <a:ext cx="720000" cy="144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de-AT" sz="600" dirty="0"/>
                <a:t>Java</a:t>
              </a:r>
              <a:endParaRPr lang="en-US" sz="600" dirty="0"/>
            </a:p>
          </p:txBody>
        </p:sp>
        <p:pic>
          <p:nvPicPr>
            <p:cNvPr id="276" name="Picture 3" descr="C:\Users\Administrator\Desktop\kundenkomponenten_26.08.10\kundenkomponenten\kundenk\kundenserv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4005" y="1998059"/>
              <a:ext cx="208657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7" name="Picture 276" descr="http://t1.gstatic.com/images?q=tbn:ANd9GcRXwutfOBtPZ3sjDDPj2lCObxEHt86P7WWOJhC2BhhvxWYGaCov8DZGXQEMx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4965" y="1955405"/>
              <a:ext cx="199663" cy="2226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9" name="Rectangle 278"/>
          <p:cNvSpPr/>
          <p:nvPr/>
        </p:nvSpPr>
        <p:spPr bwMode="auto">
          <a:xfrm>
            <a:off x="5989716" y="5609823"/>
            <a:ext cx="720000" cy="14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l-PL" sz="600" dirty="0"/>
              <a:t>Weather App</a:t>
            </a:r>
            <a:endParaRPr lang="en-US" sz="600" dirty="0"/>
          </a:p>
        </p:txBody>
      </p:sp>
      <p:sp>
        <p:nvSpPr>
          <p:cNvPr id="280" name="Rectangle 279"/>
          <p:cNvSpPr/>
          <p:nvPr/>
        </p:nvSpPr>
        <p:spPr bwMode="auto">
          <a:xfrm>
            <a:off x="5989716" y="5760680"/>
            <a:ext cx="720000" cy="14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l-PL" sz="600" dirty="0"/>
              <a:t>NodeJS</a:t>
            </a:r>
            <a:endParaRPr lang="en-US" sz="600" dirty="0"/>
          </a:p>
        </p:txBody>
      </p:sp>
      <p:pic>
        <p:nvPicPr>
          <p:cNvPr id="281" name="Picture 3" descr="C:\Users\Administrator\Desktop\kundenkomponenten_26.08.10\kundenkomponenten\kundenk\kundenserv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301" y="5250397"/>
            <a:ext cx="208657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2" name="Elbow Connector 711"/>
          <p:cNvCxnSpPr>
            <a:stCxn id="200" idx="3"/>
            <a:endCxn id="159" idx="1"/>
          </p:cNvCxnSpPr>
          <p:nvPr/>
        </p:nvCxnSpPr>
        <p:spPr>
          <a:xfrm flipV="1">
            <a:off x="6546415" y="2707312"/>
            <a:ext cx="1781204" cy="470469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5" name="Straight Arrow Connector 284"/>
          <p:cNvCxnSpPr>
            <a:cxnSpLocks/>
            <a:stCxn id="460" idx="3"/>
            <a:endCxn id="281" idx="1"/>
          </p:cNvCxnSpPr>
          <p:nvPr/>
        </p:nvCxnSpPr>
        <p:spPr>
          <a:xfrm>
            <a:off x="1899006" y="3536288"/>
            <a:ext cx="4343295" cy="1894109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7" name="Straight Arrow Connector 285"/>
          <p:cNvCxnSpPr>
            <a:cxnSpLocks/>
            <a:stCxn id="460" idx="3"/>
            <a:endCxn id="276" idx="1"/>
          </p:cNvCxnSpPr>
          <p:nvPr/>
        </p:nvCxnSpPr>
        <p:spPr>
          <a:xfrm>
            <a:off x="1899006" y="3536288"/>
            <a:ext cx="1964538" cy="1308808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0" name="Straight Arrow Connector 285"/>
          <p:cNvCxnSpPr>
            <a:cxnSpLocks/>
            <a:stCxn id="460" idx="3"/>
            <a:endCxn id="267" idx="1"/>
          </p:cNvCxnSpPr>
          <p:nvPr/>
        </p:nvCxnSpPr>
        <p:spPr>
          <a:xfrm>
            <a:off x="1899006" y="3536288"/>
            <a:ext cx="1950868" cy="398309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4" name="Straight Arrow Connector 285"/>
          <p:cNvCxnSpPr>
            <a:cxnSpLocks/>
            <a:stCxn id="460" idx="3"/>
            <a:endCxn id="240" idx="1"/>
          </p:cNvCxnSpPr>
          <p:nvPr/>
        </p:nvCxnSpPr>
        <p:spPr>
          <a:xfrm flipV="1">
            <a:off x="1899006" y="2963154"/>
            <a:ext cx="1949231" cy="573134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8" name="Straight Arrow Connector 285"/>
          <p:cNvCxnSpPr>
            <a:cxnSpLocks/>
            <a:stCxn id="460" idx="3"/>
            <a:endCxn id="194" idx="1"/>
          </p:cNvCxnSpPr>
          <p:nvPr/>
        </p:nvCxnSpPr>
        <p:spPr>
          <a:xfrm flipV="1">
            <a:off x="1899006" y="1964710"/>
            <a:ext cx="1949231" cy="1571578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6" name="Straight Arrow Connector 285"/>
          <p:cNvCxnSpPr>
            <a:stCxn id="240" idx="3"/>
            <a:endCxn id="200" idx="1"/>
          </p:cNvCxnSpPr>
          <p:nvPr/>
        </p:nvCxnSpPr>
        <p:spPr>
          <a:xfrm>
            <a:off x="4056894" y="2963154"/>
            <a:ext cx="2299833" cy="214627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9" name="Straight Arrow Connector 285"/>
          <p:cNvCxnSpPr>
            <a:stCxn id="267" idx="3"/>
            <a:endCxn id="200" idx="1"/>
          </p:cNvCxnSpPr>
          <p:nvPr/>
        </p:nvCxnSpPr>
        <p:spPr>
          <a:xfrm flipV="1">
            <a:off x="4058531" y="3177781"/>
            <a:ext cx="2298196" cy="756816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2" name="Straight Arrow Connector 285"/>
          <p:cNvCxnSpPr>
            <a:stCxn id="276" idx="3"/>
            <a:endCxn id="200" idx="1"/>
          </p:cNvCxnSpPr>
          <p:nvPr/>
        </p:nvCxnSpPr>
        <p:spPr>
          <a:xfrm flipV="1">
            <a:off x="4072201" y="3177781"/>
            <a:ext cx="2284526" cy="1667315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7" name="Elbow Connector 336"/>
          <p:cNvCxnSpPr>
            <a:stCxn id="200" idx="3"/>
            <a:endCxn id="615" idx="1"/>
          </p:cNvCxnSpPr>
          <p:nvPr/>
        </p:nvCxnSpPr>
        <p:spPr>
          <a:xfrm>
            <a:off x="6546415" y="3177781"/>
            <a:ext cx="1794874" cy="1303361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3" name="Straight Arrow Connector 342"/>
          <p:cNvCxnSpPr>
            <a:stCxn id="226" idx="3"/>
            <a:endCxn id="222" idx="1"/>
          </p:cNvCxnSpPr>
          <p:nvPr/>
        </p:nvCxnSpPr>
        <p:spPr>
          <a:xfrm>
            <a:off x="6551317" y="4608827"/>
            <a:ext cx="613096" cy="926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/>
        </p:nvSpPr>
        <p:spPr bwMode="auto">
          <a:xfrm>
            <a:off x="1456766" y="3710112"/>
            <a:ext cx="720000" cy="14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l-PL" sz="600" dirty="0"/>
              <a:t>Load Balancer</a:t>
            </a:r>
            <a:endParaRPr lang="en-US" sz="600" dirty="0"/>
          </a:p>
        </p:txBody>
      </p:sp>
      <p:sp>
        <p:nvSpPr>
          <p:cNvPr id="175" name="Rectangle 174"/>
          <p:cNvSpPr/>
          <p:nvPr/>
        </p:nvSpPr>
        <p:spPr bwMode="auto">
          <a:xfrm>
            <a:off x="1456766" y="3860969"/>
            <a:ext cx="720000" cy="14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l-PL" sz="600" dirty="0"/>
              <a:t>Apache</a:t>
            </a:r>
            <a:endParaRPr lang="en-US" sz="600" dirty="0"/>
          </a:p>
        </p:txBody>
      </p:sp>
      <p:cxnSp>
        <p:nvCxnSpPr>
          <p:cNvPr id="349" name="Straight Arrow Connector 348"/>
          <p:cNvCxnSpPr>
            <a:stCxn id="199" idx="2"/>
            <a:endCxn id="226" idx="0"/>
          </p:cNvCxnSpPr>
          <p:nvPr/>
        </p:nvCxnSpPr>
        <p:spPr>
          <a:xfrm flipH="1">
            <a:off x="6446989" y="3603954"/>
            <a:ext cx="15418" cy="824873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6" name="Straight Arrow Connector 355"/>
          <p:cNvCxnSpPr>
            <a:stCxn id="222" idx="3"/>
            <a:endCxn id="615" idx="1"/>
          </p:cNvCxnSpPr>
          <p:nvPr/>
        </p:nvCxnSpPr>
        <p:spPr>
          <a:xfrm flipV="1">
            <a:off x="7373070" y="4481142"/>
            <a:ext cx="968219" cy="128611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2" name="Straight Arrow Connector 285"/>
          <p:cNvCxnSpPr>
            <a:stCxn id="194" idx="3"/>
            <a:endCxn id="200" idx="1"/>
          </p:cNvCxnSpPr>
          <p:nvPr/>
        </p:nvCxnSpPr>
        <p:spPr>
          <a:xfrm>
            <a:off x="4056894" y="1964710"/>
            <a:ext cx="2299833" cy="1213071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60" name="Picture 6" descr="C:\Users\Administrator\Desktop\kundenkomponenten_26.08.10\kundenkomponenten\kundenk\webserv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349" y="3356288"/>
            <a:ext cx="208657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7" name="Straight Arrow Connector 355"/>
          <p:cNvCxnSpPr>
            <a:stCxn id="222" idx="3"/>
            <a:endCxn id="159" idx="1"/>
          </p:cNvCxnSpPr>
          <p:nvPr/>
        </p:nvCxnSpPr>
        <p:spPr>
          <a:xfrm flipV="1">
            <a:off x="7373070" y="2707312"/>
            <a:ext cx="954549" cy="1902441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3" name="Rectangle 212"/>
          <p:cNvSpPr/>
          <p:nvPr/>
        </p:nvSpPr>
        <p:spPr bwMode="auto">
          <a:xfrm>
            <a:off x="6109691" y="2215963"/>
            <a:ext cx="720000" cy="14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sz="600" dirty="0"/>
              <a:t>Credit Card Service</a:t>
            </a:r>
            <a:endParaRPr lang="en-US" sz="600" dirty="0"/>
          </a:p>
        </p:txBody>
      </p:sp>
      <p:sp>
        <p:nvSpPr>
          <p:cNvPr id="217" name="Rectangle 216"/>
          <p:cNvSpPr/>
          <p:nvPr/>
        </p:nvSpPr>
        <p:spPr bwMode="auto">
          <a:xfrm>
            <a:off x="6109691" y="2370869"/>
            <a:ext cx="720000" cy="14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sz="600" dirty="0"/>
              <a:t>Native</a:t>
            </a:r>
            <a:endParaRPr lang="en-US" sz="600" dirty="0"/>
          </a:p>
        </p:txBody>
      </p:sp>
      <p:pic>
        <p:nvPicPr>
          <p:cNvPr id="230" name="Picture 3" descr="C:\Users\Administrator\Desktop\kundenkomponenten_26.08.10\kundenkomponenten\kundenk\kundenserv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269" y="1857787"/>
            <a:ext cx="208657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1" name="Rectangle 230"/>
          <p:cNvSpPr/>
          <p:nvPr/>
        </p:nvSpPr>
        <p:spPr bwMode="auto">
          <a:xfrm>
            <a:off x="6116268" y="1477746"/>
            <a:ext cx="720000" cy="14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l-PL" sz="600" dirty="0"/>
              <a:t>Database</a:t>
            </a:r>
            <a:endParaRPr lang="en-US" sz="600" dirty="0"/>
          </a:p>
        </p:txBody>
      </p:sp>
      <p:sp>
        <p:nvSpPr>
          <p:cNvPr id="232" name="Rectangle 231"/>
          <p:cNvSpPr/>
          <p:nvPr/>
        </p:nvSpPr>
        <p:spPr bwMode="auto">
          <a:xfrm>
            <a:off x="6116268" y="1632652"/>
            <a:ext cx="720000" cy="14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l-PL" sz="600" dirty="0"/>
              <a:t>MySQL</a:t>
            </a:r>
          </a:p>
        </p:txBody>
      </p:sp>
      <p:pic>
        <p:nvPicPr>
          <p:cNvPr id="233" name="Picture 2" descr="C:\Users\Administrator\Desktop\kundenkomponenten_26.08.10\kundenkomponenten\kundenk\kundendatenbank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586" y="1110889"/>
            <a:ext cx="211659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45" name="Straight Arrow Connector 644"/>
          <p:cNvCxnSpPr>
            <a:stCxn id="460" idx="0"/>
            <a:endCxn id="233" idx="1"/>
          </p:cNvCxnSpPr>
          <p:nvPr/>
        </p:nvCxnSpPr>
        <p:spPr>
          <a:xfrm rot="5400000" flipH="1" flipV="1">
            <a:off x="3039433" y="46135"/>
            <a:ext cx="2065399" cy="4554908"/>
          </a:xfrm>
          <a:prstGeom prst="bentConnector2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9" name="Straight Arrow Connector 588"/>
          <p:cNvCxnSpPr>
            <a:stCxn id="278" idx="3"/>
          </p:cNvCxnSpPr>
          <p:nvPr/>
        </p:nvCxnSpPr>
        <p:spPr>
          <a:xfrm flipH="1" flipV="1">
            <a:off x="6566926" y="2034980"/>
            <a:ext cx="2802457" cy="291713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2" name="Straight Arrow Connector 591"/>
          <p:cNvCxnSpPr>
            <a:stCxn id="537" idx="3"/>
          </p:cNvCxnSpPr>
          <p:nvPr/>
        </p:nvCxnSpPr>
        <p:spPr>
          <a:xfrm flipH="1" flipV="1">
            <a:off x="6600586" y="2078728"/>
            <a:ext cx="2781085" cy="963947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6" name="Rectangle 245">
            <a:extLst>
              <a:ext uri="{FF2B5EF4-FFF2-40B4-BE49-F238E27FC236}">
                <a16:creationId xmlns:a16="http://schemas.microsoft.com/office/drawing/2014/main" id="{862BB8D4-510C-4A51-94C6-117D2652C8B8}"/>
              </a:ext>
            </a:extLst>
          </p:cNvPr>
          <p:cNvSpPr/>
          <p:nvPr/>
        </p:nvSpPr>
        <p:spPr bwMode="auto">
          <a:xfrm>
            <a:off x="11091094" y="1986275"/>
            <a:ext cx="1048784" cy="1014622"/>
          </a:xfrm>
          <a:prstGeom prst="rect">
            <a:avLst/>
          </a:prstGeom>
          <a:ln w="127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600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5A2B799C-1CAD-424A-8503-CF5381D845D5}"/>
              </a:ext>
            </a:extLst>
          </p:cNvPr>
          <p:cNvSpPr/>
          <p:nvPr/>
        </p:nvSpPr>
        <p:spPr bwMode="auto">
          <a:xfrm>
            <a:off x="11201440" y="2457920"/>
            <a:ext cx="787484" cy="2546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l-PL" sz="600" dirty="0"/>
              <a:t>demo1WeatherBackend </a:t>
            </a:r>
            <a:endParaRPr lang="en-US" sz="600" dirty="0"/>
          </a:p>
          <a:p>
            <a:pPr algn="ctr"/>
            <a:r>
              <a:rPr lang="pl-PL" sz="600" dirty="0"/>
              <a:t>in us-east-1</a:t>
            </a:r>
            <a:endParaRPr lang="en-US" sz="600" dirty="0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2F815F03-A42C-44BD-996C-7866E1B81461}"/>
              </a:ext>
            </a:extLst>
          </p:cNvPr>
          <p:cNvSpPr/>
          <p:nvPr/>
        </p:nvSpPr>
        <p:spPr bwMode="auto">
          <a:xfrm>
            <a:off x="11201440" y="2723463"/>
            <a:ext cx="787484" cy="14681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sz="600" dirty="0"/>
              <a:t>AWS Lambda NodeJs</a:t>
            </a:r>
            <a:endParaRPr lang="en-US" sz="600" dirty="0"/>
          </a:p>
        </p:txBody>
      </p:sp>
      <p:pic>
        <p:nvPicPr>
          <p:cNvPr id="249" name="Picture 2" descr="C:\Users\Administrator\Desktop\kundenkomponenten_26.08.10\kundenkomponenten\kundenk\kundendatenbank.png">
            <a:extLst>
              <a:ext uri="{FF2B5EF4-FFF2-40B4-BE49-F238E27FC236}">
                <a16:creationId xmlns:a16="http://schemas.microsoft.com/office/drawing/2014/main" id="{F58E3372-FCD1-48CC-84ED-C3B96C980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2694" y="2064897"/>
            <a:ext cx="211659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0" name="Rectangle 249">
            <a:extLst>
              <a:ext uri="{FF2B5EF4-FFF2-40B4-BE49-F238E27FC236}">
                <a16:creationId xmlns:a16="http://schemas.microsoft.com/office/drawing/2014/main" id="{798F843D-57AA-4642-9306-D2B9A449BB76}"/>
              </a:ext>
            </a:extLst>
          </p:cNvPr>
          <p:cNvSpPr/>
          <p:nvPr/>
        </p:nvSpPr>
        <p:spPr bwMode="auto">
          <a:xfrm>
            <a:off x="11112723" y="3121252"/>
            <a:ext cx="1048784" cy="1014622"/>
          </a:xfrm>
          <a:prstGeom prst="rect">
            <a:avLst/>
          </a:prstGeom>
          <a:ln w="127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600"/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4166B34B-1DCA-4F61-BBCB-96043D5F1531}"/>
              </a:ext>
            </a:extLst>
          </p:cNvPr>
          <p:cNvSpPr/>
          <p:nvPr/>
        </p:nvSpPr>
        <p:spPr bwMode="auto">
          <a:xfrm>
            <a:off x="11223069" y="3592897"/>
            <a:ext cx="787484" cy="2546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l-PL" sz="600" dirty="0"/>
              <a:t>dynamodb.us-east-1.</a:t>
            </a:r>
            <a:endParaRPr lang="en-US" sz="600" dirty="0"/>
          </a:p>
          <a:p>
            <a:pPr algn="ctr"/>
            <a:r>
              <a:rPr lang="pl-PL" sz="600" dirty="0"/>
              <a:t>amazonaws.com</a:t>
            </a:r>
            <a:endParaRPr lang="en-US" sz="600" dirty="0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E7CE5536-4952-4AA1-B618-5C2E898CD983}"/>
              </a:ext>
            </a:extLst>
          </p:cNvPr>
          <p:cNvSpPr/>
          <p:nvPr/>
        </p:nvSpPr>
        <p:spPr bwMode="auto">
          <a:xfrm>
            <a:off x="11223069" y="3858440"/>
            <a:ext cx="787484" cy="14681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sz="600" dirty="0"/>
              <a:t>AWS Dynamodb</a:t>
            </a:r>
            <a:endParaRPr lang="en-US" sz="600" dirty="0"/>
          </a:p>
        </p:txBody>
      </p:sp>
      <p:pic>
        <p:nvPicPr>
          <p:cNvPr id="253" name="Picture 2" descr="C:\Users\Administrator\Desktop\kundenkomponenten_26.08.10\kundenkomponenten\kundenk\kundendatenbank.png">
            <a:extLst>
              <a:ext uri="{FF2B5EF4-FFF2-40B4-BE49-F238E27FC236}">
                <a16:creationId xmlns:a16="http://schemas.microsoft.com/office/drawing/2014/main" id="{18E9DD84-799F-4113-9304-8625EB353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4323" y="3199874"/>
            <a:ext cx="211659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4459C503-9148-49FD-91A4-B5059EBC535D}"/>
              </a:ext>
            </a:extLst>
          </p:cNvPr>
          <p:cNvCxnSpPr>
            <a:cxnSpLocks/>
            <a:stCxn id="247" idx="0"/>
            <a:endCxn id="253" idx="0"/>
          </p:cNvCxnSpPr>
          <p:nvPr/>
        </p:nvCxnSpPr>
        <p:spPr>
          <a:xfrm>
            <a:off x="11595182" y="2457920"/>
            <a:ext cx="54971" cy="741954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6" name="Straight Arrow Connector 284">
            <a:extLst>
              <a:ext uri="{FF2B5EF4-FFF2-40B4-BE49-F238E27FC236}">
                <a16:creationId xmlns:a16="http://schemas.microsoft.com/office/drawing/2014/main" id="{416E6123-166E-449E-B468-23AB452C6049}"/>
              </a:ext>
            </a:extLst>
          </p:cNvPr>
          <p:cNvCxnSpPr>
            <a:cxnSpLocks/>
            <a:endCxn id="249" idx="1"/>
          </p:cNvCxnSpPr>
          <p:nvPr/>
        </p:nvCxnSpPr>
        <p:spPr>
          <a:xfrm flipV="1">
            <a:off x="6445205" y="2244897"/>
            <a:ext cx="5077489" cy="3184927"/>
          </a:xfrm>
          <a:prstGeom prst="bentConnector3">
            <a:avLst>
              <a:gd name="adj1" fmla="val 81592"/>
            </a:avLst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585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/>
          <p:cNvSpPr/>
          <p:nvPr/>
        </p:nvSpPr>
        <p:spPr bwMode="auto">
          <a:xfrm rot="16200000">
            <a:off x="2848654" y="4076424"/>
            <a:ext cx="2664812" cy="195294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 bwMode="auto">
          <a:xfrm rot="16200000">
            <a:off x="2891473" y="1057035"/>
            <a:ext cx="2579171" cy="195294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 bwMode="auto">
          <a:xfrm>
            <a:off x="5846417" y="1952320"/>
            <a:ext cx="3370866" cy="4176665"/>
          </a:xfrm>
          <a:custGeom>
            <a:avLst/>
            <a:gdLst/>
            <a:ahLst/>
            <a:cxnLst/>
            <a:rect l="l" t="t" r="r" b="b"/>
            <a:pathLst>
              <a:path w="3370866" h="4176665">
                <a:moveTo>
                  <a:pt x="0" y="0"/>
                </a:moveTo>
                <a:lnTo>
                  <a:pt x="2180019" y="0"/>
                </a:lnTo>
                <a:lnTo>
                  <a:pt x="2180019" y="2841287"/>
                </a:lnTo>
                <a:lnTo>
                  <a:pt x="3370866" y="2841287"/>
                </a:lnTo>
                <a:lnTo>
                  <a:pt x="3370866" y="4176665"/>
                </a:lnTo>
                <a:lnTo>
                  <a:pt x="2180019" y="4176665"/>
                </a:lnTo>
                <a:lnTo>
                  <a:pt x="0" y="4176665"/>
                </a:lnTo>
                <a:close/>
              </a:path>
            </a:pathLst>
          </a:cu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 bwMode="auto">
          <a:xfrm>
            <a:off x="1654162" y="2791382"/>
            <a:ext cx="1190847" cy="133537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077200" y="6689487"/>
            <a:ext cx="2133600" cy="365125"/>
          </a:xfrm>
        </p:spPr>
        <p:txBody>
          <a:bodyPr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fld id="{2EF15DA6-2DF0-444C-AF75-45276A96860D}" type="slidenum">
              <a:rPr lang="en-US" sz="1300">
                <a:solidFill>
                  <a:srgbClr val="FFFFFF"/>
                </a:solidFill>
                <a:latin typeface="Futura Lt BT" pitchFamily="34" charset="0"/>
              </a:rPr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z="1300">
              <a:solidFill>
                <a:srgbClr val="FFFFFF"/>
              </a:solidFill>
              <a:latin typeface="Futura Lt BT" pitchFamily="34" charset="0"/>
            </a:endParaRPr>
          </a:p>
        </p:txBody>
      </p:sp>
      <p:pic>
        <p:nvPicPr>
          <p:cNvPr id="9" name="Picture 6" descr="C:\Users\Administrator\Desktop\kundenkomponenten_26.08.10\kundenkomponenten\kundenk\webserv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945" y="2858068"/>
            <a:ext cx="417589" cy="72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Rectangle 100"/>
          <p:cNvSpPr/>
          <p:nvPr/>
        </p:nvSpPr>
        <p:spPr bwMode="auto">
          <a:xfrm>
            <a:off x="1764336" y="3587289"/>
            <a:ext cx="922774" cy="2157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sz="900" dirty="0"/>
              <a:t>Load Balancer</a:t>
            </a:r>
            <a:endParaRPr lang="en-US" sz="900" dirty="0"/>
          </a:p>
        </p:txBody>
      </p:sp>
      <p:sp>
        <p:nvSpPr>
          <p:cNvPr id="39" name="Title 2"/>
          <p:cNvSpPr txBox="1">
            <a:spLocks/>
          </p:cNvSpPr>
          <p:nvPr/>
        </p:nvSpPr>
        <p:spPr>
          <a:xfrm>
            <a:off x="2001839" y="352957"/>
            <a:ext cx="8243887" cy="7810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sz="3000" b="1" kern="1200" spc="0" baseline="0">
                <a:solidFill>
                  <a:schemeClr val="accent3"/>
                </a:solidFill>
                <a:latin typeface="+mj-lt"/>
                <a:ea typeface="+mj-ea"/>
                <a:cs typeface="Lucida Sans Unicode" pitchFamily="34" charset="0"/>
              </a:defRPr>
            </a:lvl1pPr>
          </a:lstStyle>
          <a:p>
            <a:r>
              <a:rPr lang="de-AT" dirty="0"/>
              <a:t>Large (compact view)</a:t>
            </a:r>
            <a:endParaRPr lang="en-US" dirty="0"/>
          </a:p>
        </p:txBody>
      </p:sp>
      <p:sp>
        <p:nvSpPr>
          <p:cNvPr id="87" name="Rectangle 86"/>
          <p:cNvSpPr/>
          <p:nvPr/>
        </p:nvSpPr>
        <p:spPr bwMode="auto">
          <a:xfrm>
            <a:off x="1764336" y="3804031"/>
            <a:ext cx="922774" cy="216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sz="900" dirty="0"/>
              <a:t>Apache</a:t>
            </a:r>
            <a:endParaRPr lang="en-US" sz="900" dirty="0"/>
          </a:p>
        </p:txBody>
      </p:sp>
      <p:pic>
        <p:nvPicPr>
          <p:cNvPr id="122" name="Picture 3" descr="C:\Users\Administrator\Desktop\kundenkomponenten_26.08.10\kundenkomponenten\kundenk\kundenserv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293" y="2052745"/>
            <a:ext cx="41731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Rectangle 122"/>
          <p:cNvSpPr/>
          <p:nvPr/>
        </p:nvSpPr>
        <p:spPr bwMode="auto">
          <a:xfrm>
            <a:off x="3751516" y="2773228"/>
            <a:ext cx="922774" cy="2157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sz="900" dirty="0"/>
              <a:t>Customer Frontend</a:t>
            </a:r>
            <a:endParaRPr lang="en-US" sz="900" dirty="0"/>
          </a:p>
        </p:txBody>
      </p:sp>
      <p:sp>
        <p:nvSpPr>
          <p:cNvPr id="124" name="Rectangle 123"/>
          <p:cNvSpPr/>
          <p:nvPr/>
        </p:nvSpPr>
        <p:spPr bwMode="auto">
          <a:xfrm>
            <a:off x="3751515" y="2989010"/>
            <a:ext cx="922774" cy="216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sz="900" dirty="0"/>
              <a:t>Java</a:t>
            </a:r>
            <a:endParaRPr lang="en-US" sz="900" dirty="0"/>
          </a:p>
        </p:txBody>
      </p:sp>
      <p:pic>
        <p:nvPicPr>
          <p:cNvPr id="125" name="Picture 3" descr="C:\Users\Administrator\Desktop\kundenkomponenten_26.08.10\kundenkomponenten\kundenk\kundenserv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066" y="5060945"/>
            <a:ext cx="41731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Rectangle 125"/>
          <p:cNvSpPr/>
          <p:nvPr/>
        </p:nvSpPr>
        <p:spPr bwMode="auto">
          <a:xfrm>
            <a:off x="3741289" y="5781428"/>
            <a:ext cx="922774" cy="2157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sz="900" dirty="0"/>
              <a:t>Customer Frontend</a:t>
            </a:r>
            <a:endParaRPr lang="en-US" sz="900" dirty="0"/>
          </a:p>
        </p:txBody>
      </p:sp>
      <p:sp>
        <p:nvSpPr>
          <p:cNvPr id="127" name="Rectangle 126"/>
          <p:cNvSpPr/>
          <p:nvPr/>
        </p:nvSpPr>
        <p:spPr bwMode="auto">
          <a:xfrm>
            <a:off x="3741288" y="5997210"/>
            <a:ext cx="922774" cy="216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sz="900" dirty="0"/>
              <a:t>Java</a:t>
            </a:r>
            <a:endParaRPr lang="en-US" sz="900" dirty="0"/>
          </a:p>
        </p:txBody>
      </p:sp>
      <p:pic>
        <p:nvPicPr>
          <p:cNvPr id="136" name="Picture 3" descr="C:\Users\Administrator\Desktop\kundenkomponenten_26.08.10\kundenkomponenten\kundenk\kundenserv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358" y="2059437"/>
            <a:ext cx="41731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/>
          <p:cNvSpPr/>
          <p:nvPr/>
        </p:nvSpPr>
        <p:spPr bwMode="auto">
          <a:xfrm>
            <a:off x="6961581" y="2779920"/>
            <a:ext cx="922774" cy="2157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sz="900" dirty="0"/>
              <a:t>Business Backend</a:t>
            </a:r>
            <a:endParaRPr lang="en-US" sz="900" dirty="0"/>
          </a:p>
        </p:txBody>
      </p:sp>
      <p:sp>
        <p:nvSpPr>
          <p:cNvPr id="138" name="Rectangle 137"/>
          <p:cNvSpPr/>
          <p:nvPr/>
        </p:nvSpPr>
        <p:spPr bwMode="auto">
          <a:xfrm>
            <a:off x="6961580" y="2995702"/>
            <a:ext cx="922774" cy="216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sz="900" dirty="0"/>
              <a:t>Java</a:t>
            </a:r>
            <a:endParaRPr lang="en-US" sz="900" dirty="0"/>
          </a:p>
        </p:txBody>
      </p:sp>
      <p:pic>
        <p:nvPicPr>
          <p:cNvPr id="139" name="Picture 3" descr="C:\Users\Administrator\Desktop\kundenkomponenten_26.08.10\kundenkomponenten\kundenk\kundenserv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357" y="3352711"/>
            <a:ext cx="41731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0" name="Rectangle 139"/>
          <p:cNvSpPr/>
          <p:nvPr/>
        </p:nvSpPr>
        <p:spPr bwMode="auto">
          <a:xfrm>
            <a:off x="6961580" y="4073194"/>
            <a:ext cx="922774" cy="2157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sz="900" dirty="0"/>
              <a:t>Business Backend</a:t>
            </a:r>
            <a:endParaRPr lang="en-US" sz="900" dirty="0"/>
          </a:p>
        </p:txBody>
      </p:sp>
      <p:sp>
        <p:nvSpPr>
          <p:cNvPr id="141" name="Rectangle 140"/>
          <p:cNvSpPr/>
          <p:nvPr/>
        </p:nvSpPr>
        <p:spPr bwMode="auto">
          <a:xfrm>
            <a:off x="6961579" y="4288976"/>
            <a:ext cx="922774" cy="216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sz="900" dirty="0"/>
              <a:t>Java</a:t>
            </a:r>
            <a:endParaRPr lang="en-US" sz="900" dirty="0"/>
          </a:p>
        </p:txBody>
      </p:sp>
      <p:pic>
        <p:nvPicPr>
          <p:cNvPr id="149" name="Picture 3" descr="C:\Users\Administrator\Desktop\kundenkomponenten_26.08.10\kundenkomponenten\kundenk\kundenserv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4310" y="4866950"/>
            <a:ext cx="41731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0" name="Rectangle 149"/>
          <p:cNvSpPr/>
          <p:nvPr/>
        </p:nvSpPr>
        <p:spPr bwMode="auto">
          <a:xfrm>
            <a:off x="6953533" y="5587433"/>
            <a:ext cx="922774" cy="2157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sz="900" dirty="0"/>
              <a:t>Payment Backend</a:t>
            </a:r>
            <a:endParaRPr lang="en-US" sz="900" dirty="0"/>
          </a:p>
        </p:txBody>
      </p:sp>
      <p:sp>
        <p:nvSpPr>
          <p:cNvPr id="151" name="Rectangle 150"/>
          <p:cNvSpPr/>
          <p:nvPr/>
        </p:nvSpPr>
        <p:spPr bwMode="auto">
          <a:xfrm>
            <a:off x="6953532" y="5803215"/>
            <a:ext cx="922774" cy="216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sz="900" dirty="0"/>
              <a:t>.Net</a:t>
            </a:r>
            <a:endParaRPr lang="en-US" sz="900" dirty="0"/>
          </a:p>
        </p:txBody>
      </p:sp>
      <p:pic>
        <p:nvPicPr>
          <p:cNvPr id="159" name="Picture 6" descr="C:\Users\Administrator\Desktop\kundenkomponenten_26.08.10\kundenkomponenten\kundenk\webserv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615" y="2788877"/>
            <a:ext cx="417589" cy="72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0" name="Rectangle 159"/>
          <p:cNvSpPr/>
          <p:nvPr/>
        </p:nvSpPr>
        <p:spPr bwMode="auto">
          <a:xfrm>
            <a:off x="5947006" y="3518098"/>
            <a:ext cx="922774" cy="2157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sz="900" dirty="0"/>
              <a:t>Web Server</a:t>
            </a:r>
            <a:endParaRPr lang="en-US" sz="900" dirty="0"/>
          </a:p>
        </p:txBody>
      </p:sp>
      <p:sp>
        <p:nvSpPr>
          <p:cNvPr id="161" name="Rectangle 160"/>
          <p:cNvSpPr/>
          <p:nvPr/>
        </p:nvSpPr>
        <p:spPr bwMode="auto">
          <a:xfrm>
            <a:off x="5947006" y="3733880"/>
            <a:ext cx="922774" cy="216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sz="900" dirty="0"/>
              <a:t>Apache</a:t>
            </a:r>
            <a:endParaRPr lang="en-US" sz="900" dirty="0"/>
          </a:p>
        </p:txBody>
      </p:sp>
      <p:pic>
        <p:nvPicPr>
          <p:cNvPr id="162" name="Picture 3" descr="C:\Users\Administrator\Desktop\kundenkomponenten_26.08.10\kundenkomponenten\kundenk\kundenserv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581" y="4867432"/>
            <a:ext cx="41731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" name="Rectangle 162"/>
          <p:cNvSpPr/>
          <p:nvPr/>
        </p:nvSpPr>
        <p:spPr bwMode="auto">
          <a:xfrm>
            <a:off x="5943804" y="5587915"/>
            <a:ext cx="922774" cy="2157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sz="900" dirty="0"/>
              <a:t>B2B Frontend</a:t>
            </a:r>
            <a:endParaRPr lang="en-US" sz="900" dirty="0"/>
          </a:p>
        </p:txBody>
      </p:sp>
      <p:sp>
        <p:nvSpPr>
          <p:cNvPr id="164" name="Rectangle 163"/>
          <p:cNvSpPr/>
          <p:nvPr/>
        </p:nvSpPr>
        <p:spPr bwMode="auto">
          <a:xfrm>
            <a:off x="5943803" y="5803697"/>
            <a:ext cx="922774" cy="216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sz="900" dirty="0"/>
              <a:t>.Net</a:t>
            </a:r>
            <a:endParaRPr lang="en-US" sz="900" dirty="0"/>
          </a:p>
        </p:txBody>
      </p:sp>
      <p:sp>
        <p:nvSpPr>
          <p:cNvPr id="166" name="Rectangle 165"/>
          <p:cNvSpPr/>
          <p:nvPr/>
        </p:nvSpPr>
        <p:spPr bwMode="auto">
          <a:xfrm>
            <a:off x="8734438" y="1459723"/>
            <a:ext cx="1190847" cy="133537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 bwMode="auto">
          <a:xfrm>
            <a:off x="8844612" y="2255630"/>
            <a:ext cx="922774" cy="2157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sz="900" dirty="0"/>
              <a:t>CreditCard Service</a:t>
            </a:r>
            <a:endParaRPr lang="en-US" sz="900" dirty="0"/>
          </a:p>
        </p:txBody>
      </p:sp>
      <p:sp>
        <p:nvSpPr>
          <p:cNvPr id="169" name="Rectangle 168"/>
          <p:cNvSpPr/>
          <p:nvPr/>
        </p:nvSpPr>
        <p:spPr bwMode="auto">
          <a:xfrm>
            <a:off x="8844612" y="2472372"/>
            <a:ext cx="922774" cy="216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sz="900" dirty="0"/>
              <a:t>Native</a:t>
            </a:r>
            <a:endParaRPr lang="en-US" sz="900" dirty="0"/>
          </a:p>
        </p:txBody>
      </p:sp>
      <p:pic>
        <p:nvPicPr>
          <p:cNvPr id="170" name="Picture 3" descr="C:\Users\Administrator\Desktop\kundenkomponenten_26.08.10\kundenkomponenten\kundenk\kundenserv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7343" y="1528591"/>
            <a:ext cx="41731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2" name="Straight Arrow Connector 171"/>
          <p:cNvCxnSpPr>
            <a:cxnSpLocks/>
            <a:stCxn id="9" idx="3"/>
            <a:endCxn id="122" idx="1"/>
          </p:cNvCxnSpPr>
          <p:nvPr/>
        </p:nvCxnSpPr>
        <p:spPr>
          <a:xfrm flipV="1">
            <a:off x="2449534" y="2412745"/>
            <a:ext cx="1562759" cy="8055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stCxn id="122" idx="3"/>
            <a:endCxn id="159" idx="1"/>
          </p:cNvCxnSpPr>
          <p:nvPr/>
        </p:nvCxnSpPr>
        <p:spPr>
          <a:xfrm>
            <a:off x="4429606" y="2412745"/>
            <a:ext cx="1785009" cy="7363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159" idx="3"/>
            <a:endCxn id="136" idx="1"/>
          </p:cNvCxnSpPr>
          <p:nvPr/>
        </p:nvCxnSpPr>
        <p:spPr>
          <a:xfrm flipV="1">
            <a:off x="6632203" y="2419437"/>
            <a:ext cx="590154" cy="7296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159" idx="3"/>
            <a:endCxn id="139" idx="1"/>
          </p:cNvCxnSpPr>
          <p:nvPr/>
        </p:nvCxnSpPr>
        <p:spPr>
          <a:xfrm>
            <a:off x="6632204" y="3149115"/>
            <a:ext cx="590153" cy="5635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136" idx="3"/>
            <a:endCxn id="170" idx="1"/>
          </p:cNvCxnSpPr>
          <p:nvPr/>
        </p:nvCxnSpPr>
        <p:spPr>
          <a:xfrm flipV="1">
            <a:off x="7639670" y="1888591"/>
            <a:ext cx="1457672" cy="5308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>
            <a:stCxn id="139" idx="3"/>
            <a:endCxn id="170" idx="1"/>
          </p:cNvCxnSpPr>
          <p:nvPr/>
        </p:nvCxnSpPr>
        <p:spPr>
          <a:xfrm flipV="1">
            <a:off x="7639670" y="1888591"/>
            <a:ext cx="1457673" cy="1824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1" name="Rectangle 200"/>
          <p:cNvSpPr/>
          <p:nvPr/>
        </p:nvSpPr>
        <p:spPr bwMode="auto">
          <a:xfrm>
            <a:off x="8734438" y="3145742"/>
            <a:ext cx="1190847" cy="133537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/>
          </a:p>
        </p:txBody>
      </p:sp>
      <p:sp>
        <p:nvSpPr>
          <p:cNvPr id="202" name="Rectangle 201"/>
          <p:cNvSpPr/>
          <p:nvPr/>
        </p:nvSpPr>
        <p:spPr bwMode="auto">
          <a:xfrm>
            <a:off x="8858062" y="3934959"/>
            <a:ext cx="922774" cy="2157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sz="900" dirty="0"/>
              <a:t>Database</a:t>
            </a:r>
            <a:endParaRPr lang="en-US" sz="900" dirty="0"/>
          </a:p>
        </p:txBody>
      </p:sp>
      <p:sp>
        <p:nvSpPr>
          <p:cNvPr id="203" name="Rectangle 202"/>
          <p:cNvSpPr/>
          <p:nvPr/>
        </p:nvSpPr>
        <p:spPr bwMode="auto">
          <a:xfrm>
            <a:off x="8858062" y="4151701"/>
            <a:ext cx="922774" cy="216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sz="900" dirty="0"/>
              <a:t>Oracle</a:t>
            </a:r>
            <a:endParaRPr lang="en-US" sz="900" dirty="0"/>
          </a:p>
        </p:txBody>
      </p:sp>
      <p:cxnSp>
        <p:nvCxnSpPr>
          <p:cNvPr id="205" name="Straight Arrow Connector 204"/>
          <p:cNvCxnSpPr>
            <a:stCxn id="139" idx="3"/>
            <a:endCxn id="211" idx="1"/>
          </p:cNvCxnSpPr>
          <p:nvPr/>
        </p:nvCxnSpPr>
        <p:spPr>
          <a:xfrm flipV="1">
            <a:off x="7639670" y="3582115"/>
            <a:ext cx="1484605" cy="1305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11" name="Picture 2" descr="C:\Users\Administrator\Desktop\kundenkomponenten_26.08.10\kundenkomponenten\kundenk\kundendatenban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4275" y="3232441"/>
            <a:ext cx="411175" cy="699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/>
          <p:cNvSpPr/>
          <p:nvPr/>
        </p:nvSpPr>
        <p:spPr bwMode="auto">
          <a:xfrm>
            <a:off x="5313213" y="1596345"/>
            <a:ext cx="350874" cy="36704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dirty="0"/>
              <a:t>x2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 bwMode="auto">
          <a:xfrm>
            <a:off x="5311307" y="3351834"/>
            <a:ext cx="350874" cy="36704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dirty="0"/>
              <a:t>x2</a:t>
            </a:r>
            <a:endParaRPr lang="en-US" dirty="0"/>
          </a:p>
        </p:txBody>
      </p:sp>
      <p:sp>
        <p:nvSpPr>
          <p:cNvPr id="99" name="Rectangle 98"/>
          <p:cNvSpPr/>
          <p:nvPr/>
        </p:nvSpPr>
        <p:spPr bwMode="auto">
          <a:xfrm>
            <a:off x="7675563" y="1585279"/>
            <a:ext cx="350874" cy="36704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dirty="0"/>
              <a:t>x2</a:t>
            </a:r>
            <a:endParaRPr lang="en-US" dirty="0"/>
          </a:p>
        </p:txBody>
      </p:sp>
      <p:sp>
        <p:nvSpPr>
          <p:cNvPr id="100" name="Rectangle 99"/>
          <p:cNvSpPr/>
          <p:nvPr/>
        </p:nvSpPr>
        <p:spPr bwMode="auto">
          <a:xfrm>
            <a:off x="9574410" y="1090877"/>
            <a:ext cx="350874" cy="36704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dirty="0"/>
              <a:t>x2</a:t>
            </a:r>
            <a:endParaRPr lang="en-US" dirty="0"/>
          </a:p>
        </p:txBody>
      </p:sp>
      <p:pic>
        <p:nvPicPr>
          <p:cNvPr id="109" name="Picture 108" descr="http://t1.gstatic.com/images?q=tbn:ANd9GcRXwutfOBtPZ3sjDDPj2lCObxEHt86P7WWOJhC2BhhvxWYGaCov8DZGXQEMx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527" y="3826517"/>
            <a:ext cx="199663" cy="222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104" descr="http://t1.gstatic.com/images?q=tbn:ANd9GcRXwutfOBtPZ3sjDDPj2lCObxEHt86P7WWOJhC2BhhvxWYGaCov8DZGXQEMx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730" y="2846818"/>
            <a:ext cx="199663" cy="222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105" descr="http://t1.gstatic.com/images?q=tbn:ANd9GcRXwutfOBtPZ3sjDDPj2lCObxEHt86P7WWOJhC2BhhvxWYGaCov8DZGXQEMx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812" y="798058"/>
            <a:ext cx="199663" cy="222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111" descr="http://www.der-pc-notdienst.com/wp-content/uploads/2011/01/Windows-7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634" y="1960718"/>
            <a:ext cx="222876" cy="22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Picture 127" descr="http://t1.gstatic.com/images?q=tbn:ANd9GcRXwutfOBtPZ3sjDDPj2lCObxEHt86P7WWOJhC2BhhvxWYGaCov8DZGXQEMx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8231" y="3198792"/>
            <a:ext cx="199663" cy="222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8" name="Straight Arrow Connector 207"/>
          <p:cNvCxnSpPr>
            <a:stCxn id="136" idx="3"/>
            <a:endCxn id="211" idx="1"/>
          </p:cNvCxnSpPr>
          <p:nvPr/>
        </p:nvCxnSpPr>
        <p:spPr>
          <a:xfrm>
            <a:off x="7639670" y="2419437"/>
            <a:ext cx="1484604" cy="11626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0" name="Picture 4" descr="C:\Users\Administrator\Desktop\kundenkomponenten_26.08.10\kundenkomponenten\kundenk\user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123" y="1619364"/>
            <a:ext cx="235738" cy="45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2" name="Straight Arrow Connector 131"/>
          <p:cNvCxnSpPr>
            <a:stCxn id="131" idx="2"/>
            <a:endCxn id="165" idx="0"/>
          </p:cNvCxnSpPr>
          <p:nvPr/>
        </p:nvCxnSpPr>
        <p:spPr>
          <a:xfrm flipH="1">
            <a:off x="2249586" y="2295318"/>
            <a:ext cx="8129" cy="49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87" idx="2"/>
            <a:endCxn id="162" idx="1"/>
          </p:cNvCxnSpPr>
          <p:nvPr/>
        </p:nvCxnSpPr>
        <p:spPr>
          <a:xfrm rot="16200000" flipH="1">
            <a:off x="3611452" y="2634303"/>
            <a:ext cx="1207401" cy="397885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 bwMode="auto">
          <a:xfrm>
            <a:off x="8150062" y="5582823"/>
            <a:ext cx="922774" cy="2157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sz="900" dirty="0"/>
              <a:t>Database</a:t>
            </a:r>
            <a:endParaRPr lang="en-US" sz="900" dirty="0"/>
          </a:p>
        </p:txBody>
      </p:sp>
      <p:sp>
        <p:nvSpPr>
          <p:cNvPr id="143" name="Rectangle 142"/>
          <p:cNvSpPr/>
          <p:nvPr/>
        </p:nvSpPr>
        <p:spPr bwMode="auto">
          <a:xfrm>
            <a:off x="8150062" y="5799565"/>
            <a:ext cx="922774" cy="216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sz="900" dirty="0"/>
              <a:t>SQL Server Express</a:t>
            </a:r>
            <a:endParaRPr lang="en-US" sz="900" dirty="0"/>
          </a:p>
        </p:txBody>
      </p:sp>
      <p:pic>
        <p:nvPicPr>
          <p:cNvPr id="144" name="Picture 2" descr="C:\Users\Administrator\Desktop\kundenkomponenten_26.08.10\kundenkomponenten\kundenk\kundendatenban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275" y="4880305"/>
            <a:ext cx="411175" cy="699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" name="Picture 144" descr="http://t1.gstatic.com/images?q=tbn:ANd9GcRXwutfOBtPZ3sjDDPj2lCObxEHt86P7WWOJhC2BhhvxWYGaCov8DZGXQEMx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8230" y="1509351"/>
            <a:ext cx="199663" cy="222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/>
          <p:cNvCxnSpPr>
            <a:stCxn id="162" idx="3"/>
            <a:endCxn id="149" idx="1"/>
          </p:cNvCxnSpPr>
          <p:nvPr/>
        </p:nvCxnSpPr>
        <p:spPr>
          <a:xfrm flipV="1">
            <a:off x="6621893" y="5226950"/>
            <a:ext cx="592416" cy="4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149" idx="3"/>
            <a:endCxn id="144" idx="1"/>
          </p:cNvCxnSpPr>
          <p:nvPr/>
        </p:nvCxnSpPr>
        <p:spPr>
          <a:xfrm>
            <a:off x="7631622" y="5226951"/>
            <a:ext cx="784652" cy="30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62" idx="0"/>
            <a:endCxn id="161" idx="2"/>
          </p:cNvCxnSpPr>
          <p:nvPr/>
        </p:nvCxnSpPr>
        <p:spPr>
          <a:xfrm flipH="1" flipV="1">
            <a:off x="6408393" y="3949880"/>
            <a:ext cx="4844" cy="9175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Elbow Connector 3"/>
          <p:cNvCxnSpPr>
            <a:stCxn id="138" idx="3"/>
            <a:endCxn id="149" idx="0"/>
          </p:cNvCxnSpPr>
          <p:nvPr/>
        </p:nvCxnSpPr>
        <p:spPr>
          <a:xfrm flipH="1">
            <a:off x="7422966" y="3103702"/>
            <a:ext cx="461388" cy="1763248"/>
          </a:xfrm>
          <a:prstGeom prst="bentConnector4">
            <a:avLst>
              <a:gd name="adj1" fmla="val -49546"/>
              <a:gd name="adj2" fmla="val 85331"/>
            </a:avLst>
          </a:prstGeom>
          <a:ln w="25400">
            <a:solidFill>
              <a:schemeClr val="tx1">
                <a:lumMod val="90000"/>
                <a:lumOff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141" idx="2"/>
            <a:endCxn id="149" idx="0"/>
          </p:cNvCxnSpPr>
          <p:nvPr/>
        </p:nvCxnSpPr>
        <p:spPr>
          <a:xfrm>
            <a:off x="7422966" y="4504976"/>
            <a:ext cx="0" cy="3619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149" idx="1"/>
          </p:cNvCxnSpPr>
          <p:nvPr/>
        </p:nvCxnSpPr>
        <p:spPr>
          <a:xfrm flipH="1" flipV="1">
            <a:off x="6423409" y="3985326"/>
            <a:ext cx="790901" cy="12416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cxnSpLocks/>
            <a:stCxn id="9" idx="3"/>
            <a:endCxn id="125" idx="1"/>
          </p:cNvCxnSpPr>
          <p:nvPr/>
        </p:nvCxnSpPr>
        <p:spPr>
          <a:xfrm>
            <a:off x="2449534" y="3218306"/>
            <a:ext cx="1552532" cy="22026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stCxn id="125" idx="3"/>
            <a:endCxn id="159" idx="1"/>
          </p:cNvCxnSpPr>
          <p:nvPr/>
        </p:nvCxnSpPr>
        <p:spPr>
          <a:xfrm flipV="1">
            <a:off x="4419379" y="3149115"/>
            <a:ext cx="1795236" cy="22718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604" y="1360504"/>
            <a:ext cx="70485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" name="Picture 130" descr="C:\Users\Administrator\Desktop\browser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839" y="1554366"/>
            <a:ext cx="511751" cy="74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3" descr="C:\Users\Administrator\Desktop\kundenkomponenten_26.08.10\kundenkomponenten\kundenk\kundenserver.png">
            <a:extLst>
              <a:ext uri="{FF2B5EF4-FFF2-40B4-BE49-F238E27FC236}">
                <a16:creationId xmlns:a16="http://schemas.microsoft.com/office/drawing/2014/main" id="{255B9AA7-AFC8-4F16-A5DF-EF340CE15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6273" y="3781275"/>
            <a:ext cx="41731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851F2956-8DFC-42CC-AEE5-3970E65B0181}"/>
              </a:ext>
            </a:extLst>
          </p:cNvPr>
          <p:cNvSpPr/>
          <p:nvPr/>
        </p:nvSpPr>
        <p:spPr bwMode="auto">
          <a:xfrm>
            <a:off x="3805496" y="4501758"/>
            <a:ext cx="922774" cy="2157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sz="900" dirty="0"/>
              <a:t>Angular Frontend</a:t>
            </a:r>
            <a:endParaRPr lang="en-US" sz="900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90264C8-9A49-4396-9F7C-6EF5F1B8A282}"/>
              </a:ext>
            </a:extLst>
          </p:cNvPr>
          <p:cNvSpPr/>
          <p:nvPr/>
        </p:nvSpPr>
        <p:spPr bwMode="auto">
          <a:xfrm>
            <a:off x="3805495" y="4717540"/>
            <a:ext cx="922774" cy="216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sz="900" dirty="0"/>
              <a:t>Java</a:t>
            </a:r>
            <a:endParaRPr lang="en-US" sz="900" dirty="0"/>
          </a:p>
        </p:txBody>
      </p:sp>
      <p:pic>
        <p:nvPicPr>
          <p:cNvPr id="82" name="Picture 3" descr="C:\Users\Administrator\Desktop\kundenkomponenten_26.08.10\kundenkomponenten\kundenk\kundenserver.png">
            <a:extLst>
              <a:ext uri="{FF2B5EF4-FFF2-40B4-BE49-F238E27FC236}">
                <a16:creationId xmlns:a16="http://schemas.microsoft.com/office/drawing/2014/main" id="{654D9D54-7F67-4F95-814B-5433ECD14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246" y="756371"/>
            <a:ext cx="41731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C556C1DF-5677-472A-A009-7B4F6E5B27E0}"/>
              </a:ext>
            </a:extLst>
          </p:cNvPr>
          <p:cNvSpPr/>
          <p:nvPr/>
        </p:nvSpPr>
        <p:spPr bwMode="auto">
          <a:xfrm>
            <a:off x="3824469" y="1476854"/>
            <a:ext cx="922774" cy="2157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sz="900" dirty="0"/>
              <a:t>Angular Frontend</a:t>
            </a:r>
            <a:endParaRPr lang="en-US" sz="9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52F7B0F-7F51-4E89-96E3-A3FACD16C339}"/>
              </a:ext>
            </a:extLst>
          </p:cNvPr>
          <p:cNvSpPr/>
          <p:nvPr/>
        </p:nvSpPr>
        <p:spPr bwMode="auto">
          <a:xfrm>
            <a:off x="3824468" y="1692636"/>
            <a:ext cx="922774" cy="216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sz="900" dirty="0"/>
              <a:t>Java</a:t>
            </a:r>
            <a:endParaRPr lang="en-US" sz="900" dirty="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2D37D24-9C61-4C95-8320-27BEF23A866B}"/>
              </a:ext>
            </a:extLst>
          </p:cNvPr>
          <p:cNvCxnSpPr>
            <a:cxnSpLocks/>
            <a:stCxn id="9" idx="3"/>
            <a:endCxn id="79" idx="1"/>
          </p:cNvCxnSpPr>
          <p:nvPr/>
        </p:nvCxnSpPr>
        <p:spPr>
          <a:xfrm>
            <a:off x="2449534" y="3218306"/>
            <a:ext cx="1616739" cy="9229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7A73E76-E414-41F9-B551-D3418A39F573}"/>
              </a:ext>
            </a:extLst>
          </p:cNvPr>
          <p:cNvCxnSpPr>
            <a:cxnSpLocks/>
            <a:stCxn id="9" idx="3"/>
            <a:endCxn id="82" idx="1"/>
          </p:cNvCxnSpPr>
          <p:nvPr/>
        </p:nvCxnSpPr>
        <p:spPr>
          <a:xfrm flipV="1">
            <a:off x="2449534" y="1116371"/>
            <a:ext cx="1635712" cy="21019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0F4CCD6-7FEB-46CF-82E7-CE23B2B1ABCF}"/>
              </a:ext>
            </a:extLst>
          </p:cNvPr>
          <p:cNvCxnSpPr>
            <a:cxnSpLocks/>
            <a:stCxn id="82" idx="3"/>
            <a:endCxn id="159" idx="1"/>
          </p:cNvCxnSpPr>
          <p:nvPr/>
        </p:nvCxnSpPr>
        <p:spPr>
          <a:xfrm>
            <a:off x="4502559" y="1116371"/>
            <a:ext cx="1712056" cy="20327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DE12410-D1BD-4702-A78B-48FB120993DB}"/>
              </a:ext>
            </a:extLst>
          </p:cNvPr>
          <p:cNvCxnSpPr>
            <a:cxnSpLocks/>
            <a:stCxn id="79" idx="3"/>
            <a:endCxn id="159" idx="1"/>
          </p:cNvCxnSpPr>
          <p:nvPr/>
        </p:nvCxnSpPr>
        <p:spPr>
          <a:xfrm flipV="1">
            <a:off x="4483586" y="3149115"/>
            <a:ext cx="1731029" cy="992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578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ectangle 164"/>
          <p:cNvSpPr/>
          <p:nvPr/>
        </p:nvSpPr>
        <p:spPr bwMode="auto">
          <a:xfrm>
            <a:off x="14896" y="2773266"/>
            <a:ext cx="2515420" cy="133537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 bwMode="auto">
          <a:xfrm>
            <a:off x="5468752" y="1926790"/>
            <a:ext cx="3149623" cy="314890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135"/>
          <p:cNvCxnSpPr>
            <a:stCxn id="224" idx="3"/>
            <a:endCxn id="134" idx="1"/>
          </p:cNvCxnSpPr>
          <p:nvPr/>
        </p:nvCxnSpPr>
        <p:spPr>
          <a:xfrm>
            <a:off x="1489346" y="3208310"/>
            <a:ext cx="4596024" cy="6676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 bwMode="auto">
          <a:xfrm rot="16200000">
            <a:off x="2272740" y="4214740"/>
            <a:ext cx="2771845" cy="175134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 bwMode="auto">
          <a:xfrm rot="16200000">
            <a:off x="2331921" y="1423818"/>
            <a:ext cx="2629175" cy="166028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 bwMode="auto">
          <a:xfrm>
            <a:off x="8791693" y="2413092"/>
            <a:ext cx="3370866" cy="4176665"/>
          </a:xfrm>
          <a:custGeom>
            <a:avLst/>
            <a:gdLst/>
            <a:ahLst/>
            <a:cxnLst/>
            <a:rect l="l" t="t" r="r" b="b"/>
            <a:pathLst>
              <a:path w="3370866" h="4176665">
                <a:moveTo>
                  <a:pt x="0" y="0"/>
                </a:moveTo>
                <a:lnTo>
                  <a:pt x="2180019" y="0"/>
                </a:lnTo>
                <a:lnTo>
                  <a:pt x="2180019" y="2841287"/>
                </a:lnTo>
                <a:lnTo>
                  <a:pt x="3370866" y="2841287"/>
                </a:lnTo>
                <a:lnTo>
                  <a:pt x="3370866" y="4176665"/>
                </a:lnTo>
                <a:lnTo>
                  <a:pt x="2180019" y="4176665"/>
                </a:lnTo>
                <a:lnTo>
                  <a:pt x="0" y="4176665"/>
                </a:lnTo>
                <a:close/>
              </a:path>
            </a:pathLst>
          </a:cu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077200" y="6689487"/>
            <a:ext cx="2133600" cy="365125"/>
          </a:xfrm>
        </p:spPr>
        <p:txBody>
          <a:bodyPr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fld id="{2EF15DA6-2DF0-444C-AF75-45276A96860D}" type="slidenum">
              <a:rPr lang="en-US" sz="1300">
                <a:solidFill>
                  <a:srgbClr val="FFFFFF"/>
                </a:solidFill>
                <a:latin typeface="Futura Lt BT" pitchFamily="34" charset="0"/>
              </a:rPr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z="1300">
              <a:solidFill>
                <a:srgbClr val="FFFFFF"/>
              </a:solidFill>
              <a:latin typeface="Futura Lt BT" pitchFamily="34" charset="0"/>
            </a:endParaRPr>
          </a:p>
        </p:txBody>
      </p:sp>
      <p:sp>
        <p:nvSpPr>
          <p:cNvPr id="39" name="Title 2"/>
          <p:cNvSpPr txBox="1">
            <a:spLocks/>
          </p:cNvSpPr>
          <p:nvPr/>
        </p:nvSpPr>
        <p:spPr>
          <a:xfrm>
            <a:off x="156688" y="158323"/>
            <a:ext cx="8243887" cy="7810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sz="3000" b="1" kern="1200" spc="0" baseline="0">
                <a:solidFill>
                  <a:schemeClr val="accent3"/>
                </a:solidFill>
                <a:latin typeface="+mj-lt"/>
                <a:ea typeface="+mj-ea"/>
                <a:cs typeface="Lucida Sans Unicode" pitchFamily="34" charset="0"/>
              </a:defRPr>
            </a:lvl1pPr>
          </a:lstStyle>
          <a:p>
            <a:r>
              <a:rPr lang="de-AT" sz="2800" dirty="0"/>
              <a:t>Large</a:t>
            </a:r>
            <a:r>
              <a:rPr lang="pl-PL" sz="2800" dirty="0"/>
              <a:t> + Microservices</a:t>
            </a:r>
            <a:endParaRPr lang="en-US" sz="2800" dirty="0"/>
          </a:p>
          <a:p>
            <a:r>
              <a:rPr lang="de-AT" dirty="0"/>
              <a:t> (compact view)</a:t>
            </a:r>
            <a:endParaRPr lang="en-US" dirty="0"/>
          </a:p>
        </p:txBody>
      </p:sp>
      <p:pic>
        <p:nvPicPr>
          <p:cNvPr id="122" name="Picture 3" descr="C:\Users\Administrator\Desktop\kundenkomponenten_26.08.10\kundenkomponenten\kundenk\kundenserv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121" y="991055"/>
            <a:ext cx="41731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Rectangle 122"/>
          <p:cNvSpPr/>
          <p:nvPr/>
        </p:nvSpPr>
        <p:spPr bwMode="auto">
          <a:xfrm>
            <a:off x="3237344" y="1711538"/>
            <a:ext cx="922774" cy="2157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sz="900" dirty="0"/>
              <a:t>Customer Frontend</a:t>
            </a:r>
            <a:endParaRPr lang="en-US" sz="900" dirty="0"/>
          </a:p>
        </p:txBody>
      </p:sp>
      <p:sp>
        <p:nvSpPr>
          <p:cNvPr id="124" name="Rectangle 123"/>
          <p:cNvSpPr/>
          <p:nvPr/>
        </p:nvSpPr>
        <p:spPr bwMode="auto">
          <a:xfrm>
            <a:off x="3237343" y="1927320"/>
            <a:ext cx="922774" cy="216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sz="900" dirty="0"/>
              <a:t>Java</a:t>
            </a:r>
            <a:endParaRPr lang="en-US" sz="900" dirty="0"/>
          </a:p>
        </p:txBody>
      </p:sp>
      <p:pic>
        <p:nvPicPr>
          <p:cNvPr id="125" name="Picture 3" descr="C:\Users\Administrator\Desktop\kundenkomponenten_26.08.10\kundenkomponenten\kundenk\kundenserv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955" y="3818513"/>
            <a:ext cx="41731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Rectangle 125"/>
          <p:cNvSpPr/>
          <p:nvPr/>
        </p:nvSpPr>
        <p:spPr bwMode="auto">
          <a:xfrm>
            <a:off x="3226561" y="4538996"/>
            <a:ext cx="922774" cy="2157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sz="900" dirty="0"/>
              <a:t>Customer Frontend</a:t>
            </a:r>
            <a:endParaRPr lang="en-US" sz="900" dirty="0"/>
          </a:p>
        </p:txBody>
      </p:sp>
      <p:sp>
        <p:nvSpPr>
          <p:cNvPr id="127" name="Rectangle 126"/>
          <p:cNvSpPr/>
          <p:nvPr/>
        </p:nvSpPr>
        <p:spPr bwMode="auto">
          <a:xfrm>
            <a:off x="3226560" y="4754778"/>
            <a:ext cx="922774" cy="216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sz="900" dirty="0"/>
              <a:t>Java</a:t>
            </a:r>
            <a:endParaRPr lang="en-US" sz="900" dirty="0"/>
          </a:p>
        </p:txBody>
      </p:sp>
      <p:pic>
        <p:nvPicPr>
          <p:cNvPr id="149" name="Picture 3" descr="C:\Users\Administrator\Desktop\kundenkomponenten_26.08.10\kundenkomponenten\kundenk\kundenserv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087" y="5327722"/>
            <a:ext cx="41731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0" name="Rectangle 149"/>
          <p:cNvSpPr/>
          <p:nvPr/>
        </p:nvSpPr>
        <p:spPr bwMode="auto">
          <a:xfrm>
            <a:off x="9883310" y="6048205"/>
            <a:ext cx="922774" cy="2157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sz="900" dirty="0"/>
              <a:t>Payment Backend</a:t>
            </a:r>
            <a:endParaRPr lang="en-US" sz="900" dirty="0"/>
          </a:p>
        </p:txBody>
      </p:sp>
      <p:sp>
        <p:nvSpPr>
          <p:cNvPr id="151" name="Rectangle 150"/>
          <p:cNvSpPr/>
          <p:nvPr/>
        </p:nvSpPr>
        <p:spPr bwMode="auto">
          <a:xfrm>
            <a:off x="9883309" y="6263987"/>
            <a:ext cx="922774" cy="216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sz="900" dirty="0"/>
              <a:t>.Net</a:t>
            </a:r>
            <a:endParaRPr lang="en-US" sz="900" dirty="0"/>
          </a:p>
        </p:txBody>
      </p:sp>
      <p:pic>
        <p:nvPicPr>
          <p:cNvPr id="159" name="Picture 6" descr="C:\Users\Administrator\Desktop\kundenkomponenten_26.08.10\kundenkomponenten\kundenk\webserv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392" y="3799837"/>
            <a:ext cx="417589" cy="72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0" name="Rectangle 159"/>
          <p:cNvSpPr/>
          <p:nvPr/>
        </p:nvSpPr>
        <p:spPr bwMode="auto">
          <a:xfrm>
            <a:off x="8876783" y="4529058"/>
            <a:ext cx="922774" cy="2157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sz="900" dirty="0"/>
              <a:t>Web Server</a:t>
            </a:r>
            <a:endParaRPr lang="en-US" sz="900" dirty="0"/>
          </a:p>
        </p:txBody>
      </p:sp>
      <p:sp>
        <p:nvSpPr>
          <p:cNvPr id="161" name="Rectangle 160"/>
          <p:cNvSpPr/>
          <p:nvPr/>
        </p:nvSpPr>
        <p:spPr bwMode="auto">
          <a:xfrm>
            <a:off x="8876783" y="4744840"/>
            <a:ext cx="922774" cy="216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sz="900" dirty="0"/>
              <a:t>Apache</a:t>
            </a:r>
            <a:endParaRPr lang="en-US" sz="900" dirty="0"/>
          </a:p>
        </p:txBody>
      </p:sp>
      <p:pic>
        <p:nvPicPr>
          <p:cNvPr id="162" name="Picture 3" descr="C:\Users\Administrator\Desktop\kundenkomponenten_26.08.10\kundenkomponenten\kundenk\kundenserv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358" y="5328204"/>
            <a:ext cx="41731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" name="Rectangle 162"/>
          <p:cNvSpPr/>
          <p:nvPr/>
        </p:nvSpPr>
        <p:spPr bwMode="auto">
          <a:xfrm>
            <a:off x="8873581" y="6048687"/>
            <a:ext cx="922774" cy="2157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sz="900" dirty="0"/>
              <a:t>B2B Frontend</a:t>
            </a:r>
            <a:endParaRPr lang="en-US" sz="900" dirty="0"/>
          </a:p>
        </p:txBody>
      </p:sp>
      <p:sp>
        <p:nvSpPr>
          <p:cNvPr id="164" name="Rectangle 163"/>
          <p:cNvSpPr/>
          <p:nvPr/>
        </p:nvSpPr>
        <p:spPr bwMode="auto">
          <a:xfrm>
            <a:off x="8873580" y="6264469"/>
            <a:ext cx="922774" cy="216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sz="900" dirty="0"/>
              <a:t>.Net</a:t>
            </a:r>
            <a:endParaRPr lang="en-US" sz="900" dirty="0"/>
          </a:p>
        </p:txBody>
      </p:sp>
      <p:cxnSp>
        <p:nvCxnSpPr>
          <p:cNvPr id="172" name="Straight Arrow Connector 171"/>
          <p:cNvCxnSpPr>
            <a:cxnSpLocks/>
            <a:stCxn id="224" idx="3"/>
            <a:endCxn id="122" idx="1"/>
          </p:cNvCxnSpPr>
          <p:nvPr/>
        </p:nvCxnSpPr>
        <p:spPr>
          <a:xfrm flipV="1">
            <a:off x="1489346" y="1351055"/>
            <a:ext cx="2008775" cy="18572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1" name="Rectangle 200"/>
          <p:cNvSpPr/>
          <p:nvPr/>
        </p:nvSpPr>
        <p:spPr bwMode="auto">
          <a:xfrm>
            <a:off x="11026044" y="3009952"/>
            <a:ext cx="1136516" cy="133537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/>
          </a:p>
        </p:txBody>
      </p:sp>
      <p:sp>
        <p:nvSpPr>
          <p:cNvPr id="202" name="Rectangle 201"/>
          <p:cNvSpPr/>
          <p:nvPr/>
        </p:nvSpPr>
        <p:spPr bwMode="auto">
          <a:xfrm>
            <a:off x="11149667" y="3799169"/>
            <a:ext cx="922774" cy="2157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sz="900" dirty="0"/>
              <a:t>Database</a:t>
            </a:r>
            <a:endParaRPr lang="en-US" sz="900" dirty="0"/>
          </a:p>
        </p:txBody>
      </p:sp>
      <p:sp>
        <p:nvSpPr>
          <p:cNvPr id="203" name="Rectangle 202"/>
          <p:cNvSpPr/>
          <p:nvPr/>
        </p:nvSpPr>
        <p:spPr bwMode="auto">
          <a:xfrm>
            <a:off x="11149667" y="4015911"/>
            <a:ext cx="922774" cy="216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sz="900" dirty="0"/>
              <a:t>RDS Oracle</a:t>
            </a:r>
            <a:endParaRPr lang="en-US" sz="900" dirty="0"/>
          </a:p>
        </p:txBody>
      </p:sp>
      <p:pic>
        <p:nvPicPr>
          <p:cNvPr id="211" name="Picture 2" descr="C:\Users\Administrator\Desktop\kundenkomponenten_26.08.10\kundenkomponenten\kundenk\kundendatenban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8132" y="3088902"/>
            <a:ext cx="411175" cy="699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/>
          <p:cNvSpPr/>
          <p:nvPr/>
        </p:nvSpPr>
        <p:spPr bwMode="auto">
          <a:xfrm>
            <a:off x="4133801" y="550010"/>
            <a:ext cx="350874" cy="36704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dirty="0"/>
              <a:t>x2</a:t>
            </a:r>
            <a:endParaRPr lang="en-US" dirty="0"/>
          </a:p>
        </p:txBody>
      </p:sp>
      <p:pic>
        <p:nvPicPr>
          <p:cNvPr id="109" name="Picture 108" descr="http://t1.gstatic.com/images?q=tbn:ANd9GcRXwutfOBtPZ3sjDDPj2lCObxEHt86P7WWOJhC2BhhvxWYGaCov8DZGXQEMx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047" y="3750839"/>
            <a:ext cx="199663" cy="222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104" descr="http://t1.gstatic.com/images?q=tbn:ANd9GcRXwutfOBtPZ3sjDDPj2lCObxEHt86P7WWOJhC2BhhvxWYGaCov8DZGXQEMx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90" y="2846818"/>
            <a:ext cx="199663" cy="222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105" descr="http://t1.gstatic.com/images?q=tbn:ANd9GcRXwutfOBtPZ3sjDDPj2lCObxEHt86P7WWOJhC2BhhvxWYGaCov8DZGXQEMx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190" y="1212824"/>
            <a:ext cx="199663" cy="222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111" descr="http://www.der-pc-notdienst.com/wp-content/uploads/2011/01/Windows-7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3411" y="2421490"/>
            <a:ext cx="222876" cy="22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Picture 127" descr="http://t1.gstatic.com/images?q=tbn:ANd9GcRXwutfOBtPZ3sjDDPj2lCObxEHt86P7WWOJhC2BhhvxWYGaCov8DZGXQEMx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2088" y="3055253"/>
            <a:ext cx="199663" cy="222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Picture 4" descr="C:\Users\Administrator\Desktop\kundenkomponenten_26.08.10\kundenkomponenten\kundenk\user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46" y="1585575"/>
            <a:ext cx="235738" cy="45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2" name="Straight Arrow Connector 131"/>
          <p:cNvCxnSpPr>
            <a:stCxn id="131" idx="2"/>
            <a:endCxn id="165" idx="0"/>
          </p:cNvCxnSpPr>
          <p:nvPr/>
        </p:nvCxnSpPr>
        <p:spPr>
          <a:xfrm>
            <a:off x="1268038" y="2261529"/>
            <a:ext cx="4568" cy="5117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 bwMode="auto">
          <a:xfrm>
            <a:off x="11079839" y="6043595"/>
            <a:ext cx="922774" cy="2157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sz="900" dirty="0"/>
              <a:t>Database</a:t>
            </a:r>
            <a:endParaRPr lang="en-US" sz="900" dirty="0"/>
          </a:p>
        </p:txBody>
      </p:sp>
      <p:sp>
        <p:nvSpPr>
          <p:cNvPr id="143" name="Rectangle 142"/>
          <p:cNvSpPr/>
          <p:nvPr/>
        </p:nvSpPr>
        <p:spPr bwMode="auto">
          <a:xfrm>
            <a:off x="11079839" y="6260337"/>
            <a:ext cx="922774" cy="216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sz="900" dirty="0"/>
              <a:t>SQL Server Express</a:t>
            </a:r>
            <a:endParaRPr lang="en-US" sz="900" dirty="0"/>
          </a:p>
        </p:txBody>
      </p:sp>
      <p:pic>
        <p:nvPicPr>
          <p:cNvPr id="144" name="Picture 2" descr="C:\Users\Administrator\Desktop\kundenkomponenten_26.08.10\kundenkomponenten\kundenk\kundendatenban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6052" y="5341077"/>
            <a:ext cx="411175" cy="699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/>
          <p:cNvCxnSpPr>
            <a:stCxn id="162" idx="3"/>
            <a:endCxn id="149" idx="1"/>
          </p:cNvCxnSpPr>
          <p:nvPr/>
        </p:nvCxnSpPr>
        <p:spPr>
          <a:xfrm flipV="1">
            <a:off x="9551670" y="5687722"/>
            <a:ext cx="592416" cy="4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149" idx="3"/>
            <a:endCxn id="144" idx="1"/>
          </p:cNvCxnSpPr>
          <p:nvPr/>
        </p:nvCxnSpPr>
        <p:spPr>
          <a:xfrm>
            <a:off x="10561399" y="5687723"/>
            <a:ext cx="784652" cy="30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62" idx="0"/>
            <a:endCxn id="161" idx="2"/>
          </p:cNvCxnSpPr>
          <p:nvPr/>
        </p:nvCxnSpPr>
        <p:spPr>
          <a:xfrm flipH="1" flipV="1">
            <a:off x="9338170" y="4960840"/>
            <a:ext cx="4845" cy="3673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210" idx="0"/>
            <a:endCxn id="149" idx="0"/>
          </p:cNvCxnSpPr>
          <p:nvPr/>
        </p:nvCxnSpPr>
        <p:spPr>
          <a:xfrm>
            <a:off x="10347952" y="3795119"/>
            <a:ext cx="4792" cy="15326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149" idx="1"/>
            <a:endCxn id="161" idx="2"/>
          </p:cNvCxnSpPr>
          <p:nvPr/>
        </p:nvCxnSpPr>
        <p:spPr>
          <a:xfrm flipH="1" flipV="1">
            <a:off x="9338170" y="4960840"/>
            <a:ext cx="805917" cy="7268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cxnSpLocks/>
            <a:stCxn id="224" idx="3"/>
            <a:endCxn id="125" idx="1"/>
          </p:cNvCxnSpPr>
          <p:nvPr/>
        </p:nvCxnSpPr>
        <p:spPr>
          <a:xfrm>
            <a:off x="1489346" y="3208310"/>
            <a:ext cx="1974609" cy="9702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927" y="1326715"/>
            <a:ext cx="70485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" name="Picture 130" descr="C:\Users\Administrator\Desktop\browser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162" y="1520577"/>
            <a:ext cx="511751" cy="74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Rectangle 92"/>
          <p:cNvSpPr/>
          <p:nvPr/>
        </p:nvSpPr>
        <p:spPr bwMode="auto">
          <a:xfrm>
            <a:off x="841600" y="3578854"/>
            <a:ext cx="922774" cy="2157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l-PL" sz="900" dirty="0"/>
              <a:t>Load Balancer</a:t>
            </a:r>
            <a:endParaRPr lang="en-US" sz="900" dirty="0"/>
          </a:p>
        </p:txBody>
      </p:sp>
      <p:sp>
        <p:nvSpPr>
          <p:cNvPr id="94" name="Rectangle 93"/>
          <p:cNvSpPr/>
          <p:nvPr/>
        </p:nvSpPr>
        <p:spPr bwMode="auto">
          <a:xfrm>
            <a:off x="841599" y="3794636"/>
            <a:ext cx="922774" cy="216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l-PL" sz="900" dirty="0"/>
              <a:t>Apache</a:t>
            </a:r>
            <a:endParaRPr lang="en-US" sz="900" dirty="0"/>
          </a:p>
        </p:txBody>
      </p:sp>
      <p:sp>
        <p:nvSpPr>
          <p:cNvPr id="118" name="Rectangle 117"/>
          <p:cNvSpPr/>
          <p:nvPr/>
        </p:nvSpPr>
        <p:spPr bwMode="auto">
          <a:xfrm>
            <a:off x="5559321" y="191684"/>
            <a:ext cx="5620517" cy="133537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 bwMode="auto">
          <a:xfrm>
            <a:off x="5731421" y="997958"/>
            <a:ext cx="922774" cy="2157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l-PL" sz="900" dirty="0"/>
              <a:t>Microservice</a:t>
            </a:r>
            <a:endParaRPr lang="en-US" sz="900" dirty="0"/>
          </a:p>
        </p:txBody>
      </p:sp>
      <p:sp>
        <p:nvSpPr>
          <p:cNvPr id="121" name="Rectangle 120"/>
          <p:cNvSpPr/>
          <p:nvPr/>
        </p:nvSpPr>
        <p:spPr bwMode="auto">
          <a:xfrm>
            <a:off x="5731421" y="1214700"/>
            <a:ext cx="922774" cy="216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l-PL" sz="900" dirty="0"/>
              <a:t>NodeJS</a:t>
            </a:r>
            <a:endParaRPr lang="en-US" sz="900" dirty="0"/>
          </a:p>
        </p:txBody>
      </p:sp>
      <p:pic>
        <p:nvPicPr>
          <p:cNvPr id="129" name="Picture 128" descr="http://t1.gstatic.com/images?q=tbn:ANd9GcRXwutfOBtPZ3sjDDPj2lCObxEHt86P7WWOJhC2BhhvxWYGaCov8DZGXQEMx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815" y="257487"/>
            <a:ext cx="199663" cy="222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3" name="Straight Arrow Connector 152"/>
          <p:cNvCxnSpPr/>
          <p:nvPr/>
        </p:nvCxnSpPr>
        <p:spPr>
          <a:xfrm>
            <a:off x="6416619" y="628975"/>
            <a:ext cx="728943" cy="170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7" name="Picture 6" descr="C:\Users\Administrator\Desktop\kundenkomponenten_26.08.10\kundenkomponenten\kundenk\webserv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086" y="290095"/>
            <a:ext cx="417589" cy="72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" name="Picture 3" descr="C:\Users\Administrator\Desktop\kundenkomponenten_26.08.10\kundenkomponenten\kundenk\kundenserv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972" y="268975"/>
            <a:ext cx="41731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Rectangle 77"/>
          <p:cNvSpPr/>
          <p:nvPr/>
        </p:nvSpPr>
        <p:spPr bwMode="auto">
          <a:xfrm>
            <a:off x="4176544" y="4118901"/>
            <a:ext cx="350874" cy="36704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dirty="0"/>
              <a:t>x2</a:t>
            </a:r>
            <a:endParaRPr lang="en-US" dirty="0"/>
          </a:p>
        </p:txBody>
      </p:sp>
      <p:cxnSp>
        <p:nvCxnSpPr>
          <p:cNvPr id="189" name="Straight Arrow Connector 188"/>
          <p:cNvCxnSpPr>
            <a:stCxn id="157" idx="3"/>
            <a:endCxn id="159" idx="1"/>
          </p:cNvCxnSpPr>
          <p:nvPr/>
        </p:nvCxnSpPr>
        <p:spPr>
          <a:xfrm>
            <a:off x="7560675" y="650333"/>
            <a:ext cx="1583717" cy="3509742"/>
          </a:xfrm>
          <a:prstGeom prst="bentConnector3">
            <a:avLst>
              <a:gd name="adj1" fmla="val 72019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1" name="Rectangle 170"/>
          <p:cNvSpPr/>
          <p:nvPr/>
        </p:nvSpPr>
        <p:spPr bwMode="auto">
          <a:xfrm>
            <a:off x="5711926" y="2938155"/>
            <a:ext cx="922774" cy="2157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l-PL" sz="900" dirty="0"/>
              <a:t>Load Balancer</a:t>
            </a:r>
            <a:endParaRPr lang="en-US" sz="900" dirty="0"/>
          </a:p>
        </p:txBody>
      </p:sp>
      <p:sp>
        <p:nvSpPr>
          <p:cNvPr id="179" name="Rectangle 178"/>
          <p:cNvSpPr/>
          <p:nvPr/>
        </p:nvSpPr>
        <p:spPr bwMode="auto">
          <a:xfrm>
            <a:off x="5711926" y="3154897"/>
            <a:ext cx="922774" cy="216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l-PL" sz="900" dirty="0"/>
              <a:t>Nginx</a:t>
            </a:r>
            <a:endParaRPr lang="en-US" sz="900" dirty="0"/>
          </a:p>
        </p:txBody>
      </p:sp>
      <p:pic>
        <p:nvPicPr>
          <p:cNvPr id="183" name="Picture 3" descr="C:\Users\Administrator\Desktop\kundenkomponenten_26.08.10\kundenkomponenten\kundenk\kundenserv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814" y="2237506"/>
            <a:ext cx="41731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" name="Rectangle 145"/>
          <p:cNvSpPr/>
          <p:nvPr/>
        </p:nvSpPr>
        <p:spPr bwMode="auto">
          <a:xfrm>
            <a:off x="6884785" y="1006472"/>
            <a:ext cx="922774" cy="2157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l-PL" sz="900" dirty="0"/>
              <a:t>Load Balancer</a:t>
            </a:r>
            <a:endParaRPr lang="en-US" sz="900" dirty="0"/>
          </a:p>
        </p:txBody>
      </p:sp>
      <p:sp>
        <p:nvSpPr>
          <p:cNvPr id="152" name="Rectangle 151"/>
          <p:cNvSpPr/>
          <p:nvPr/>
        </p:nvSpPr>
        <p:spPr bwMode="auto">
          <a:xfrm>
            <a:off x="6884784" y="1222254"/>
            <a:ext cx="922774" cy="216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l-PL" sz="900" dirty="0"/>
              <a:t>Nginx</a:t>
            </a:r>
            <a:endParaRPr lang="en-US" sz="900" dirty="0"/>
          </a:p>
        </p:txBody>
      </p:sp>
      <p:cxnSp>
        <p:nvCxnSpPr>
          <p:cNvPr id="204" name="Straight Arrow Connector 203"/>
          <p:cNvCxnSpPr>
            <a:cxnSpLocks/>
            <a:stCxn id="224" idx="3"/>
            <a:endCxn id="113" idx="1"/>
          </p:cNvCxnSpPr>
          <p:nvPr/>
        </p:nvCxnSpPr>
        <p:spPr>
          <a:xfrm>
            <a:off x="1489346" y="3208310"/>
            <a:ext cx="2002391" cy="22138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cxnSpLocks/>
            <a:stCxn id="224" idx="3"/>
            <a:endCxn id="115" idx="1"/>
          </p:cNvCxnSpPr>
          <p:nvPr/>
        </p:nvCxnSpPr>
        <p:spPr>
          <a:xfrm flipV="1">
            <a:off x="1489346" y="631055"/>
            <a:ext cx="7538114" cy="25772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stCxn id="183" idx="3"/>
            <a:endCxn id="159" idx="1"/>
          </p:cNvCxnSpPr>
          <p:nvPr/>
        </p:nvCxnSpPr>
        <p:spPr>
          <a:xfrm>
            <a:off x="6391127" y="2597506"/>
            <a:ext cx="2753265" cy="156256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stCxn id="183" idx="0"/>
            <a:endCxn id="158" idx="2"/>
          </p:cNvCxnSpPr>
          <p:nvPr/>
        </p:nvCxnSpPr>
        <p:spPr>
          <a:xfrm rot="5400000" flipH="1" flipV="1">
            <a:off x="5565285" y="1606162"/>
            <a:ext cx="1248531" cy="1415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3" name="Rectangle 212"/>
          <p:cNvSpPr/>
          <p:nvPr/>
        </p:nvSpPr>
        <p:spPr bwMode="auto">
          <a:xfrm>
            <a:off x="10611600" y="2645184"/>
            <a:ext cx="350874" cy="36704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dirty="0"/>
              <a:t>x2</a:t>
            </a:r>
            <a:endParaRPr lang="en-US" dirty="0"/>
          </a:p>
        </p:txBody>
      </p:sp>
      <p:sp>
        <p:nvSpPr>
          <p:cNvPr id="207" name="Rectangle 206"/>
          <p:cNvSpPr/>
          <p:nvPr/>
        </p:nvSpPr>
        <p:spPr bwMode="auto">
          <a:xfrm>
            <a:off x="9772805" y="3011344"/>
            <a:ext cx="1190847" cy="133537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/>
          </a:p>
        </p:txBody>
      </p:sp>
      <p:pic>
        <p:nvPicPr>
          <p:cNvPr id="209" name="Picture 3" descr="C:\Users\Administrator\Desktop\kundenkomponenten_26.08.10\kundenkomponenten\kundenk\kundenserv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7342" y="3074636"/>
            <a:ext cx="41731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0" name="Rectangle 209"/>
          <p:cNvSpPr/>
          <p:nvPr/>
        </p:nvSpPr>
        <p:spPr bwMode="auto">
          <a:xfrm>
            <a:off x="9886565" y="3795119"/>
            <a:ext cx="922774" cy="2157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sz="900" dirty="0"/>
              <a:t>Business Backend</a:t>
            </a:r>
            <a:endParaRPr lang="en-US" sz="900" dirty="0"/>
          </a:p>
        </p:txBody>
      </p:sp>
      <p:sp>
        <p:nvSpPr>
          <p:cNvPr id="212" name="Rectangle 211"/>
          <p:cNvSpPr/>
          <p:nvPr/>
        </p:nvSpPr>
        <p:spPr bwMode="auto">
          <a:xfrm>
            <a:off x="9886564" y="4010901"/>
            <a:ext cx="922774" cy="216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sz="900" dirty="0"/>
              <a:t>Java</a:t>
            </a:r>
            <a:endParaRPr lang="en-US" sz="900" dirty="0"/>
          </a:p>
        </p:txBody>
      </p:sp>
      <p:cxnSp>
        <p:nvCxnSpPr>
          <p:cNvPr id="178" name="Straight Arrow Connector 177"/>
          <p:cNvCxnSpPr>
            <a:stCxn id="159" idx="3"/>
            <a:endCxn id="209" idx="1"/>
          </p:cNvCxnSpPr>
          <p:nvPr/>
        </p:nvCxnSpPr>
        <p:spPr>
          <a:xfrm flipV="1">
            <a:off x="9561981" y="3434636"/>
            <a:ext cx="585361" cy="7254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>
            <a:stCxn id="209" idx="3"/>
            <a:endCxn id="211" idx="1"/>
          </p:cNvCxnSpPr>
          <p:nvPr/>
        </p:nvCxnSpPr>
        <p:spPr>
          <a:xfrm>
            <a:off x="10564655" y="3434636"/>
            <a:ext cx="843477" cy="39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5" name="Rectangle 214"/>
          <p:cNvSpPr/>
          <p:nvPr/>
        </p:nvSpPr>
        <p:spPr bwMode="auto">
          <a:xfrm>
            <a:off x="7568701" y="4247365"/>
            <a:ext cx="922774" cy="2157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sz="900" dirty="0"/>
              <a:t>CreditCard Service</a:t>
            </a:r>
            <a:endParaRPr lang="en-US" sz="900" dirty="0"/>
          </a:p>
        </p:txBody>
      </p:sp>
      <p:sp>
        <p:nvSpPr>
          <p:cNvPr id="216" name="Rectangle 215"/>
          <p:cNvSpPr/>
          <p:nvPr/>
        </p:nvSpPr>
        <p:spPr bwMode="auto">
          <a:xfrm>
            <a:off x="7568701" y="4464107"/>
            <a:ext cx="922774" cy="216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sz="900" dirty="0"/>
              <a:t>Native</a:t>
            </a:r>
            <a:endParaRPr lang="en-US" sz="900" dirty="0"/>
          </a:p>
        </p:txBody>
      </p:sp>
      <p:pic>
        <p:nvPicPr>
          <p:cNvPr id="217" name="Picture 3" descr="C:\Users\Administrator\Desktop\kundenkomponenten_26.08.10\kundenkomponenten\kundenk\kundenserv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432" y="3520326"/>
            <a:ext cx="41731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8" name="Picture 217" descr="http://t1.gstatic.com/images?q=tbn:ANd9GcRXwutfOBtPZ3sjDDPj2lCObxEHt86P7WWOJhC2BhhvxWYGaCov8DZGXQEMx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928" y="2012460"/>
            <a:ext cx="199663" cy="222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9" name="Rectangle 218"/>
          <p:cNvSpPr/>
          <p:nvPr/>
        </p:nvSpPr>
        <p:spPr bwMode="auto">
          <a:xfrm>
            <a:off x="7580238" y="2818796"/>
            <a:ext cx="922774" cy="2157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sz="900" dirty="0"/>
              <a:t>Database</a:t>
            </a:r>
            <a:endParaRPr lang="en-US" sz="900" dirty="0"/>
          </a:p>
        </p:txBody>
      </p:sp>
      <p:sp>
        <p:nvSpPr>
          <p:cNvPr id="220" name="Rectangle 219"/>
          <p:cNvSpPr/>
          <p:nvPr/>
        </p:nvSpPr>
        <p:spPr bwMode="auto">
          <a:xfrm>
            <a:off x="7580238" y="3035538"/>
            <a:ext cx="922774" cy="216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l-PL" sz="900" dirty="0"/>
              <a:t>MongoDB</a:t>
            </a:r>
            <a:endParaRPr lang="en-US" sz="900" dirty="0"/>
          </a:p>
        </p:txBody>
      </p:sp>
      <p:pic>
        <p:nvPicPr>
          <p:cNvPr id="221" name="Picture 2" descr="C:\Users\Administrator\Desktop\kundenkomponenten_26.08.10\kundenkomponenten\kundenk\kundendatenban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8703" y="2108529"/>
            <a:ext cx="411175" cy="699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2" name="Straight Arrow Connector 221"/>
          <p:cNvCxnSpPr>
            <a:endCxn id="217" idx="3"/>
          </p:cNvCxnSpPr>
          <p:nvPr/>
        </p:nvCxnSpPr>
        <p:spPr>
          <a:xfrm flipH="1">
            <a:off x="8238745" y="3461641"/>
            <a:ext cx="1905341" cy="418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endCxn id="221" idx="3"/>
          </p:cNvCxnSpPr>
          <p:nvPr/>
        </p:nvCxnSpPr>
        <p:spPr>
          <a:xfrm flipH="1" flipV="1">
            <a:off x="8249878" y="2458203"/>
            <a:ext cx="884480" cy="4271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 bwMode="auto">
          <a:xfrm>
            <a:off x="10611600" y="2028402"/>
            <a:ext cx="350874" cy="36704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dirty="0"/>
              <a:t>x2</a:t>
            </a:r>
            <a:endParaRPr lang="en-US" dirty="0"/>
          </a:p>
        </p:txBody>
      </p:sp>
      <p:pic>
        <p:nvPicPr>
          <p:cNvPr id="224" name="Picture 6" descr="C:\Users\Administrator\Desktop\kundenkomponenten_26.08.10\kundenkomponenten\kundenk\webserv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757" y="2848072"/>
            <a:ext cx="417589" cy="72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Rectangle 118"/>
          <p:cNvSpPr/>
          <p:nvPr/>
        </p:nvSpPr>
        <p:spPr bwMode="auto">
          <a:xfrm>
            <a:off x="5826905" y="4236575"/>
            <a:ext cx="922774" cy="2157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sz="900" dirty="0"/>
              <a:t>Database</a:t>
            </a:r>
            <a:endParaRPr lang="en-US" sz="900" dirty="0"/>
          </a:p>
        </p:txBody>
      </p:sp>
      <p:sp>
        <p:nvSpPr>
          <p:cNvPr id="133" name="Rectangle 132"/>
          <p:cNvSpPr/>
          <p:nvPr/>
        </p:nvSpPr>
        <p:spPr bwMode="auto">
          <a:xfrm>
            <a:off x="5826905" y="4455365"/>
            <a:ext cx="922774" cy="216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l-PL" sz="900" dirty="0"/>
              <a:t>MySQL</a:t>
            </a:r>
            <a:endParaRPr lang="en-US" sz="900" dirty="0"/>
          </a:p>
        </p:txBody>
      </p:sp>
      <p:pic>
        <p:nvPicPr>
          <p:cNvPr id="134" name="Picture 2" descr="C:\Users\Administrator\Desktop\kundenkomponenten_26.08.10\kundenkomponenten\kundenk\kundendatenban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370" y="3526308"/>
            <a:ext cx="411175" cy="699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0" name="Picture 3" descr="C:\Users\Administrator\Desktop\kundenkomponenten_26.08.10\kundenkomponenten\kundenk\kundenserv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1461" y="272677"/>
            <a:ext cx="41731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8" name="Rectangle 167"/>
          <p:cNvSpPr/>
          <p:nvPr/>
        </p:nvSpPr>
        <p:spPr bwMode="auto">
          <a:xfrm>
            <a:off x="9914341" y="992072"/>
            <a:ext cx="922774" cy="2157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sz="900" dirty="0"/>
              <a:t>CreditCard Service</a:t>
            </a:r>
            <a:endParaRPr lang="en-US" sz="900" dirty="0"/>
          </a:p>
        </p:txBody>
      </p:sp>
      <p:sp>
        <p:nvSpPr>
          <p:cNvPr id="169" name="Rectangle 168"/>
          <p:cNvSpPr/>
          <p:nvPr/>
        </p:nvSpPr>
        <p:spPr bwMode="auto">
          <a:xfrm>
            <a:off x="9912398" y="1231297"/>
            <a:ext cx="922774" cy="216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sz="900" dirty="0"/>
              <a:t>Native</a:t>
            </a:r>
            <a:endParaRPr lang="en-US" sz="900" dirty="0"/>
          </a:p>
        </p:txBody>
      </p:sp>
      <p:cxnSp>
        <p:nvCxnSpPr>
          <p:cNvPr id="187" name="Straight Arrow Connector 186"/>
          <p:cNvCxnSpPr>
            <a:cxnSpLocks/>
            <a:stCxn id="209" idx="0"/>
            <a:endCxn id="170" idx="3"/>
          </p:cNvCxnSpPr>
          <p:nvPr/>
        </p:nvCxnSpPr>
        <p:spPr>
          <a:xfrm flipV="1">
            <a:off x="10355999" y="632677"/>
            <a:ext cx="212775" cy="24419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5" name="Picture 3" descr="C:\Users\Administrator\Desktop\kundenkomponenten_26.08.10\kundenkomponenten\kundenk\kundenserv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7460" y="271055"/>
            <a:ext cx="41731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Rectangle 115"/>
          <p:cNvSpPr/>
          <p:nvPr/>
        </p:nvSpPr>
        <p:spPr bwMode="auto">
          <a:xfrm>
            <a:off x="8766683" y="991538"/>
            <a:ext cx="922774" cy="2157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l-PL" sz="900" dirty="0"/>
              <a:t>Weather App</a:t>
            </a:r>
            <a:endParaRPr lang="en-US" sz="900" dirty="0"/>
          </a:p>
        </p:txBody>
      </p:sp>
      <p:sp>
        <p:nvSpPr>
          <p:cNvPr id="117" name="Rectangle 116"/>
          <p:cNvSpPr/>
          <p:nvPr/>
        </p:nvSpPr>
        <p:spPr bwMode="auto">
          <a:xfrm>
            <a:off x="8766682" y="1207320"/>
            <a:ext cx="922774" cy="216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l-PL" sz="900" dirty="0"/>
              <a:t>NodeJS</a:t>
            </a:r>
            <a:endParaRPr lang="en-US" sz="900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FA253AC4-A8E9-4620-9D40-4CED23A3386C}"/>
              </a:ext>
            </a:extLst>
          </p:cNvPr>
          <p:cNvSpPr/>
          <p:nvPr/>
        </p:nvSpPr>
        <p:spPr bwMode="auto">
          <a:xfrm rot="16200000">
            <a:off x="10924209" y="1703454"/>
            <a:ext cx="1356231" cy="112047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 bwMode="auto">
          <a:xfrm>
            <a:off x="11111323" y="2564883"/>
            <a:ext cx="922774" cy="27055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l-PL" sz="900" dirty="0"/>
              <a:t>NodeJS</a:t>
            </a:r>
            <a:br>
              <a:rPr lang="en-US" sz="900" dirty="0"/>
            </a:br>
            <a:r>
              <a:rPr lang="en-US" sz="900" dirty="0"/>
              <a:t>AWS Lambda</a:t>
            </a:r>
          </a:p>
        </p:txBody>
      </p:sp>
      <p:sp>
        <p:nvSpPr>
          <p:cNvPr id="191" name="Rectangle 190"/>
          <p:cNvSpPr/>
          <p:nvPr/>
        </p:nvSpPr>
        <p:spPr bwMode="auto">
          <a:xfrm>
            <a:off x="11111324" y="2349102"/>
            <a:ext cx="922774" cy="2157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l-PL" sz="700" dirty="0"/>
              <a:t>demo1WeatherBackend </a:t>
            </a:r>
            <a:endParaRPr lang="en-US" sz="700" dirty="0"/>
          </a:p>
          <a:p>
            <a:pPr algn="ctr"/>
            <a:r>
              <a:rPr lang="pl-PL" sz="700" dirty="0"/>
              <a:t>in us-east-1</a:t>
            </a:r>
            <a:endParaRPr lang="en-US" sz="700" dirty="0"/>
          </a:p>
        </p:txBody>
      </p:sp>
      <p:pic>
        <p:nvPicPr>
          <p:cNvPr id="190" name="Picture 3" descr="C:\Users\Administrator\Desktop\kundenkomponenten_26.08.10\kundenkomponenten\kundenk\kundenserv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5272" y="1611308"/>
            <a:ext cx="41731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4" name="Straight Arrow Connector 193"/>
          <p:cNvCxnSpPr>
            <a:stCxn id="115" idx="3"/>
            <a:endCxn id="190" idx="1"/>
          </p:cNvCxnSpPr>
          <p:nvPr/>
        </p:nvCxnSpPr>
        <p:spPr>
          <a:xfrm>
            <a:off x="9444773" y="631055"/>
            <a:ext cx="1860499" cy="134025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7A98B36-2A9E-42B1-AF5D-F73F6747B4C2}"/>
              </a:ext>
            </a:extLst>
          </p:cNvPr>
          <p:cNvCxnSpPr>
            <a:cxnSpLocks/>
            <a:stCxn id="122" idx="3"/>
            <a:endCxn id="183" idx="1"/>
          </p:cNvCxnSpPr>
          <p:nvPr/>
        </p:nvCxnSpPr>
        <p:spPr>
          <a:xfrm>
            <a:off x="3915434" y="1351055"/>
            <a:ext cx="2058380" cy="12464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27645F2-5E14-492C-872F-9896E7D22DAE}"/>
              </a:ext>
            </a:extLst>
          </p:cNvPr>
          <p:cNvCxnSpPr>
            <a:cxnSpLocks/>
            <a:stCxn id="125" idx="3"/>
            <a:endCxn id="183" idx="1"/>
          </p:cNvCxnSpPr>
          <p:nvPr/>
        </p:nvCxnSpPr>
        <p:spPr>
          <a:xfrm flipV="1">
            <a:off x="3881268" y="2597506"/>
            <a:ext cx="2092546" cy="158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3" name="Picture 3" descr="C:\Users\Administrator\Desktop\kundenkomponenten_26.08.10\kundenkomponenten\kundenk\kundenserver.png">
            <a:extLst>
              <a:ext uri="{FF2B5EF4-FFF2-40B4-BE49-F238E27FC236}">
                <a16:creationId xmlns:a16="http://schemas.microsoft.com/office/drawing/2014/main" id="{09ECAD7B-B796-4BC4-9768-CF290C7A9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737" y="5062206"/>
            <a:ext cx="41731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D53F82AA-AD09-4F40-8A75-C9BC109A9617}"/>
              </a:ext>
            </a:extLst>
          </p:cNvPr>
          <p:cNvSpPr/>
          <p:nvPr/>
        </p:nvSpPr>
        <p:spPr bwMode="auto">
          <a:xfrm>
            <a:off x="3254343" y="5782689"/>
            <a:ext cx="922774" cy="35667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sz="900" dirty="0"/>
              <a:t>Customer Frontend</a:t>
            </a:r>
          </a:p>
          <a:p>
            <a:pPr algn="ctr"/>
            <a:r>
              <a:rPr lang="de-AT" sz="900" dirty="0"/>
              <a:t>REST</a:t>
            </a:r>
            <a:endParaRPr lang="en-US" sz="900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1F6FD559-5CF3-4C3E-96DF-9BCE153C66B5}"/>
              </a:ext>
            </a:extLst>
          </p:cNvPr>
          <p:cNvSpPr/>
          <p:nvPr/>
        </p:nvSpPr>
        <p:spPr bwMode="auto">
          <a:xfrm>
            <a:off x="3253770" y="6139362"/>
            <a:ext cx="922774" cy="216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sz="900" dirty="0"/>
              <a:t>Java</a:t>
            </a:r>
            <a:endParaRPr lang="en-US" sz="900" dirty="0"/>
          </a:p>
        </p:txBody>
      </p:sp>
      <p:pic>
        <p:nvPicPr>
          <p:cNvPr id="139" name="Picture 3" descr="C:\Users\Administrator\Desktop\kundenkomponenten_26.08.10\kundenkomponenten\kundenk\kundenserver.png">
            <a:extLst>
              <a:ext uri="{FF2B5EF4-FFF2-40B4-BE49-F238E27FC236}">
                <a16:creationId xmlns:a16="http://schemas.microsoft.com/office/drawing/2014/main" id="{07868E17-3F74-4E95-8EEB-D2524EE7D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999" y="2228262"/>
            <a:ext cx="41731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0" name="Rectangle 139">
            <a:extLst>
              <a:ext uri="{FF2B5EF4-FFF2-40B4-BE49-F238E27FC236}">
                <a16:creationId xmlns:a16="http://schemas.microsoft.com/office/drawing/2014/main" id="{C83C219F-DAB3-485E-B227-715A4D391E41}"/>
              </a:ext>
            </a:extLst>
          </p:cNvPr>
          <p:cNvSpPr/>
          <p:nvPr/>
        </p:nvSpPr>
        <p:spPr bwMode="auto">
          <a:xfrm>
            <a:off x="3242605" y="2948745"/>
            <a:ext cx="922774" cy="35667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sz="900" dirty="0"/>
              <a:t>Customer Frontend</a:t>
            </a:r>
          </a:p>
          <a:p>
            <a:pPr algn="ctr"/>
            <a:r>
              <a:rPr lang="de-AT" sz="900" dirty="0"/>
              <a:t>REST</a:t>
            </a:r>
            <a:endParaRPr lang="en-US" sz="900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7FFBF79-EEF7-44B0-B7A2-411F5013517F}"/>
              </a:ext>
            </a:extLst>
          </p:cNvPr>
          <p:cNvSpPr/>
          <p:nvPr/>
        </p:nvSpPr>
        <p:spPr bwMode="auto">
          <a:xfrm>
            <a:off x="3242032" y="3305418"/>
            <a:ext cx="922774" cy="216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AT" sz="900" dirty="0"/>
              <a:t>Java</a:t>
            </a:r>
            <a:endParaRPr lang="en-US" sz="900" dirty="0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FE4FFE4-00A2-4BBD-BB53-C5902F3CB5D5}"/>
              </a:ext>
            </a:extLst>
          </p:cNvPr>
          <p:cNvCxnSpPr>
            <a:cxnSpLocks/>
            <a:stCxn id="224" idx="3"/>
            <a:endCxn id="139" idx="1"/>
          </p:cNvCxnSpPr>
          <p:nvPr/>
        </p:nvCxnSpPr>
        <p:spPr>
          <a:xfrm flipV="1">
            <a:off x="1489346" y="2588262"/>
            <a:ext cx="1990653" cy="620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51DF97FD-F3B0-428B-BA35-CA14EC470CFE}"/>
              </a:ext>
            </a:extLst>
          </p:cNvPr>
          <p:cNvCxnSpPr>
            <a:cxnSpLocks/>
            <a:stCxn id="139" idx="3"/>
          </p:cNvCxnSpPr>
          <p:nvPr/>
        </p:nvCxnSpPr>
        <p:spPr>
          <a:xfrm>
            <a:off x="3897312" y="2588262"/>
            <a:ext cx="2076502" cy="92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2C84838E-FB65-4A2B-80DF-DBEC316BC42D}"/>
              </a:ext>
            </a:extLst>
          </p:cNvPr>
          <p:cNvCxnSpPr>
            <a:cxnSpLocks/>
            <a:stCxn id="113" idx="3"/>
            <a:endCxn id="183" idx="1"/>
          </p:cNvCxnSpPr>
          <p:nvPr/>
        </p:nvCxnSpPr>
        <p:spPr>
          <a:xfrm flipV="1">
            <a:off x="3909050" y="2597506"/>
            <a:ext cx="2064764" cy="2824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729640"/>
      </p:ext>
    </p:extLst>
  </p:cSld>
  <p:clrMapOvr>
    <a:masterClrMapping/>
  </p:clrMapOvr>
</p:sld>
</file>

<file path=ppt/theme/theme1.xml><?xml version="1.0" encoding="utf-8"?>
<a:theme xmlns:a="http://schemas.openxmlformats.org/drawingml/2006/main" name="19275_CPWRtemplate_v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mpuwar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rotWithShape="0">
          <a:gsLst>
            <a:gs pos="0">
              <a:schemeClr val="accent3">
                <a:lumMod val="60000"/>
                <a:lumOff val="40000"/>
              </a:schemeClr>
            </a:gs>
            <a:gs pos="100000">
              <a:schemeClr val="accent3"/>
            </a:gs>
          </a:gsLst>
          <a:lin ang="5400000" scaled="1"/>
        </a:gradFill>
        <a:ln w="9525">
          <a:noFill/>
          <a:miter lim="800000"/>
          <a:headEnd/>
          <a:tailEnd/>
        </a:ln>
        <a:effectLst/>
      </a:spPr>
      <a:bodyPr wrap="none" anchor="ctr"/>
      <a:lstStyle>
        <a:defPPr>
          <a:defRPr/>
        </a:defPPr>
      </a:lstStyle>
    </a:spDef>
    <a:lnDef>
      <a:spPr>
        <a:ln>
          <a:solidFill>
            <a:schemeClr val="tx1">
              <a:lumMod val="90000"/>
              <a:lumOff val="1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228600" indent="-228600">
          <a:spcAft>
            <a:spcPts val="600"/>
          </a:spcAft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ld 1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19275_CPWRtemplate_v5</Template>
  <TotalTime>0</TotalTime>
  <Words>490</Words>
  <Application>Microsoft Office PowerPoint</Application>
  <PresentationFormat>Widescreen</PresentationFormat>
  <Paragraphs>285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Futura Lt BT</vt:lpstr>
      <vt:lpstr>Lucida Sans Unicode</vt:lpstr>
      <vt:lpstr>Trade Gothic LT Std Bold</vt:lpstr>
      <vt:lpstr>19275_CPWRtemplate_v5</vt:lpstr>
      <vt:lpstr>easyTravelNG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cp:lastPrinted>2012-02-08T19:42:29Z</cp:lastPrinted>
  <dcterms:created xsi:type="dcterms:W3CDTF">2012-02-08T18:47:04Z</dcterms:created>
  <dcterms:modified xsi:type="dcterms:W3CDTF">2021-01-13T06:17:16Z</dcterms:modified>
</cp:coreProperties>
</file>