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1418B-6D7A-E4E0-0C68-74E2818CC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B5391A-B4D6-FBB9-5A47-47D3BBC8A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2741C3-0F5B-D650-EB38-05E1C33B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0FA-FF42-434C-85DD-D3315C9BAB2E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C47181-AD41-CB57-1377-403F5485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F75A8F-A54C-A54E-E8A1-35127B08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31F-1000-4CAC-A0AE-F30213C73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39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D0B25-6732-83F3-4D91-BA79E995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E89BDA-8FCB-E28B-8244-3419DAAF8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2D6B6F-A6A0-AA6E-7643-44C98CD4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0FA-FF42-434C-85DD-D3315C9BAB2E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629A40-567F-3A03-6B60-96E72ABA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5DFE2A-BEDF-8EC3-1893-2656A4EF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31F-1000-4CAC-A0AE-F30213C73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658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C6814F6-BB6F-8E3B-AC66-492436813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08B8F97-E35B-0A3E-F649-EBC5D9102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900561-3BF8-CB01-811A-230B5AFD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0FA-FF42-434C-85DD-D3315C9BAB2E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78AEC5-7765-E42C-9272-9F13D25F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0CC8CC-35FF-1B21-5411-8D1CD56F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31F-1000-4CAC-A0AE-F30213C73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019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DC2145-BEE5-6D59-D699-856A93A7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1CB4CA-0D02-2A9A-B37F-5FC8F0B47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3E7072-5ED6-C5EF-4D81-A6344348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0FA-FF42-434C-85DD-D3315C9BAB2E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F4E184-C94D-4C4B-8268-1BF005D4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BF5FB1-713D-5F4F-6053-CD7A36FC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31F-1000-4CAC-A0AE-F30213C73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0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F87684-B227-1510-13AB-ECE7732EA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7BD833-5B3B-1BDB-FA83-27EB224E7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AF6CDA-BDF9-D72E-0B41-6A42C833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0FA-FF42-434C-85DD-D3315C9BAB2E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909126-9D3B-3BA5-F740-27823B2D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ACD87C-3234-D522-3F9F-9AF4067B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31F-1000-4CAC-A0AE-F30213C73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59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BDB53-7647-730B-E4F3-015B92E3D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84BBB8-F0B9-223C-84B0-BF160076E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89367B-3622-F36E-E0F6-C1AC7DF84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047970-4A22-30C0-A01B-32F20062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0FA-FF42-434C-85DD-D3315C9BAB2E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0F5E40-6DBC-C826-9A69-BE3FA18F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C10BFB-F6A7-166F-1FE4-80FF0ADA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31F-1000-4CAC-A0AE-F30213C73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16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300F05-B0D3-7436-5327-A5790704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431799-14F7-D434-D448-6A922B011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B264DF-AACA-0B8B-F240-311499E5A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B7384D3-3BFD-B6A4-9029-E7700294C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458C06C-5E98-535E-274C-9233D035D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C3477C7-0BD5-6CBB-0059-F9062DD6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0FA-FF42-434C-85DD-D3315C9BAB2E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8EF8BEA-D43F-091B-58A8-848A585D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0F84FC2-787C-07D2-11F1-4F56BAB4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31F-1000-4CAC-A0AE-F30213C73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19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4662D-6169-04AD-F8A0-9C92279F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F1F9CED-DAA0-13EC-A5CC-6D2BC832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0FA-FF42-434C-85DD-D3315C9BAB2E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82C359-EFB7-683B-4FBA-6CA26E6D2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8B806B-61AB-BBEE-CED0-5DC7798C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31F-1000-4CAC-A0AE-F30213C73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64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2C93146-595C-1AFD-7DFB-FBE69C72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0FA-FF42-434C-85DD-D3315C9BAB2E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F937715-E2BB-F08C-EFCF-A08DA8BC6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A7488B-AAD7-D329-625D-E9CDAD58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31F-1000-4CAC-A0AE-F30213C73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14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E5C801-7F94-3E8A-1AF4-C62E3944D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95906C-420D-5795-13D8-F1A5AC5A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ED84C9-0B70-94E6-EEEA-C9494A7C7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AC6546-B3F4-54F1-BC9E-4444EC46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0FA-FF42-434C-85DD-D3315C9BAB2E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2411D6-38B5-273C-0EE6-CB107E26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E40F2B-1126-9F97-E1F7-FE140B78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31F-1000-4CAC-A0AE-F30213C73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02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4634E-98A7-8B8E-C655-16EFE271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9DFFA57-974F-6C32-EAF7-575F4EFDE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E0CCD0-67CD-CBAD-12D3-F047C5165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A92F38-8578-E8EA-7C85-97C3F063E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C60FA-FF42-434C-85DD-D3315C9BAB2E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DA628C-8409-A4F7-CE41-E9B11E81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9E0C1C-D755-FADA-8482-3407D2BF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A531F-1000-4CAC-A0AE-F30213C73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49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127DB6A-F02B-3255-1BAA-704B00A3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6D4228-2697-4F86-D998-231BFEAE0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61BE80-11FC-3E3F-60C8-BAB4BE9EF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8C60FA-FF42-434C-85DD-D3315C9BAB2E}" type="datetimeFigureOut">
              <a:rPr lang="fr-FR" smtClean="0"/>
              <a:t>16/07/2024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60E32C-8A0B-DB46-5E7F-27A421A67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4748A4-7D8A-654A-DB28-CC0DA2CCC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1A531F-1000-4CAC-A0AE-F30213C735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97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4409236-BE50-4474-CBD3-217A62A78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059883"/>
              </p:ext>
            </p:extLst>
          </p:nvPr>
        </p:nvGraphicFramePr>
        <p:xfrm>
          <a:off x="0" y="0"/>
          <a:ext cx="12192000" cy="6867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065002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4693329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32851427"/>
                    </a:ext>
                  </a:extLst>
                </a:gridCol>
              </a:tblGrid>
              <a:tr h="706347"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Special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specific</a:t>
                      </a:r>
                      <a:r>
                        <a:rPr lang="fr-FR" dirty="0"/>
                        <a:t> to the </a:t>
                      </a:r>
                      <a:r>
                        <a:rPr lang="fr-FR" dirty="0" err="1"/>
                        <a:t>problem</a:t>
                      </a:r>
                      <a:r>
                        <a:rPr lang="fr-FR" dirty="0"/>
                        <a:t>)</a:t>
                      </a:r>
                    </a:p>
                    <a:p>
                      <a:pPr algn="ctr"/>
                      <a:r>
                        <a:rPr lang="fr-FR" dirty="0"/>
                        <a:t>For instance </a:t>
                      </a:r>
                      <a:r>
                        <a:rPr lang="fr-FR" dirty="0" err="1"/>
                        <a:t>xxxx</a:t>
                      </a:r>
                      <a:r>
                        <a:rPr lang="fr-FR" dirty="0"/>
                        <a:t> = </a:t>
                      </a:r>
                      <a:r>
                        <a:rPr lang="fr-FR" dirty="0" err="1"/>
                        <a:t>farmer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Files </a:t>
                      </a:r>
                      <a:r>
                        <a:rPr lang="fr-FR" dirty="0" err="1"/>
                        <a:t>needed</a:t>
                      </a:r>
                      <a:r>
                        <a:rPr lang="fr-FR" dirty="0"/>
                        <a:t> in </a:t>
                      </a:r>
                      <a:r>
                        <a:rPr lang="fr-FR" dirty="0" err="1"/>
                        <a:t>special</a:t>
                      </a:r>
                      <a:r>
                        <a:rPr lang="fr-FR" dirty="0"/>
                        <a:t> and </a:t>
                      </a:r>
                      <a:r>
                        <a:rPr lang="fr-FR" dirty="0" err="1"/>
                        <a:t>generic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Generic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246018"/>
                  </a:ext>
                </a:extLst>
              </a:tr>
              <a:tr h="616148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0620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C76352B4-2B16-D1D3-C2DE-89E0287BCC65}"/>
              </a:ext>
            </a:extLst>
          </p:cNvPr>
          <p:cNvSpPr txBox="1"/>
          <p:nvPr/>
        </p:nvSpPr>
        <p:spPr>
          <a:xfrm>
            <a:off x="486697" y="1297858"/>
            <a:ext cx="175997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-Parses the command line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cfg</a:t>
            </a:r>
            <a:r>
              <a:rPr lang="fr-FR" sz="1400" dirty="0"/>
              <a:t>.</a:t>
            </a:r>
          </a:p>
          <a:p>
            <a:r>
              <a:rPr lang="fr-FR" sz="1400" dirty="0"/>
              <a:t>-Calls the class </a:t>
            </a:r>
            <a:r>
              <a:rPr lang="fr-FR" sz="1400" dirty="0" err="1"/>
              <a:t>Agnostic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xxxx_yyyy_agnostic.py</a:t>
            </a:r>
          </a:p>
          <a:p>
            <a:r>
              <a:rPr lang="fr-FR" sz="1400" dirty="0"/>
              <a:t>-</a:t>
            </a:r>
            <a:r>
              <a:rPr lang="fr-FR" sz="1400" dirty="0" err="1"/>
              <a:t>Creates</a:t>
            </a:r>
            <a:r>
              <a:rPr lang="fr-FR" sz="1400" dirty="0"/>
              <a:t> the </a:t>
            </a:r>
            <a:r>
              <a:rPr lang="fr-FR" sz="1400" dirty="0" err="1"/>
              <a:t>spokes</a:t>
            </a:r>
            <a:endParaRPr lang="fr-FR" sz="1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3545BB-7FFC-C5F0-A0CE-FC5059388108}"/>
              </a:ext>
            </a:extLst>
          </p:cNvPr>
          <p:cNvSpPr txBox="1"/>
          <p:nvPr/>
        </p:nvSpPr>
        <p:spPr>
          <a:xfrm>
            <a:off x="162225" y="4096016"/>
            <a:ext cx="2408893" cy="2031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This file </a:t>
            </a:r>
            <a:r>
              <a:rPr lang="fr-FR" sz="1400" dirty="0" err="1"/>
              <a:t>both</a:t>
            </a:r>
            <a:r>
              <a:rPr lang="fr-FR" sz="1400" dirty="0"/>
              <a:t> </a:t>
            </a:r>
            <a:r>
              <a:rPr lang="fr-FR" sz="1400" dirty="0" err="1"/>
              <a:t>creates</a:t>
            </a:r>
            <a:r>
              <a:rPr lang="fr-FR" sz="1400" dirty="0"/>
              <a:t> the </a:t>
            </a:r>
            <a:r>
              <a:rPr lang="fr-FR" sz="1400" dirty="0" err="1"/>
              <a:t>dictionary</a:t>
            </a:r>
            <a:r>
              <a:rPr lang="fr-FR" sz="1400" dirty="0"/>
              <a:t> gd </a:t>
            </a:r>
            <a:r>
              <a:rPr lang="fr-FR" sz="1400" dirty="0" err="1"/>
              <a:t>from</a:t>
            </a:r>
            <a:r>
              <a:rPr lang="fr-FR" sz="1400" dirty="0"/>
              <a:t> the model and </a:t>
            </a:r>
            <a:r>
              <a:rPr lang="fr-FR" sz="1400" dirty="0" err="1"/>
              <a:t>creates</a:t>
            </a:r>
            <a:r>
              <a:rPr lang="fr-FR" sz="1400" dirty="0"/>
              <a:t> the </a:t>
            </a:r>
            <a:r>
              <a:rPr lang="fr-FR" sz="1400" dirty="0" err="1"/>
              <a:t>scenario_creator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the helper </a:t>
            </a:r>
            <a:r>
              <a:rPr lang="fr-FR" sz="1400" dirty="0" err="1"/>
              <a:t>functions</a:t>
            </a:r>
            <a:r>
              <a:rPr lang="fr-FR" sz="1400" dirty="0"/>
              <a:t>, </a:t>
            </a:r>
            <a:r>
              <a:rPr lang="fr-FR" sz="1400" dirty="0" err="1"/>
              <a:t>which</a:t>
            </a:r>
            <a:r>
              <a:rPr lang="fr-FR" sz="1400" dirty="0"/>
              <a:t> </a:t>
            </a:r>
            <a:r>
              <a:rPr lang="fr-FR" sz="1400" dirty="0" err="1"/>
              <a:t>include</a:t>
            </a:r>
            <a:r>
              <a:rPr lang="fr-FR" sz="1400" dirty="0"/>
              <a:t>: </a:t>
            </a:r>
            <a:r>
              <a:rPr lang="fr-FR" sz="1400" dirty="0" err="1"/>
              <a:t>scenario_creator_kwargs</a:t>
            </a:r>
            <a:r>
              <a:rPr lang="fr-FR" sz="1400" dirty="0"/>
              <a:t>, </a:t>
            </a:r>
            <a:r>
              <a:rPr lang="fr-FR" sz="1400" dirty="0" err="1"/>
              <a:t>scenario_names_creator</a:t>
            </a:r>
            <a:r>
              <a:rPr lang="fr-FR" sz="1400" dirty="0"/>
              <a:t> and </a:t>
            </a:r>
            <a:r>
              <a:rPr lang="fr-FR" sz="1400" dirty="0" err="1"/>
              <a:t>scenario_denouement</a:t>
            </a:r>
            <a:endParaRPr lang="fr-FR" sz="1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C181ED6-5BD3-5FC5-1E69-6BB9DF72FDE4}"/>
              </a:ext>
            </a:extLst>
          </p:cNvPr>
          <p:cNvSpPr txBox="1"/>
          <p:nvPr/>
        </p:nvSpPr>
        <p:spPr>
          <a:xfrm>
            <a:off x="240890" y="936004"/>
            <a:ext cx="240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agnostic_yyyy_cylinders.py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621AF38-540C-9795-8C27-25F00A977278}"/>
              </a:ext>
            </a:extLst>
          </p:cNvPr>
          <p:cNvSpPr txBox="1"/>
          <p:nvPr/>
        </p:nvSpPr>
        <p:spPr>
          <a:xfrm>
            <a:off x="162231" y="3815567"/>
            <a:ext cx="240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xxxx_yyyy_agnostic.py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DE6D96C-7C23-2C2B-DFE3-37FA07FD4B88}"/>
              </a:ext>
            </a:extLst>
          </p:cNvPr>
          <p:cNvSpPr txBox="1"/>
          <p:nvPr/>
        </p:nvSpPr>
        <p:spPr>
          <a:xfrm>
            <a:off x="9136626" y="1302774"/>
            <a:ext cx="24088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-Parses the command line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cfg</a:t>
            </a:r>
            <a:r>
              <a:rPr lang="fr-FR" sz="1400" dirty="0"/>
              <a:t> (</a:t>
            </a:r>
            <a:r>
              <a:rPr lang="fr-FR" sz="1400" dirty="0" err="1"/>
              <a:t>including</a:t>
            </a:r>
            <a:r>
              <a:rPr lang="fr-FR" sz="1400" dirty="0"/>
              <a:t> </a:t>
            </a:r>
            <a:r>
              <a:rPr lang="fr-FR" sz="1400" dirty="0" err="1"/>
              <a:t>model_fname</a:t>
            </a:r>
            <a:r>
              <a:rPr lang="fr-FR" sz="1400" dirty="0"/>
              <a:t> and </a:t>
            </a:r>
            <a:r>
              <a:rPr lang="fr-FR" sz="1400" dirty="0" err="1"/>
              <a:t>guest</a:t>
            </a:r>
            <a:r>
              <a:rPr lang="fr-FR" sz="1400" dirty="0"/>
              <a:t> </a:t>
            </a:r>
            <a:r>
              <a:rPr lang="fr-FR" sz="1400" dirty="0" err="1"/>
              <a:t>language</a:t>
            </a:r>
            <a:r>
              <a:rPr lang="fr-FR" sz="1400" dirty="0"/>
              <a:t> </a:t>
            </a:r>
            <a:r>
              <a:rPr lang="fr-FR" sz="1400" dirty="0" err="1"/>
              <a:t>yyyy</a:t>
            </a:r>
            <a:r>
              <a:rPr lang="fr-FR" sz="1400" dirty="0"/>
              <a:t>).</a:t>
            </a:r>
          </a:p>
          <a:p>
            <a:r>
              <a:rPr lang="fr-FR" sz="1400" dirty="0"/>
              <a:t>-Calls the class </a:t>
            </a:r>
            <a:r>
              <a:rPr lang="fr-FR" sz="1400" dirty="0" err="1"/>
              <a:t>Agnostic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yyyy_guest</a:t>
            </a:r>
            <a:r>
              <a:rPr lang="fr-FR" sz="1400" dirty="0"/>
              <a:t>(</a:t>
            </a:r>
            <a:r>
              <a:rPr lang="fr-FR" sz="1400" dirty="0" err="1"/>
              <a:t>model_fname</a:t>
            </a:r>
            <a:r>
              <a:rPr lang="fr-FR" sz="1400" dirty="0"/>
              <a:t>).</a:t>
            </a:r>
          </a:p>
          <a:p>
            <a:r>
              <a:rPr lang="fr-FR" sz="1400" dirty="0"/>
              <a:t>-</a:t>
            </a:r>
            <a:r>
              <a:rPr lang="fr-FR" sz="1400" dirty="0" err="1"/>
              <a:t>Creates</a:t>
            </a:r>
            <a:r>
              <a:rPr lang="fr-FR" sz="1400" dirty="0"/>
              <a:t> the </a:t>
            </a:r>
            <a:r>
              <a:rPr lang="fr-FR" sz="1400" dirty="0" err="1"/>
              <a:t>spokes</a:t>
            </a:r>
            <a:endParaRPr lang="fr-FR" sz="1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1646DE7-4E79-41AE-0379-D3667D43E5D6}"/>
              </a:ext>
            </a:extLst>
          </p:cNvPr>
          <p:cNvSpPr txBox="1"/>
          <p:nvPr/>
        </p:nvSpPr>
        <p:spPr>
          <a:xfrm>
            <a:off x="4886635" y="1140013"/>
            <a:ext cx="2408897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-</a:t>
            </a:r>
            <a:r>
              <a:rPr lang="fr-FR" sz="1400" dirty="0" err="1"/>
              <a:t>Contains</a:t>
            </a:r>
            <a:r>
              <a:rPr lang="fr-FR" sz="1400" dirty="0"/>
              <a:t> class </a:t>
            </a:r>
            <a:r>
              <a:rPr lang="fr-FR" sz="1400" dirty="0" err="1"/>
              <a:t>Agnostic</a:t>
            </a:r>
            <a:r>
              <a:rPr lang="fr-FR" sz="1400" dirty="0"/>
              <a:t>, </a:t>
            </a:r>
            <a:r>
              <a:rPr lang="fr-FR" sz="1400" dirty="0" err="1"/>
              <a:t>which</a:t>
            </a:r>
            <a:r>
              <a:rPr lang="fr-FR" sz="1400" dirty="0"/>
              <a:t> </a:t>
            </a:r>
            <a:r>
              <a:rPr lang="fr-FR" sz="1400" dirty="0" err="1"/>
              <a:t>takes</a:t>
            </a:r>
            <a:r>
              <a:rPr lang="fr-FR" sz="1400" dirty="0"/>
              <a:t> a file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formated</a:t>
            </a:r>
            <a:r>
              <a:rPr lang="fr-FR" sz="1400" dirty="0"/>
              <a:t> data as the </a:t>
            </a:r>
            <a:r>
              <a:rPr lang="fr-FR" sz="1400" dirty="0" err="1"/>
              <a:t>dictionary</a:t>
            </a:r>
            <a:r>
              <a:rPr lang="fr-FR" sz="1400" dirty="0"/>
              <a:t> gd, and wraps the </a:t>
            </a:r>
            <a:r>
              <a:rPr lang="fr-FR" sz="1400" dirty="0" err="1"/>
              <a:t>scenario_creator</a:t>
            </a:r>
            <a:endParaRPr lang="fr-FR" sz="1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E1E0C9-4E63-33A1-76FC-0CDF288BAE7F}"/>
              </a:ext>
            </a:extLst>
          </p:cNvPr>
          <p:cNvSpPr txBox="1"/>
          <p:nvPr/>
        </p:nvSpPr>
        <p:spPr>
          <a:xfrm>
            <a:off x="9136620" y="936004"/>
            <a:ext cx="240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agnostic_cylinders.py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EFA4DA5-2F9B-31A5-B72A-F29DBCB35623}"/>
              </a:ext>
            </a:extLst>
          </p:cNvPr>
          <p:cNvSpPr txBox="1"/>
          <p:nvPr/>
        </p:nvSpPr>
        <p:spPr>
          <a:xfrm>
            <a:off x="4891548" y="782114"/>
            <a:ext cx="2408903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agnostic.py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A0BAB68A-A49C-53C1-16B3-3A7A120852B3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1366683" y="3113740"/>
            <a:ext cx="1" cy="701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3080B159-3EBC-8F3E-13D4-FF3A30997F2D}"/>
              </a:ext>
            </a:extLst>
          </p:cNvPr>
          <p:cNvCxnSpPr>
            <a:cxnSpLocks/>
            <a:stCxn id="13" idx="1"/>
            <a:endCxn id="6" idx="3"/>
          </p:cNvCxnSpPr>
          <p:nvPr/>
        </p:nvCxnSpPr>
        <p:spPr>
          <a:xfrm flipH="1">
            <a:off x="2246671" y="1724789"/>
            <a:ext cx="2639964" cy="481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EBFDB89-4F6D-6533-9E78-9F89529ACEBB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7295532" y="1724789"/>
            <a:ext cx="1841094" cy="485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FE3D6A9-9804-355B-2B97-7438BB7DFE45}"/>
              </a:ext>
            </a:extLst>
          </p:cNvPr>
          <p:cNvCxnSpPr>
            <a:cxnSpLocks/>
            <a:stCxn id="11" idx="2"/>
            <a:endCxn id="44" idx="0"/>
          </p:cNvCxnSpPr>
          <p:nvPr/>
        </p:nvCxnSpPr>
        <p:spPr>
          <a:xfrm flipH="1">
            <a:off x="10341072" y="3118656"/>
            <a:ext cx="3" cy="392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7187426E-BDC4-D4DC-CB4A-ECC91660B875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2571118" y="5111679"/>
            <a:ext cx="2315511" cy="692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C88A27CC-CE8A-96A4-DAC7-6B33F0C6ACEB}"/>
              </a:ext>
            </a:extLst>
          </p:cNvPr>
          <p:cNvSpPr txBox="1"/>
          <p:nvPr/>
        </p:nvSpPr>
        <p:spPr>
          <a:xfrm>
            <a:off x="4886629" y="5003957"/>
            <a:ext cx="2408903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 err="1"/>
              <a:t>Specific</a:t>
            </a:r>
            <a:r>
              <a:rPr lang="fr-FR" sz="1400" dirty="0"/>
              <a:t> file (or files e.g. if </a:t>
            </a:r>
            <a:r>
              <a:rPr lang="fr-FR" sz="1400" dirty="0" err="1"/>
              <a:t>there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a </a:t>
            </a:r>
            <a:r>
              <a:rPr lang="fr-FR" sz="1400" dirty="0" err="1"/>
              <a:t>dat</a:t>
            </a:r>
            <a:r>
              <a:rPr lang="fr-FR" sz="1400" dirty="0"/>
              <a:t> file </a:t>
            </a:r>
            <a:r>
              <a:rPr lang="fr-FR" sz="1400" dirty="0" err="1"/>
              <a:t>included</a:t>
            </a:r>
            <a:r>
              <a:rPr lang="fr-FR" sz="1400" dirty="0"/>
              <a:t> as </a:t>
            </a:r>
            <a:r>
              <a:rPr lang="fr-FR" sz="1400" dirty="0" err="1"/>
              <a:t>well</a:t>
            </a:r>
            <a:r>
              <a:rPr lang="fr-FR" sz="1400" dirty="0"/>
              <a:t>) </a:t>
            </a:r>
            <a:r>
              <a:rPr lang="fr-FR" sz="1400" dirty="0" err="1"/>
              <a:t>given</a:t>
            </a:r>
            <a:r>
              <a:rPr lang="fr-FR" sz="1400" dirty="0"/>
              <a:t> by the modeler. </a:t>
            </a:r>
            <a:r>
              <a:rPr lang="fr-FR" sz="1400" dirty="0" err="1"/>
              <a:t>Implemented</a:t>
            </a:r>
            <a:r>
              <a:rPr lang="fr-FR" sz="1400" dirty="0"/>
              <a:t> for the </a:t>
            </a:r>
            <a:r>
              <a:rPr lang="fr-FR" sz="1400" dirty="0" err="1"/>
              <a:t>guest</a:t>
            </a:r>
            <a:r>
              <a:rPr lang="fr-FR" sz="1400" dirty="0"/>
              <a:t> </a:t>
            </a:r>
            <a:r>
              <a:rPr lang="fr-FR" sz="1400" dirty="0" err="1"/>
              <a:t>language</a:t>
            </a:r>
            <a:r>
              <a:rPr lang="fr-FR" sz="1400" dirty="0"/>
              <a:t>, </a:t>
            </a:r>
            <a:r>
              <a:rPr lang="fr-FR" sz="1400" dirty="0" err="1"/>
              <a:t>this</a:t>
            </a:r>
            <a:r>
              <a:rPr lang="fr-FR" sz="1400" dirty="0"/>
              <a:t> file solves </a:t>
            </a:r>
            <a:r>
              <a:rPr lang="fr-FR" sz="1400" dirty="0" err="1"/>
              <a:t>only</a:t>
            </a:r>
            <a:r>
              <a:rPr lang="fr-FR" sz="1400" dirty="0"/>
              <a:t> a non </a:t>
            </a:r>
            <a:r>
              <a:rPr lang="fr-FR" sz="1400" dirty="0" err="1"/>
              <a:t>stochastic</a:t>
            </a:r>
            <a:r>
              <a:rPr lang="fr-FR" sz="1400" dirty="0"/>
              <a:t> </a:t>
            </a:r>
            <a:r>
              <a:rPr lang="fr-FR" sz="1400" dirty="0" err="1"/>
              <a:t>problem</a:t>
            </a:r>
            <a:r>
              <a:rPr lang="fr-FR" sz="1400" dirty="0"/>
              <a:t>, </a:t>
            </a:r>
            <a:r>
              <a:rPr lang="fr-FR" sz="1400" dirty="0" err="1"/>
              <a:t>which</a:t>
            </a:r>
            <a:r>
              <a:rPr lang="fr-FR" sz="1400" dirty="0"/>
              <a:t> </a:t>
            </a:r>
            <a:r>
              <a:rPr lang="fr-FR" sz="1400" dirty="0" err="1"/>
              <a:t>will</a:t>
            </a:r>
            <a:r>
              <a:rPr lang="fr-FR" sz="1400" dirty="0"/>
              <a:t>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our</a:t>
            </a:r>
            <a:r>
              <a:rPr lang="fr-FR" sz="1400" dirty="0"/>
              <a:t> scenario.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21E5906-AB59-8FEB-C02A-75774E8EBB45}"/>
              </a:ext>
            </a:extLst>
          </p:cNvPr>
          <p:cNvSpPr txBox="1"/>
          <p:nvPr/>
        </p:nvSpPr>
        <p:spPr>
          <a:xfrm>
            <a:off x="4886635" y="4696180"/>
            <a:ext cx="240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xxxx.yyyy</a:t>
            </a:r>
            <a:endParaRPr lang="fr-FR" sz="1400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D77D510-F10E-FDCA-32F5-F3E5F6656DB4}"/>
              </a:ext>
            </a:extLst>
          </p:cNvPr>
          <p:cNvSpPr txBox="1"/>
          <p:nvPr/>
        </p:nvSpPr>
        <p:spPr>
          <a:xfrm>
            <a:off x="8944073" y="3810661"/>
            <a:ext cx="2793995" cy="7386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- Wraps the </a:t>
            </a:r>
            <a:r>
              <a:rPr lang="fr-FR" sz="1400" dirty="0" err="1"/>
              <a:t>scenario_creator</a:t>
            </a:r>
            <a:r>
              <a:rPr lang="fr-FR" sz="1400" dirty="0"/>
              <a:t> </a:t>
            </a:r>
            <a:r>
              <a:rPr lang="fr-FR" sz="1400" dirty="0" err="1"/>
              <a:t>which</a:t>
            </a:r>
            <a:r>
              <a:rPr lang="fr-FR" sz="1400" dirty="0"/>
              <a:t> </a:t>
            </a:r>
            <a:r>
              <a:rPr lang="fr-FR" sz="1400" dirty="0" err="1"/>
              <a:t>returns</a:t>
            </a:r>
            <a:r>
              <a:rPr lang="fr-FR" sz="1400" dirty="0"/>
              <a:t> gd.</a:t>
            </a:r>
          </a:p>
          <a:p>
            <a:r>
              <a:rPr lang="fr-FR" sz="1400" dirty="0"/>
              <a:t>-Attaches PH, </a:t>
            </a:r>
            <a:r>
              <a:rPr lang="fr-FR" sz="1400" dirty="0" err="1"/>
              <a:t>weights</a:t>
            </a:r>
            <a:r>
              <a:rPr lang="fr-FR" sz="1400" dirty="0"/>
              <a:t>…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90B416B0-0A2D-294B-F594-403AE42C19A8}"/>
              </a:ext>
            </a:extLst>
          </p:cNvPr>
          <p:cNvSpPr txBox="1"/>
          <p:nvPr/>
        </p:nvSpPr>
        <p:spPr>
          <a:xfrm>
            <a:off x="9136620" y="3511536"/>
            <a:ext cx="240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yyyy_guest.py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7CB6AC9-58C6-1C31-16B3-B1208F1FF142}"/>
              </a:ext>
            </a:extLst>
          </p:cNvPr>
          <p:cNvSpPr txBox="1"/>
          <p:nvPr/>
        </p:nvSpPr>
        <p:spPr>
          <a:xfrm>
            <a:off x="9136620" y="4803901"/>
            <a:ext cx="2408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xxxx_yyyy_model.py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0842CFB0-CA32-68D5-94EA-F0E413323E6E}"/>
              </a:ext>
            </a:extLst>
          </p:cNvPr>
          <p:cNvSpPr txBox="1"/>
          <p:nvPr/>
        </p:nvSpPr>
        <p:spPr>
          <a:xfrm>
            <a:off x="8944073" y="5101936"/>
            <a:ext cx="2793994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This file </a:t>
            </a:r>
            <a:r>
              <a:rPr lang="fr-FR" sz="1400" dirty="0" err="1"/>
              <a:t>creates</a:t>
            </a:r>
            <a:r>
              <a:rPr lang="fr-FR" sz="1400" dirty="0"/>
              <a:t> the dict gd </a:t>
            </a:r>
            <a:r>
              <a:rPr lang="fr-FR" sz="1400" dirty="0" err="1"/>
              <a:t>thanks</a:t>
            </a:r>
            <a:r>
              <a:rPr lang="fr-FR" sz="1400" dirty="0"/>
              <a:t> to the model file in the </a:t>
            </a:r>
            <a:r>
              <a:rPr lang="fr-FR" sz="1400" dirty="0" err="1"/>
              <a:t>guest</a:t>
            </a:r>
            <a:r>
              <a:rPr lang="fr-FR" sz="1400" dirty="0"/>
              <a:t> </a:t>
            </a:r>
            <a:r>
              <a:rPr lang="fr-FR" sz="1400" dirty="0" err="1"/>
              <a:t>language</a:t>
            </a:r>
            <a:r>
              <a:rPr lang="fr-FR" sz="1400" dirty="0"/>
              <a:t> </a:t>
            </a:r>
          </a:p>
          <a:p>
            <a:r>
              <a:rPr lang="fr-FR" sz="1400" dirty="0"/>
              <a:t>-</a:t>
            </a:r>
            <a:r>
              <a:rPr lang="fr-FR" sz="1400" dirty="0" err="1"/>
              <a:t>Creates</a:t>
            </a:r>
            <a:r>
              <a:rPr lang="fr-FR" sz="1400" dirty="0"/>
              <a:t> the helper </a:t>
            </a:r>
            <a:r>
              <a:rPr lang="fr-FR" sz="1400" dirty="0" err="1"/>
              <a:t>functions</a:t>
            </a:r>
            <a:endParaRPr lang="fr-FR" sz="1400" dirty="0"/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C102FE61-85B2-03FE-C0EC-48669ED53199}"/>
              </a:ext>
            </a:extLst>
          </p:cNvPr>
          <p:cNvCxnSpPr>
            <a:cxnSpLocks/>
            <a:stCxn id="43" idx="2"/>
            <a:endCxn id="49" idx="0"/>
          </p:cNvCxnSpPr>
          <p:nvPr/>
        </p:nvCxnSpPr>
        <p:spPr>
          <a:xfrm>
            <a:off x="10341071" y="4549325"/>
            <a:ext cx="1" cy="254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3BA062AA-0A8D-117B-CC2A-A367B94CA7E2}"/>
              </a:ext>
            </a:extLst>
          </p:cNvPr>
          <p:cNvCxnSpPr>
            <a:cxnSpLocks/>
            <a:stCxn id="50" idx="1"/>
            <a:endCxn id="30" idx="3"/>
          </p:cNvCxnSpPr>
          <p:nvPr/>
        </p:nvCxnSpPr>
        <p:spPr>
          <a:xfrm flipH="1">
            <a:off x="7295532" y="5578990"/>
            <a:ext cx="1648541" cy="225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11AAE866-72EA-4709-0969-847993D71C21}"/>
              </a:ext>
            </a:extLst>
          </p:cNvPr>
          <p:cNvCxnSpPr>
            <a:cxnSpLocks/>
          </p:cNvCxnSpPr>
          <p:nvPr/>
        </p:nvCxnSpPr>
        <p:spPr>
          <a:xfrm>
            <a:off x="0" y="3643477"/>
            <a:ext cx="12192000" cy="1336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F567D604-E685-C6B8-4DA0-D3A16421A8BD}"/>
              </a:ext>
            </a:extLst>
          </p:cNvPr>
          <p:cNvSpPr txBox="1"/>
          <p:nvPr/>
        </p:nvSpPr>
        <p:spPr>
          <a:xfrm rot="343259">
            <a:off x="4030747" y="3847968"/>
            <a:ext cx="1371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rgbClr val="002060"/>
                </a:solidFill>
              </a:rPr>
              <a:t>developer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7D1201CD-4F27-6134-F0BE-117F3CBEFAEA}"/>
              </a:ext>
            </a:extLst>
          </p:cNvPr>
          <p:cNvSpPr txBox="1"/>
          <p:nvPr/>
        </p:nvSpPr>
        <p:spPr>
          <a:xfrm rot="389986">
            <a:off x="4030747" y="4166764"/>
            <a:ext cx="1371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002060"/>
                </a:solidFill>
              </a:rPr>
              <a:t>modeler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57E5B0E-3AC8-5B62-52E8-57C31B42F0DA}"/>
              </a:ext>
            </a:extLst>
          </p:cNvPr>
          <p:cNvSpPr txBox="1"/>
          <p:nvPr/>
        </p:nvSpPr>
        <p:spPr>
          <a:xfrm rot="21050964">
            <a:off x="3262269" y="1701081"/>
            <a:ext cx="839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/>
              <a:t>imports</a:t>
            </a:r>
          </a:p>
        </p:txBody>
      </p:sp>
    </p:spTree>
    <p:extLst>
      <p:ext uri="{BB962C8B-B14F-4D97-AF65-F5344CB8AC3E}">
        <p14:creationId xmlns:p14="http://schemas.microsoft.com/office/powerpoint/2010/main" val="13310419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262</Words>
  <Application>Microsoft Office PowerPoint</Application>
  <PresentationFormat>Grand écran</PresentationFormat>
  <Paragraphs>27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aymeric legros</dc:creator>
  <cp:lastModifiedBy>aymeric legros</cp:lastModifiedBy>
  <cp:revision>8</cp:revision>
  <dcterms:created xsi:type="dcterms:W3CDTF">2024-07-10T16:53:38Z</dcterms:created>
  <dcterms:modified xsi:type="dcterms:W3CDTF">2024-07-16T16:18:16Z</dcterms:modified>
</cp:coreProperties>
</file>