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74D1-205A-4879-B229-B2FA90E9C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DF8CE-682B-4CA8-AE71-01D080368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C948D-CD53-4B33-86F3-62E33683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505AD-5571-4694-9C79-53F25259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52674-7793-45BC-9ED6-F2A92712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4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8F6B8-DC97-4543-A4FD-74239310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BBE2BC-B6E6-40DF-8DB7-D867D3F6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9BFB8-EC73-4F9B-9065-061A8D7B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59132-39C4-40C1-9CEC-8ADCA4B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ABFFC-9965-455B-940A-937787C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3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C21609-4EB0-43A4-97D0-17EF1A63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BA649-4398-4E85-A123-4B207F6E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4C8CE-148E-45F8-B671-C6C97662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F14DB-0356-475F-94D2-A1D405DE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B018F3-8DDC-40BC-8113-49246D0D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BE615-F8FC-45B1-BF4F-466D14BE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E2128-AA27-47F0-923E-F3F71FEF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E8411-B3AB-4FFB-92DC-FE897E66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ADCAB-DA71-42EE-9CB9-F8A61EC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59B9E-A4D8-49FF-B9E2-965880C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88294-4E03-45E4-9EB6-7250C18A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B619C-BE26-492F-AC4B-49B1A3C3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DBDFB-0E12-4ACC-AD2E-1C16FF4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3C334-45B4-4488-9A5A-F6CEDEA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679E8-0A9C-450B-956D-17DE6C79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2E0D1-D844-40C4-A6B7-3B195AB4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A34DB-29AE-4D44-91CC-A6E7B6A8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D0D676-39BD-407A-950A-030E1CE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0B9D7F-CF23-4304-8F9A-96F5D83F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B50602-7471-4C12-AD4E-3BDDF4CD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2B478A-040F-4445-99FB-82C3E01D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E0E60-2324-4D4B-ABD3-A39798F1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BABBD-9298-4899-A1B7-87E5F1EC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2C677-99C0-4F01-9816-ECB51967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5B84AB-AE0D-4AAB-AD7C-8B0C7FA18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DAD758-5C05-4DC1-BE0C-F4984E3DF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17761F-1BB9-4892-B727-3561712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DACBFA-3440-4E9C-A240-2D1F09EC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B1E187-C945-41F8-86C2-3D38E01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6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27872-E32B-4A59-8BDE-424DFEA8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7B41BD-B569-4CF1-9D6E-4A594C7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01C620-E1DF-4084-B72F-82009DB5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7D00AC-55D5-4270-8285-66C1F974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7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CF0A60-7EA7-495E-88A1-259AD12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19798D-0616-4E5A-A558-24BF8B4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BB0CB5-2BE0-4FD0-8ADA-5C9FBB7B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9B575-E7FD-4202-A2E5-258B4034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F9962-C71E-4382-BBB5-99127E1B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7DDBA2-767A-4ADF-B25E-04FB26C73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371DD-0CF9-44C2-8FBC-D50554BB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7D72D-CA9E-4F40-89F3-E114D100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58802-F790-4B67-9C8B-352044B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2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E0C37-A861-4B3E-9061-E9102DC0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BF89F4-1ABD-4114-8C9D-1948FFEE7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1A669-204B-46D1-8D4D-D68889AA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EE0D9-02CE-4064-804B-D1CDABA9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B5C541-20B6-4EEF-9DF1-37C0420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2D4D5-06EE-449F-9859-A0447E91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99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CA4C09-49C1-4C7A-B2E3-066E953E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ED05A-F817-416B-9B50-563482B9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27B6B-E3B4-49C2-B06C-FCA2B90E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66E8-595C-4251-AC1D-10E68B3E417D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5097C-5457-43C6-B232-2599FA5F9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BAAA1-5DC1-4284-84C1-8D07E56A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21A5-0241-409C-90B5-5746BA1E99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86C4CF-78DF-4A4A-97F0-83DAD68D5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1" t="26973" r="47051" b="6857"/>
          <a:stretch/>
        </p:blipFill>
        <p:spPr>
          <a:xfrm>
            <a:off x="0" y="5499"/>
            <a:ext cx="8762035" cy="6852501"/>
          </a:xfrm>
          <a:prstGeom prst="rect">
            <a:avLst/>
          </a:prstGeom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563D40F8-B2FA-F041-8109-5CBBA70008A7}"/>
              </a:ext>
            </a:extLst>
          </p:cNvPr>
          <p:cNvCxnSpPr>
            <a:cxnSpLocks/>
          </p:cNvCxnSpPr>
          <p:nvPr/>
        </p:nvCxnSpPr>
        <p:spPr>
          <a:xfrm>
            <a:off x="1126123" y="2697015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C9C6DE-E696-AE46-87CE-47837B9779F7}"/>
              </a:ext>
            </a:extLst>
          </p:cNvPr>
          <p:cNvCxnSpPr>
            <a:cxnSpLocks/>
          </p:cNvCxnSpPr>
          <p:nvPr/>
        </p:nvCxnSpPr>
        <p:spPr>
          <a:xfrm>
            <a:off x="1251359" y="4068661"/>
            <a:ext cx="300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02C89AF-5BD3-D644-813A-0B7F6E0FC12E}"/>
              </a:ext>
            </a:extLst>
          </p:cNvPr>
          <p:cNvCxnSpPr>
            <a:cxnSpLocks/>
          </p:cNvCxnSpPr>
          <p:nvPr/>
        </p:nvCxnSpPr>
        <p:spPr>
          <a:xfrm>
            <a:off x="1500631" y="5689134"/>
            <a:ext cx="36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5267800-37BD-B84B-8991-10B568F59FEA}"/>
              </a:ext>
            </a:extLst>
          </p:cNvPr>
          <p:cNvCxnSpPr>
            <a:cxnSpLocks/>
          </p:cNvCxnSpPr>
          <p:nvPr/>
        </p:nvCxnSpPr>
        <p:spPr>
          <a:xfrm flipV="1">
            <a:off x="1979802" y="5243119"/>
            <a:ext cx="0" cy="52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DB1B239-C110-CE4A-8E17-B1A8EF28A698}"/>
              </a:ext>
            </a:extLst>
          </p:cNvPr>
          <p:cNvCxnSpPr>
            <a:cxnSpLocks/>
          </p:cNvCxnSpPr>
          <p:nvPr/>
        </p:nvCxnSpPr>
        <p:spPr>
          <a:xfrm>
            <a:off x="3091344" y="5368954"/>
            <a:ext cx="0" cy="2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63D1ED4-88EE-7743-8544-F993CA9A46A4}"/>
              </a:ext>
            </a:extLst>
          </p:cNvPr>
          <p:cNvCxnSpPr>
            <a:cxnSpLocks/>
          </p:cNvCxnSpPr>
          <p:nvPr/>
        </p:nvCxnSpPr>
        <p:spPr>
          <a:xfrm>
            <a:off x="2265029" y="5591263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6EBFA89-3D6E-2C45-8EF3-DF9EE924A7A8}"/>
              </a:ext>
            </a:extLst>
          </p:cNvPr>
          <p:cNvCxnSpPr>
            <a:cxnSpLocks/>
          </p:cNvCxnSpPr>
          <p:nvPr/>
        </p:nvCxnSpPr>
        <p:spPr>
          <a:xfrm flipV="1">
            <a:off x="3473042" y="5689134"/>
            <a:ext cx="0" cy="33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4BB469B-7768-7044-A644-C430124C9CF6}"/>
              </a:ext>
            </a:extLst>
          </p:cNvPr>
          <p:cNvSpPr txBox="1"/>
          <p:nvPr/>
        </p:nvSpPr>
        <p:spPr>
          <a:xfrm>
            <a:off x="4928401" y="1663854"/>
            <a:ext cx="37346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Solução 1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baixo 4x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direita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baixo 4x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direita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cima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direita 3x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esquerda 2x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direita 3x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cima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accent1"/>
                </a:solidFill>
              </a:rPr>
              <a:t>Avançar para direita 2x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24B6D6B-7C0C-5242-91BB-42909DE93A79}"/>
              </a:ext>
            </a:extLst>
          </p:cNvPr>
          <p:cNvCxnSpPr>
            <a:cxnSpLocks/>
          </p:cNvCxnSpPr>
          <p:nvPr/>
        </p:nvCxnSpPr>
        <p:spPr>
          <a:xfrm>
            <a:off x="1484851" y="2502236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3C597E5-8547-9E43-80B2-CD51241CA50D}"/>
              </a:ext>
            </a:extLst>
          </p:cNvPr>
          <p:cNvCxnSpPr>
            <a:cxnSpLocks/>
          </p:cNvCxnSpPr>
          <p:nvPr/>
        </p:nvCxnSpPr>
        <p:spPr>
          <a:xfrm>
            <a:off x="3063712" y="2604823"/>
            <a:ext cx="0" cy="292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F90A84E-815A-B54F-8017-A1D58E1C0325}"/>
              </a:ext>
            </a:extLst>
          </p:cNvPr>
          <p:cNvCxnSpPr>
            <a:cxnSpLocks/>
          </p:cNvCxnSpPr>
          <p:nvPr/>
        </p:nvCxnSpPr>
        <p:spPr>
          <a:xfrm>
            <a:off x="3857897" y="3326673"/>
            <a:ext cx="0" cy="292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DD5EB2-D4B9-A243-BA51-BB3779598A4C}"/>
              </a:ext>
            </a:extLst>
          </p:cNvPr>
          <p:cNvCxnSpPr>
            <a:cxnSpLocks/>
          </p:cNvCxnSpPr>
          <p:nvPr/>
        </p:nvCxnSpPr>
        <p:spPr>
          <a:xfrm flipH="1">
            <a:off x="3473042" y="3721682"/>
            <a:ext cx="3848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42A1C0B-F04E-8349-A868-15448C4EE965}"/>
              </a:ext>
            </a:extLst>
          </p:cNvPr>
          <p:cNvCxnSpPr>
            <a:cxnSpLocks/>
          </p:cNvCxnSpPr>
          <p:nvPr/>
        </p:nvCxnSpPr>
        <p:spPr>
          <a:xfrm flipH="1">
            <a:off x="3072381" y="4484914"/>
            <a:ext cx="4592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78CF064-E971-624A-B23A-940EDD5E49AD}"/>
              </a:ext>
            </a:extLst>
          </p:cNvPr>
          <p:cNvCxnSpPr>
            <a:cxnSpLocks/>
          </p:cNvCxnSpPr>
          <p:nvPr/>
        </p:nvCxnSpPr>
        <p:spPr>
          <a:xfrm>
            <a:off x="3044709" y="4415725"/>
            <a:ext cx="0" cy="292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EF1A88A-FB6F-114A-AF2C-FBB37BC6E8F9}"/>
              </a:ext>
            </a:extLst>
          </p:cNvPr>
          <p:cNvCxnSpPr>
            <a:cxnSpLocks/>
          </p:cNvCxnSpPr>
          <p:nvPr/>
        </p:nvCxnSpPr>
        <p:spPr>
          <a:xfrm>
            <a:off x="2968886" y="4864015"/>
            <a:ext cx="4283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FB4405B-2961-B54B-8037-AD6CEC91D517}"/>
              </a:ext>
            </a:extLst>
          </p:cNvPr>
          <p:cNvCxnSpPr>
            <a:cxnSpLocks/>
          </p:cNvCxnSpPr>
          <p:nvPr/>
        </p:nvCxnSpPr>
        <p:spPr>
          <a:xfrm>
            <a:off x="3531678" y="4782890"/>
            <a:ext cx="0" cy="460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4D08C9C-5C43-5848-96E8-9468D776ECDD}"/>
              </a:ext>
            </a:extLst>
          </p:cNvPr>
          <p:cNvCxnSpPr>
            <a:cxnSpLocks/>
          </p:cNvCxnSpPr>
          <p:nvPr/>
        </p:nvCxnSpPr>
        <p:spPr>
          <a:xfrm>
            <a:off x="3735977" y="5243119"/>
            <a:ext cx="418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C9719479-7396-CA42-91C6-44AD8EF8247C}"/>
              </a:ext>
            </a:extLst>
          </p:cNvPr>
          <p:cNvCxnSpPr>
            <a:cxnSpLocks/>
          </p:cNvCxnSpPr>
          <p:nvPr/>
        </p:nvCxnSpPr>
        <p:spPr>
          <a:xfrm>
            <a:off x="4153989" y="5296949"/>
            <a:ext cx="165549" cy="206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D299BEB-62B8-F046-A4BE-2B4BB1601B0D}"/>
              </a:ext>
            </a:extLst>
          </p:cNvPr>
          <p:cNvSpPr txBox="1"/>
          <p:nvPr/>
        </p:nvSpPr>
        <p:spPr>
          <a:xfrm>
            <a:off x="8663046" y="1654887"/>
            <a:ext cx="34037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Solução 2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direita 4x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2x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direita 2x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esquerda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2x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esquerda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direita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baixo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direita 1x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Avançar para diagonal inferior direita 1x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13AD616-862A-9F4A-84F8-5E257BB86CCA}"/>
              </a:ext>
            </a:extLst>
          </p:cNvPr>
          <p:cNvCxnSpPr>
            <a:cxnSpLocks/>
          </p:cNvCxnSpPr>
          <p:nvPr/>
        </p:nvCxnSpPr>
        <p:spPr>
          <a:xfrm>
            <a:off x="1126123" y="2389705"/>
            <a:ext cx="0" cy="1925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504253D-594D-D24E-9F18-D0E8313D9B98}"/>
              </a:ext>
            </a:extLst>
          </p:cNvPr>
          <p:cNvCxnSpPr>
            <a:cxnSpLocks/>
          </p:cNvCxnSpPr>
          <p:nvPr/>
        </p:nvCxnSpPr>
        <p:spPr>
          <a:xfrm>
            <a:off x="1885886" y="2518175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06607E6-0524-9B45-A4CF-8139CBD5E87A}"/>
              </a:ext>
            </a:extLst>
          </p:cNvPr>
          <p:cNvCxnSpPr>
            <a:cxnSpLocks/>
          </p:cNvCxnSpPr>
          <p:nvPr/>
        </p:nvCxnSpPr>
        <p:spPr>
          <a:xfrm>
            <a:off x="2265029" y="2518175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4CA76023-D7EC-F84E-885D-D7595705DA54}"/>
              </a:ext>
            </a:extLst>
          </p:cNvPr>
          <p:cNvCxnSpPr>
            <a:cxnSpLocks/>
          </p:cNvCxnSpPr>
          <p:nvPr/>
        </p:nvCxnSpPr>
        <p:spPr>
          <a:xfrm>
            <a:off x="2694606" y="2518175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91218B50-1A7A-704C-8749-5A16BC92846D}"/>
              </a:ext>
            </a:extLst>
          </p:cNvPr>
          <p:cNvCxnSpPr>
            <a:cxnSpLocks/>
          </p:cNvCxnSpPr>
          <p:nvPr/>
        </p:nvCxnSpPr>
        <p:spPr>
          <a:xfrm>
            <a:off x="3072381" y="2976852"/>
            <a:ext cx="0" cy="2540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4F1D4E66-FB4E-FE46-9EDC-91984DB72191}"/>
              </a:ext>
            </a:extLst>
          </p:cNvPr>
          <p:cNvCxnSpPr>
            <a:cxnSpLocks/>
          </p:cNvCxnSpPr>
          <p:nvPr/>
        </p:nvCxnSpPr>
        <p:spPr>
          <a:xfrm>
            <a:off x="3114872" y="3325195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71B5063-8FF5-9E43-AB23-4E222A4D30B7}"/>
              </a:ext>
            </a:extLst>
          </p:cNvPr>
          <p:cNvCxnSpPr>
            <a:cxnSpLocks/>
          </p:cNvCxnSpPr>
          <p:nvPr/>
        </p:nvCxnSpPr>
        <p:spPr>
          <a:xfrm>
            <a:off x="3531678" y="3325195"/>
            <a:ext cx="2742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822035DD-6873-9743-A5F5-8D82B653F1CC}"/>
              </a:ext>
            </a:extLst>
          </p:cNvPr>
          <p:cNvCxnSpPr>
            <a:cxnSpLocks/>
          </p:cNvCxnSpPr>
          <p:nvPr/>
        </p:nvCxnSpPr>
        <p:spPr>
          <a:xfrm flipH="1">
            <a:off x="3473042" y="3775979"/>
            <a:ext cx="6697" cy="292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AD758E-AACB-FF40-949F-6762158752A0}"/>
              </a:ext>
            </a:extLst>
          </p:cNvPr>
          <p:cNvCxnSpPr>
            <a:cxnSpLocks/>
          </p:cNvCxnSpPr>
          <p:nvPr/>
        </p:nvCxnSpPr>
        <p:spPr>
          <a:xfrm>
            <a:off x="3479738" y="4169328"/>
            <a:ext cx="1" cy="315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90B3AA60-689A-0A44-92E5-A818692D2B81}"/>
              </a:ext>
            </a:extLst>
          </p:cNvPr>
          <p:cNvCxnSpPr>
            <a:cxnSpLocks/>
          </p:cNvCxnSpPr>
          <p:nvPr/>
        </p:nvCxnSpPr>
        <p:spPr>
          <a:xfrm>
            <a:off x="1126123" y="3045358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8723CD8-C94F-534A-A2B9-1D465B62DA99}"/>
              </a:ext>
            </a:extLst>
          </p:cNvPr>
          <p:cNvCxnSpPr>
            <a:cxnSpLocks/>
          </p:cNvCxnSpPr>
          <p:nvPr/>
        </p:nvCxnSpPr>
        <p:spPr>
          <a:xfrm>
            <a:off x="1126123" y="3429000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76EBB434-93CB-DD42-A9AC-25EB6BBDD5BD}"/>
              </a:ext>
            </a:extLst>
          </p:cNvPr>
          <p:cNvCxnSpPr>
            <a:cxnSpLocks/>
          </p:cNvCxnSpPr>
          <p:nvPr/>
        </p:nvCxnSpPr>
        <p:spPr>
          <a:xfrm>
            <a:off x="1126123" y="3788824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8A1C1996-7750-B844-9652-697F399E4CF9}"/>
              </a:ext>
            </a:extLst>
          </p:cNvPr>
          <p:cNvCxnSpPr>
            <a:cxnSpLocks/>
          </p:cNvCxnSpPr>
          <p:nvPr/>
        </p:nvCxnSpPr>
        <p:spPr>
          <a:xfrm>
            <a:off x="1500631" y="4205077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B0CA05A-CF87-274B-89F4-84B1D403B073}"/>
              </a:ext>
            </a:extLst>
          </p:cNvPr>
          <p:cNvCxnSpPr>
            <a:cxnSpLocks/>
          </p:cNvCxnSpPr>
          <p:nvPr/>
        </p:nvCxnSpPr>
        <p:spPr>
          <a:xfrm>
            <a:off x="1500631" y="4503053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7DB5D162-3A12-D944-9C2B-0A4069220AA9}"/>
              </a:ext>
            </a:extLst>
          </p:cNvPr>
          <p:cNvCxnSpPr>
            <a:cxnSpLocks/>
          </p:cNvCxnSpPr>
          <p:nvPr/>
        </p:nvCxnSpPr>
        <p:spPr>
          <a:xfrm>
            <a:off x="1500631" y="4864015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CEB9163-3FC2-754F-8F4F-54C8C1DBC48B}"/>
              </a:ext>
            </a:extLst>
          </p:cNvPr>
          <p:cNvCxnSpPr>
            <a:cxnSpLocks/>
          </p:cNvCxnSpPr>
          <p:nvPr/>
        </p:nvCxnSpPr>
        <p:spPr>
          <a:xfrm>
            <a:off x="1484851" y="5243119"/>
            <a:ext cx="0" cy="2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9BD23873-4E43-8C48-8A2D-8E4C65EB0D85}"/>
              </a:ext>
            </a:extLst>
          </p:cNvPr>
          <p:cNvCxnSpPr>
            <a:cxnSpLocks/>
          </p:cNvCxnSpPr>
          <p:nvPr/>
        </p:nvCxnSpPr>
        <p:spPr>
          <a:xfrm>
            <a:off x="2095851" y="5251159"/>
            <a:ext cx="267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8B1D8DB4-14C6-D843-A903-9F7A0AA2016C}"/>
              </a:ext>
            </a:extLst>
          </p:cNvPr>
          <p:cNvCxnSpPr>
            <a:cxnSpLocks/>
          </p:cNvCxnSpPr>
          <p:nvPr/>
        </p:nvCxnSpPr>
        <p:spPr>
          <a:xfrm>
            <a:off x="2451202" y="5251159"/>
            <a:ext cx="241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678A4CB6-E4F2-5540-87F4-7D0972AEF0C2}"/>
              </a:ext>
            </a:extLst>
          </p:cNvPr>
          <p:cNvCxnSpPr>
            <a:cxnSpLocks/>
          </p:cNvCxnSpPr>
          <p:nvPr/>
        </p:nvCxnSpPr>
        <p:spPr>
          <a:xfrm flipV="1">
            <a:off x="2881049" y="5267239"/>
            <a:ext cx="302004" cy="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AF5B121E-3211-A844-840B-7E64305F2314}"/>
              </a:ext>
            </a:extLst>
          </p:cNvPr>
          <p:cNvCxnSpPr>
            <a:cxnSpLocks/>
          </p:cNvCxnSpPr>
          <p:nvPr/>
        </p:nvCxnSpPr>
        <p:spPr>
          <a:xfrm flipH="1">
            <a:off x="2781130" y="5616430"/>
            <a:ext cx="18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F467B19F-A233-7A41-BDE7-E3CD08EB2BB3}"/>
              </a:ext>
            </a:extLst>
          </p:cNvPr>
          <p:cNvCxnSpPr>
            <a:cxnSpLocks/>
          </p:cNvCxnSpPr>
          <p:nvPr/>
        </p:nvCxnSpPr>
        <p:spPr>
          <a:xfrm flipH="1">
            <a:off x="2402169" y="5618867"/>
            <a:ext cx="24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BBFCCF5C-A1C0-D84E-A860-609806CD5262}"/>
              </a:ext>
            </a:extLst>
          </p:cNvPr>
          <p:cNvCxnSpPr>
            <a:cxnSpLocks/>
          </p:cNvCxnSpPr>
          <p:nvPr/>
        </p:nvCxnSpPr>
        <p:spPr>
          <a:xfrm>
            <a:off x="2331933" y="6007105"/>
            <a:ext cx="31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7CC15742-BAC9-3D48-97BB-136E5548946A}"/>
              </a:ext>
            </a:extLst>
          </p:cNvPr>
          <p:cNvCxnSpPr>
            <a:cxnSpLocks/>
          </p:cNvCxnSpPr>
          <p:nvPr/>
        </p:nvCxnSpPr>
        <p:spPr>
          <a:xfrm>
            <a:off x="2692868" y="6027443"/>
            <a:ext cx="276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48AB9B0-F5E8-2945-A379-E06C616169E2}"/>
              </a:ext>
            </a:extLst>
          </p:cNvPr>
          <p:cNvCxnSpPr>
            <a:cxnSpLocks/>
          </p:cNvCxnSpPr>
          <p:nvPr/>
        </p:nvCxnSpPr>
        <p:spPr>
          <a:xfrm>
            <a:off x="3045044" y="6023295"/>
            <a:ext cx="276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574ABB39-B355-B348-B764-9CFDDD54DB0A}"/>
              </a:ext>
            </a:extLst>
          </p:cNvPr>
          <p:cNvCxnSpPr>
            <a:cxnSpLocks/>
          </p:cNvCxnSpPr>
          <p:nvPr/>
        </p:nvCxnSpPr>
        <p:spPr>
          <a:xfrm>
            <a:off x="3568079" y="5616430"/>
            <a:ext cx="276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4CC98E10-0FFD-5B40-893B-D9BE1B4B2CA0}"/>
              </a:ext>
            </a:extLst>
          </p:cNvPr>
          <p:cNvCxnSpPr>
            <a:cxnSpLocks/>
          </p:cNvCxnSpPr>
          <p:nvPr/>
        </p:nvCxnSpPr>
        <p:spPr>
          <a:xfrm>
            <a:off x="4015980" y="5616430"/>
            <a:ext cx="276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2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109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Esposto</dc:creator>
  <cp:lastModifiedBy>Microsoft Office User</cp:lastModifiedBy>
  <cp:revision>5</cp:revision>
  <dcterms:created xsi:type="dcterms:W3CDTF">2022-01-24T19:20:00Z</dcterms:created>
  <dcterms:modified xsi:type="dcterms:W3CDTF">2022-01-25T17:52:44Z</dcterms:modified>
</cp:coreProperties>
</file>