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76B7-0D3D-1388-B45C-89F16E6AB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126B0-6FB3-4ACC-5806-9A1B84A9C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2788-04D9-4787-1238-97123739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9D12-B752-0D4D-9270-95597E2670B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7F668-95CB-3C99-8A42-A742DFEB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EC9F-898B-4C35-913D-DF3EFB30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9B16-93CD-CD4A-9F77-683FF9BC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1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886E-20BB-7DA8-74E7-82C05D55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7B141-4C42-63E7-D0F7-C2308E92B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F4CD-FB21-451E-B8CD-F1DDBE21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9D12-B752-0D4D-9270-95597E2670B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ED5F-E3A0-E620-E043-7A0D6F7E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F298-4469-E0C3-BCB8-6D14D46C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9B16-93CD-CD4A-9F77-683FF9BC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1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47C71-EAA2-1542-3336-CEC6134BC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3B144-D338-BA11-6044-7AD463026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3352A-AFD6-A240-6FDC-DE248BE0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9D12-B752-0D4D-9270-95597E2670B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875B7-0EB7-3789-76E3-0CB217F5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86C1E-ED31-ED1E-8CE2-E7AA8851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9B16-93CD-CD4A-9F77-683FF9BC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7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3E45-182B-EED1-A456-100CE163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BA158-D4B7-D9DF-22F0-C5C139C4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A16F9-7863-EDBF-ADD1-4850B6EB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9D12-B752-0D4D-9270-95597E2670B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03DA0-BBDE-57CD-B369-B214A98E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127AA-E826-2561-625E-51A4E152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9B16-93CD-CD4A-9F77-683FF9BC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1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F703-02C6-A14F-2155-FA40F6EC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75E71-4678-3A56-AB41-7B47236B1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2C39-3F9D-0093-9F67-33374242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9D12-B752-0D4D-9270-95597E2670B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3F7BA-AA18-72DD-C737-47F73D4F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5F1C-C6C9-DCBD-AF71-C96B31A2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9B16-93CD-CD4A-9F77-683FF9BC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4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DB17-9D18-855C-C85F-A94217B4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CC83-56B8-D44E-B587-CBD7FA7EA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1F210-82A5-30DB-BAF0-B01169516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B00BB-A2A9-D361-BE6B-98CF2522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9D12-B752-0D4D-9270-95597E2670B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2AC69-3F8A-DEDE-07A4-51FCCCF0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041C7-230B-9B07-BC0F-93B8844D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9B16-93CD-CD4A-9F77-683FF9BC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803D-F610-627E-DF93-46DF4063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8952-D141-68D0-E040-9FB9FE260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E105B-A4A1-DD38-CDB7-F86837CFA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9CF08-4066-BCF5-1E33-F4540041D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21B81-C69C-0A0C-BF00-9F5C4405B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CA678-DE92-9C13-6CBA-F1721269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9D12-B752-0D4D-9270-95597E2670B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17567-3898-A411-F55B-F1874C7E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8368B-0D21-37D5-1D04-2E28110C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9B16-93CD-CD4A-9F77-683FF9BC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9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AD5B-379C-BA3D-949E-ED4A1D58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FBE2F-1880-7E49-75FF-318F6B7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9D12-B752-0D4D-9270-95597E2670B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A62A1-34D7-0012-19E7-D8C1E1EB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F89EF-E6E8-49AD-314D-0DA3E223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9B16-93CD-CD4A-9F77-683FF9BC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4AD7D-CA55-961A-B5E7-23BE942D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9D12-B752-0D4D-9270-95597E2670B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9FB9A-4195-096C-FCFF-1FEB99F0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F13F8-5766-178B-9220-83531258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9B16-93CD-CD4A-9F77-683FF9BC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DA3D-7C87-857B-28F9-67FC8AD7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1411-3BB7-8B7F-5903-E362C8AB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54F0-1C8B-C59E-A734-CCEF4877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BD06E-B9FA-2D9A-E58A-D4289214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9D12-B752-0D4D-9270-95597E2670B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96B20-32D5-B24D-C29C-0FC3B163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618E2-8B22-6E85-8D14-053B1BB4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9B16-93CD-CD4A-9F77-683FF9BC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2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417B-3829-1282-4CDB-BE139BAE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34099-0694-8942-9702-A33486D3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16712-7029-087C-B7C3-E228A8CCD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D4B90-286A-5163-6DBE-BF793A14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9D12-B752-0D4D-9270-95597E2670B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04E13-0A3A-A6F6-2D34-C5FCB513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1E07A-39CE-DA29-A08E-BEE45D7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9B16-93CD-CD4A-9F77-683FF9BC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DC443-E74A-2211-64BB-9606B56B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116A9-0327-A4B1-825D-CB36FD72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C9A18-D532-2C46-9A3F-E9FC0979B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9D12-B752-0D4D-9270-95597E2670B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096FD-368B-C54C-7D21-91CC359CD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C671-66BE-B712-2AFD-A6B320A33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D9B16-93CD-CD4A-9F77-683FF9BC1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1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D60DB33-B9AC-94B4-E1AD-330FE432C0FA}"/>
              </a:ext>
            </a:extLst>
          </p:cNvPr>
          <p:cNvGrpSpPr/>
          <p:nvPr/>
        </p:nvGrpSpPr>
        <p:grpSpPr>
          <a:xfrm>
            <a:off x="1099595" y="196770"/>
            <a:ext cx="2511706" cy="2560898"/>
            <a:chOff x="4041494" y="1808545"/>
            <a:chExt cx="2511706" cy="3006523"/>
          </a:xfrm>
          <a:solidFill>
            <a:schemeClr val="accent1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66AA03B-FEDF-03D3-B314-AA2E4BA47DAC}"/>
                </a:ext>
              </a:extLst>
            </p:cNvPr>
            <p:cNvSpPr/>
            <p:nvPr/>
          </p:nvSpPr>
          <p:spPr>
            <a:xfrm>
              <a:off x="4498694" y="1808545"/>
              <a:ext cx="1597306" cy="16204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462352-D450-187A-D826-A7A089AC9934}"/>
                </a:ext>
              </a:extLst>
            </p:cNvPr>
            <p:cNvSpPr/>
            <p:nvPr/>
          </p:nvSpPr>
          <p:spPr>
            <a:xfrm>
              <a:off x="4041494" y="3078866"/>
              <a:ext cx="2511706" cy="173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Viewer looking to see a visualization of loneliness levels in Canada</a:t>
              </a:r>
            </a:p>
            <a:p>
              <a:pPr algn="ctr"/>
              <a:r>
                <a:rPr lang="en-US" dirty="0"/>
                <a:t>(person)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0A1B52D-055A-D1EC-E363-D4B32E08F41E}"/>
              </a:ext>
            </a:extLst>
          </p:cNvPr>
          <p:cNvSpPr/>
          <p:nvPr/>
        </p:nvSpPr>
        <p:spPr>
          <a:xfrm>
            <a:off x="1099595" y="3127860"/>
            <a:ext cx="2511706" cy="142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  <a:p>
            <a:pPr algn="ctr"/>
            <a:r>
              <a:rPr lang="en-US" dirty="0"/>
              <a:t>Allows viewers to see data on a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288464-D050-4631-AF29-983AEF13EE9D}"/>
              </a:ext>
            </a:extLst>
          </p:cNvPr>
          <p:cNvSpPr/>
          <p:nvPr/>
        </p:nvSpPr>
        <p:spPr>
          <a:xfrm>
            <a:off x="1099595" y="4921738"/>
            <a:ext cx="2511706" cy="14236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Html, JS, </a:t>
            </a:r>
            <a:r>
              <a:rPr lang="en-US" dirty="0" err="1"/>
              <a:t>css</a:t>
            </a:r>
            <a:r>
              <a:rPr lang="en-US" dirty="0"/>
              <a:t> files, stored in </a:t>
            </a:r>
            <a:r>
              <a:rPr lang="en-US" dirty="0" err="1"/>
              <a:t>github</a:t>
            </a:r>
            <a:r>
              <a:rPr lang="en-US" dirty="0"/>
              <a:t>.  Site viewable on a Git Page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B8A3C5-77F4-424C-6138-F463DD907EC4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355448" y="2757668"/>
            <a:ext cx="0" cy="3701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BDC4BA-95B5-A6F7-45FC-9811873E3F74}"/>
              </a:ext>
            </a:extLst>
          </p:cNvPr>
          <p:cNvCxnSpPr/>
          <p:nvPr/>
        </p:nvCxnSpPr>
        <p:spPr>
          <a:xfrm>
            <a:off x="2357373" y="4542098"/>
            <a:ext cx="0" cy="3701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1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0BEF1C7-A77C-180F-8F76-B11802BBE767}"/>
              </a:ext>
            </a:extLst>
          </p:cNvPr>
          <p:cNvGrpSpPr/>
          <p:nvPr/>
        </p:nvGrpSpPr>
        <p:grpSpPr>
          <a:xfrm>
            <a:off x="1579231" y="196770"/>
            <a:ext cx="2032070" cy="2071868"/>
            <a:chOff x="4041494" y="1808545"/>
            <a:chExt cx="2511706" cy="3006523"/>
          </a:xfrm>
          <a:solidFill>
            <a:schemeClr val="accent1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A1F4F4-D59C-F81D-75F5-65F82E2AD3AA}"/>
                </a:ext>
              </a:extLst>
            </p:cNvPr>
            <p:cNvSpPr/>
            <p:nvPr/>
          </p:nvSpPr>
          <p:spPr>
            <a:xfrm>
              <a:off x="4498694" y="1808545"/>
              <a:ext cx="1597306" cy="16204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2816F6-FCB3-CB4C-ABBD-C021DBDAFF53}"/>
                </a:ext>
              </a:extLst>
            </p:cNvPr>
            <p:cNvSpPr/>
            <p:nvPr/>
          </p:nvSpPr>
          <p:spPr>
            <a:xfrm>
              <a:off x="4041494" y="3078866"/>
              <a:ext cx="2511706" cy="173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Viewer looking to see a visualization of loneliness levels in Canada</a:t>
              </a:r>
            </a:p>
            <a:p>
              <a:pPr algn="ctr"/>
              <a:r>
                <a:rPr lang="en-US" sz="1400" dirty="0"/>
                <a:t>(person)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E5632BA-6CEE-20CD-57A3-F72C93EE7D2D}"/>
              </a:ext>
            </a:extLst>
          </p:cNvPr>
          <p:cNvSpPr/>
          <p:nvPr/>
        </p:nvSpPr>
        <p:spPr>
          <a:xfrm>
            <a:off x="213419" y="2760561"/>
            <a:ext cx="2032070" cy="126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Application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javascript</a:t>
            </a:r>
            <a:r>
              <a:rPr lang="en-US" sz="1400" dirty="0"/>
              <a:t>, html)</a:t>
            </a:r>
          </a:p>
          <a:p>
            <a:pPr algn="ctr"/>
            <a:r>
              <a:rPr lang="en-US" sz="1400" dirty="0"/>
              <a:t>delivers the 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F7B36F-6EB2-B742-1B0E-AEA0AD2F26B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229454" y="2268638"/>
            <a:ext cx="1365812" cy="49192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7234BE-DEC9-7F42-5B2E-BEB68FAB3BA2}"/>
              </a:ext>
            </a:extLst>
          </p:cNvPr>
          <p:cNvSpPr/>
          <p:nvPr/>
        </p:nvSpPr>
        <p:spPr>
          <a:xfrm>
            <a:off x="1565120" y="4525701"/>
            <a:ext cx="2032070" cy="126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Database</a:t>
            </a:r>
          </a:p>
          <a:p>
            <a:pPr algn="ctr"/>
            <a:r>
              <a:rPr lang="en-US" sz="1400" dirty="0"/>
              <a:t>CSV file stores data – gender, location, degree of loneliness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F5E5A4-0316-5601-51E5-FBADB3F330DF}"/>
              </a:ext>
            </a:extLst>
          </p:cNvPr>
          <p:cNvCxnSpPr>
            <a:cxnSpLocks/>
          </p:cNvCxnSpPr>
          <p:nvPr/>
        </p:nvCxnSpPr>
        <p:spPr>
          <a:xfrm flipV="1">
            <a:off x="2565557" y="4010366"/>
            <a:ext cx="1351701" cy="503499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445B5FE-7343-95DF-62B6-70E8B01C41F2}"/>
              </a:ext>
            </a:extLst>
          </p:cNvPr>
          <p:cNvSpPr/>
          <p:nvPr/>
        </p:nvSpPr>
        <p:spPr>
          <a:xfrm>
            <a:off x="3051146" y="2748725"/>
            <a:ext cx="2032070" cy="126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 page Application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javascript</a:t>
            </a:r>
            <a:r>
              <a:rPr lang="en-US" sz="1400" dirty="0"/>
              <a:t>, html)</a:t>
            </a:r>
          </a:p>
          <a:p>
            <a:pPr algn="ctr"/>
            <a:r>
              <a:rPr lang="en-US" sz="1400" dirty="0"/>
              <a:t>Presents a visual of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83FE23-C90A-8ED6-C5D7-D6FB654E8947}"/>
              </a:ext>
            </a:extLst>
          </p:cNvPr>
          <p:cNvCxnSpPr>
            <a:cxnSpLocks/>
          </p:cNvCxnSpPr>
          <p:nvPr/>
        </p:nvCxnSpPr>
        <p:spPr>
          <a:xfrm>
            <a:off x="2648317" y="2268637"/>
            <a:ext cx="1365812" cy="49192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78F375-3B68-A172-14DD-965B5A66CA6C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2245489" y="3379546"/>
            <a:ext cx="805657" cy="11836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478B7-46C3-B416-1618-398905CEF1D8}"/>
              </a:ext>
            </a:extLst>
          </p:cNvPr>
          <p:cNvSpPr/>
          <p:nvPr/>
        </p:nvSpPr>
        <p:spPr>
          <a:xfrm>
            <a:off x="4001486" y="4490453"/>
            <a:ext cx="2032070" cy="126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</a:t>
            </a:r>
          </a:p>
          <a:p>
            <a:pPr algn="ctr"/>
            <a:r>
              <a:rPr lang="en-US" sz="1400" dirty="0"/>
              <a:t>Map from </a:t>
            </a:r>
            <a:r>
              <a:rPr lang="en-US" sz="1400" dirty="0" err="1"/>
              <a:t>Mapbox</a:t>
            </a:r>
            <a:endParaRPr lang="en-US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FADC3F-359F-F958-375E-CC0DB56D4F1C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4067181" y="4010366"/>
            <a:ext cx="950340" cy="4800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79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0EE835-E80B-545D-23B7-85A68D82FC36}"/>
              </a:ext>
            </a:extLst>
          </p:cNvPr>
          <p:cNvSpPr/>
          <p:nvPr/>
        </p:nvSpPr>
        <p:spPr>
          <a:xfrm>
            <a:off x="1911269" y="357188"/>
            <a:ext cx="8086725" cy="84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Loneliness by province and gender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365CF-0C6B-8FB2-4167-D87E16C0395D}"/>
              </a:ext>
            </a:extLst>
          </p:cNvPr>
          <p:cNvSpPr/>
          <p:nvPr/>
        </p:nvSpPr>
        <p:spPr>
          <a:xfrm>
            <a:off x="555585" y="2164466"/>
            <a:ext cx="1759352" cy="42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file with gender, level of loneliness, province,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55011-46CF-6A6B-FE75-6A6F995EB8ED}"/>
              </a:ext>
            </a:extLst>
          </p:cNvPr>
          <p:cNvSpPr/>
          <p:nvPr/>
        </p:nvSpPr>
        <p:spPr>
          <a:xfrm>
            <a:off x="9997994" y="2015924"/>
            <a:ext cx="1759352" cy="42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of Canada on website with chart to indicate level of loneliness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6EC51E-EAAD-4647-2297-ACDC7F71DA82}"/>
              </a:ext>
            </a:extLst>
          </p:cNvPr>
          <p:cNvSpPr/>
          <p:nvPr/>
        </p:nvSpPr>
        <p:spPr>
          <a:xfrm>
            <a:off x="2743200" y="3958542"/>
            <a:ext cx="2141316" cy="2282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Filter, clean and transform data from Open Government Site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50A95-1FEE-4B3D-9FC7-2DA0000F6F2E}"/>
              </a:ext>
            </a:extLst>
          </p:cNvPr>
          <p:cNvSpPr/>
          <p:nvPr/>
        </p:nvSpPr>
        <p:spPr>
          <a:xfrm>
            <a:off x="5104435" y="3935392"/>
            <a:ext cx="2164466" cy="230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Coordinates for mapping provinces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76531E-94F1-24AB-668B-68A0CAFDE2BA}"/>
              </a:ext>
            </a:extLst>
          </p:cNvPr>
          <p:cNvSpPr/>
          <p:nvPr/>
        </p:nvSpPr>
        <p:spPr>
          <a:xfrm>
            <a:off x="7615238" y="3935392"/>
            <a:ext cx="2171700" cy="230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data from API</a:t>
            </a:r>
          </a:p>
          <a:p>
            <a:pPr algn="ctr"/>
            <a:r>
              <a:rPr lang="en-US" dirty="0"/>
              <a:t>Layout and design of website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8ED106-D731-AFDE-3E6F-6EC493941ABC}"/>
              </a:ext>
            </a:extLst>
          </p:cNvPr>
          <p:cNvSpPr txBox="1"/>
          <p:nvPr/>
        </p:nvSpPr>
        <p:spPr>
          <a:xfrm rot="16200000">
            <a:off x="3348610" y="1222307"/>
            <a:ext cx="30718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B7EED-415C-7675-9D50-FAB024058D6E}"/>
              </a:ext>
            </a:extLst>
          </p:cNvPr>
          <p:cNvSpPr txBox="1"/>
          <p:nvPr/>
        </p:nvSpPr>
        <p:spPr>
          <a:xfrm>
            <a:off x="2986088" y="2743200"/>
            <a:ext cx="374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to clean and organize the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812F0F-60DB-0706-1E96-3A2D9F438FEC}"/>
              </a:ext>
            </a:extLst>
          </p:cNvPr>
          <p:cNvSpPr txBox="1"/>
          <p:nvPr/>
        </p:nvSpPr>
        <p:spPr>
          <a:xfrm>
            <a:off x="715827" y="1759505"/>
            <a:ext cx="14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material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5C566-CC53-F59D-09E7-6ED6C9D73DF5}"/>
              </a:ext>
            </a:extLst>
          </p:cNvPr>
          <p:cNvSpPr txBox="1"/>
          <p:nvPr/>
        </p:nvSpPr>
        <p:spPr>
          <a:xfrm>
            <a:off x="10144270" y="1646592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product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6E3BB8-2DBE-030E-7F78-CFAA92A9E6D9}"/>
              </a:ext>
            </a:extLst>
          </p:cNvPr>
          <p:cNvSpPr txBox="1"/>
          <p:nvPr/>
        </p:nvSpPr>
        <p:spPr>
          <a:xfrm>
            <a:off x="7792794" y="3289061"/>
            <a:ext cx="1816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, HTML,</a:t>
            </a:r>
          </a:p>
          <a:p>
            <a:r>
              <a:rPr lang="en-US" dirty="0"/>
              <a:t>Bootstrap, Flask?</a:t>
            </a:r>
          </a:p>
        </p:txBody>
      </p:sp>
    </p:spTree>
    <p:extLst>
      <p:ext uri="{BB962C8B-B14F-4D97-AF65-F5344CB8AC3E}">
        <p14:creationId xmlns:p14="http://schemas.microsoft.com/office/powerpoint/2010/main" val="336873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165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Lot Six Manager</dc:creator>
  <cp:lastModifiedBy>Lot Six Manager</cp:lastModifiedBy>
  <cp:revision>1</cp:revision>
  <dcterms:created xsi:type="dcterms:W3CDTF">2022-07-29T12:51:57Z</dcterms:created>
  <dcterms:modified xsi:type="dcterms:W3CDTF">2022-07-29T15:32:11Z</dcterms:modified>
</cp:coreProperties>
</file>