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/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614785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002422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Arial"/>
                <a:cs typeface="Arial"/>
              </a:rPr>
              <a:t>Тута говорим привеет мы Алёна Баярто Егор 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20222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C9B51-BBC9-9442-7B3E-455EB81DB5C7}" type="slidenum">
              <a:rPr lang="en-US"/>
              <a:t/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99237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080683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Arial"/>
                <a:cs typeface="Arial"/>
              </a:rPr>
              <a:t>Рассказываем про цель + зачем это + про наши планы: написать работающий прокси, логирование для него, добавить настраиваемую “токсичность”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5473606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C03329-4654-7007-3890-87CFEBA93875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94138534" name=""/>
          <p:cNvPicPr>
            <a:picLocks noChangeAspect="1"/>
          </p:cNvPicPr>
          <p:nvPr/>
        </p:nvPicPr>
        <p:blipFill>
          <a:blip r:embed="rId3"/>
          <a:srcRect l="0" t="0" r="0" b="0"/>
          <a:stretch/>
        </p:blipFill>
        <p:spPr bwMode="auto">
          <a:xfrm flipH="0" flipV="0">
            <a:off x="0" y="0"/>
            <a:ext cx="12191999" cy="6858000"/>
          </a:xfrm>
          <a:prstGeom prst="rect">
            <a:avLst/>
          </a:prstGeom>
        </p:spPr>
      </p:pic>
      <p:sp>
        <p:nvSpPr>
          <p:cNvPr id="520250246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686169" y="1843673"/>
            <a:ext cx="10819659" cy="238759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7200" b="0" i="0" u="none" strike="noStrike" cap="none" spc="0">
                <a:solidFill>
                  <a:schemeClr val="accent5">
                    <a:lumMod val="50000"/>
                  </a:schemeClr>
                </a:solidFill>
                <a:latin typeface="URW Bookman"/>
                <a:ea typeface="URW Bookman"/>
                <a:cs typeface="URW Bookman"/>
              </a:rPr>
              <a:t>Proxy-расширение </a:t>
            </a:r>
            <a:br>
              <a:rPr lang="en-US" sz="7200" b="0" i="0" u="none" strike="noStrike" cap="none" spc="0">
                <a:solidFill>
                  <a:schemeClr val="accent5">
                    <a:lumMod val="50000"/>
                  </a:schemeClr>
                </a:solidFill>
                <a:latin typeface="URW Bookman"/>
                <a:ea typeface="URW Bookman"/>
                <a:cs typeface="URW Bookman"/>
              </a:rPr>
            </a:br>
            <a:r>
              <a:rPr lang="en-US" sz="7200" b="0" i="0" u="none" strike="noStrike" cap="none" spc="0">
                <a:solidFill>
                  <a:schemeClr val="accent5">
                    <a:lumMod val="50000"/>
                  </a:schemeClr>
                </a:solidFill>
                <a:latin typeface="URW Bookman"/>
                <a:ea typeface="URW Bookman"/>
                <a:cs typeface="URW Bookman"/>
              </a:rPr>
              <a:t>для </a:t>
            </a:r>
            <a:r>
              <a:rPr lang="en-US" sz="7200" b="0" i="0" u="none" strike="noStrike" cap="none" spc="0">
                <a:solidFill>
                  <a:schemeClr val="accent5">
                    <a:lumMod val="50000"/>
                  </a:schemeClr>
                </a:solidFill>
                <a:latin typeface="URW Bookman"/>
                <a:ea typeface="URW Bookman"/>
                <a:cs typeface="URW Bookman"/>
              </a:rPr>
              <a:t>PostgreSQL</a:t>
            </a:r>
            <a:endParaRPr sz="4500">
              <a:solidFill>
                <a:schemeClr val="accent5">
                  <a:lumMod val="50000"/>
                </a:schemeClr>
              </a:solidFill>
              <a:latin typeface="URW Bookman"/>
              <a:cs typeface="URW Bookman"/>
            </a:endParaRPr>
          </a:p>
          <a:p>
            <a:pPr>
              <a:defRPr/>
            </a:pPr>
            <a:endParaRPr>
              <a:solidFill>
                <a:schemeClr val="accent5">
                  <a:lumMod val="50000"/>
                </a:schemeClr>
              </a:solidFill>
              <a:latin typeface="URW Bookman"/>
              <a:cs typeface="URW Bookman"/>
            </a:endParaRPr>
          </a:p>
        </p:txBody>
      </p:sp>
      <p:sp>
        <p:nvSpPr>
          <p:cNvPr id="2125429520" name=""/>
          <p:cNvSpPr txBox="1"/>
          <p:nvPr/>
        </p:nvSpPr>
        <p:spPr bwMode="auto">
          <a:xfrm flipH="0" flipV="0">
            <a:off x="11292412" y="6221724"/>
            <a:ext cx="666905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1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18970229" name=""/>
          <p:cNvPicPr>
            <a:picLocks noChangeAspect="1"/>
          </p:cNvPicPr>
          <p:nvPr/>
        </p:nvPicPr>
        <p:blipFill>
          <a:blip r:embed="rId3"/>
          <a:srcRect l="0" t="0" r="0" b="0"/>
          <a:stretch/>
        </p:blipFill>
        <p:spPr bwMode="auto">
          <a:xfrm flipH="0" flipV="0">
            <a:off x="0" y="0"/>
            <a:ext cx="12191999" cy="6858000"/>
          </a:xfrm>
          <a:prstGeom prst="rect">
            <a:avLst/>
          </a:prstGeom>
        </p:spPr>
      </p:pic>
      <p:sp>
        <p:nvSpPr>
          <p:cNvPr id="2068942803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36043" y="965153"/>
            <a:ext cx="9007135" cy="543963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n-US">
                <a:solidFill>
                  <a:schemeClr val="accent5">
                    <a:lumMod val="50000"/>
                  </a:schemeClr>
                </a:solidFill>
                <a:latin typeface="URW Bookman"/>
                <a:ea typeface="URW Bookman"/>
                <a:cs typeface="URW Bookman"/>
              </a:rPr>
              <a:t>Цель: </a:t>
            </a:r>
            <a:br>
              <a:rPr lang="en-US">
                <a:solidFill>
                  <a:schemeClr val="accent5">
                    <a:lumMod val="50000"/>
                  </a:schemeClr>
                </a:solidFill>
                <a:latin typeface="URW Bookman"/>
                <a:ea typeface="URW Bookman"/>
                <a:cs typeface="URW Bookman"/>
              </a:rPr>
            </a:br>
            <a:br>
              <a:rPr lang="en-US">
                <a:solidFill>
                  <a:schemeClr val="accent5">
                    <a:lumMod val="50000"/>
                  </a:schemeClr>
                </a:solidFill>
                <a:latin typeface="URW Bookman"/>
                <a:ea typeface="URW Bookman"/>
                <a:cs typeface="URW Bookman"/>
              </a:rPr>
            </a:br>
            <a:r>
              <a:rPr lang="en-US" sz="3600">
                <a:solidFill>
                  <a:schemeClr val="accent5">
                    <a:lumMod val="50000"/>
                  </a:schemeClr>
                </a:solidFill>
                <a:latin typeface="URW Bookman"/>
                <a:ea typeface="URW Bookman"/>
                <a:cs typeface="URW Bookman"/>
              </a:rPr>
              <a:t>Прокси-сервер в виде расширения </a:t>
            </a:r>
            <a:br>
              <a:rPr lang="en-US" sz="3600">
                <a:solidFill>
                  <a:schemeClr val="accent5">
                    <a:lumMod val="50000"/>
                  </a:schemeClr>
                </a:solidFill>
                <a:latin typeface="URW Bookman"/>
                <a:ea typeface="URW Bookman"/>
                <a:cs typeface="URW Bookman"/>
              </a:rPr>
            </a:br>
            <a:r>
              <a:rPr lang="en-US" sz="3600">
                <a:solidFill>
                  <a:schemeClr val="accent5">
                    <a:lumMod val="50000"/>
                  </a:schemeClr>
                </a:solidFill>
                <a:latin typeface="URW Bookman"/>
                <a:ea typeface="URW Bookman"/>
                <a:cs typeface="URW Bookman"/>
              </a:rPr>
              <a:t>для PostgreSQL для тестирования расширения BiHA</a:t>
            </a:r>
            <a:br>
              <a:rPr lang="en-US">
                <a:solidFill>
                  <a:schemeClr val="accent5">
                    <a:lumMod val="50000"/>
                  </a:schemeClr>
                </a:solidFill>
                <a:latin typeface="URW Bookman"/>
                <a:ea typeface="URW Bookman"/>
                <a:cs typeface="URW Bookman"/>
              </a:rPr>
            </a:br>
            <a:br>
              <a:rPr lang="en-US" sz="3600">
                <a:solidFill>
                  <a:schemeClr val="accent5">
                    <a:lumMod val="50000"/>
                  </a:schemeClr>
                </a:solidFill>
                <a:latin typeface="URW Bookman"/>
                <a:ea typeface="URW Bookman"/>
                <a:cs typeface="URW Bookman"/>
              </a:rPr>
            </a:br>
            <a:endParaRPr sz="3600">
              <a:solidFill>
                <a:schemeClr val="accent5">
                  <a:lumMod val="50000"/>
                </a:schemeClr>
              </a:solidFill>
              <a:latin typeface="URW Bookman"/>
              <a:cs typeface="URW Bookman"/>
            </a:endParaRPr>
          </a:p>
        </p:txBody>
      </p:sp>
      <p:sp>
        <p:nvSpPr>
          <p:cNvPr id="1924992135" name=""/>
          <p:cNvSpPr txBox="1"/>
          <p:nvPr/>
        </p:nvSpPr>
        <p:spPr bwMode="auto">
          <a:xfrm flipH="0" flipV="0">
            <a:off x="11292412" y="6221724"/>
            <a:ext cx="667265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2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35557737" name=""/>
          <p:cNvPicPr>
            <a:picLocks noChangeAspect="1"/>
          </p:cNvPicPr>
          <p:nvPr/>
        </p:nvPicPr>
        <p:blipFill>
          <a:blip r:embed="rId2"/>
          <a:srcRect l="0" t="0" r="0" b="0"/>
          <a:stretch/>
        </p:blipFill>
        <p:spPr bwMode="auto">
          <a:xfrm flipH="0" flipV="0">
            <a:off x="0" y="0"/>
            <a:ext cx="12191999" cy="6858000"/>
          </a:xfrm>
          <a:prstGeom prst="rect">
            <a:avLst/>
          </a:prstGeom>
        </p:spPr>
      </p:pic>
      <p:sp>
        <p:nvSpPr>
          <p:cNvPr id="631800974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33227" y="0"/>
            <a:ext cx="7166824" cy="238759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n-US">
                <a:solidFill>
                  <a:schemeClr val="accent5">
                    <a:lumMod val="50000"/>
                  </a:schemeClr>
                </a:solidFill>
                <a:latin typeface="URW Bookman"/>
                <a:ea typeface="URW Bookman"/>
                <a:cs typeface="URW Bookman"/>
              </a:rPr>
              <a:t>Процесс работы:</a:t>
            </a:r>
            <a:endParaRPr>
              <a:solidFill>
                <a:schemeClr val="accent5">
                  <a:lumMod val="50000"/>
                </a:schemeClr>
              </a:solidFill>
              <a:latin typeface="URW Bookman"/>
              <a:cs typeface="URW Bookman"/>
            </a:endParaRPr>
          </a:p>
        </p:txBody>
      </p:sp>
      <p:sp>
        <p:nvSpPr>
          <p:cNvPr id="1715674784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79561774" name=""/>
          <p:cNvSpPr txBox="1"/>
          <p:nvPr/>
        </p:nvSpPr>
        <p:spPr bwMode="auto">
          <a:xfrm flipH="0" flipV="0">
            <a:off x="11292412" y="6221724"/>
            <a:ext cx="66762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3</a:t>
            </a:r>
            <a:endParaRPr/>
          </a:p>
        </p:txBody>
      </p:sp>
      <p:pic>
        <p:nvPicPr>
          <p:cNvPr id="1283216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524744" y="920834"/>
            <a:ext cx="5435293" cy="4446611"/>
          </a:xfrm>
          <a:prstGeom prst="rect">
            <a:avLst/>
          </a:prstGeom>
        </p:spPr>
      </p:pic>
      <p:pic>
        <p:nvPicPr>
          <p:cNvPr id="168899172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75209" y="2011256"/>
            <a:ext cx="3021023" cy="2265767"/>
          </a:xfrm>
          <a:prstGeom prst="rect">
            <a:avLst/>
          </a:prstGeom>
          <a:effectLst/>
        </p:spPr>
      </p:pic>
      <p:pic>
        <p:nvPicPr>
          <p:cNvPr id="116687891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61041" y="4944226"/>
            <a:ext cx="5013131" cy="1241114"/>
          </a:xfrm>
          <a:prstGeom prst="rect">
            <a:avLst/>
          </a:prstGeom>
        </p:spPr>
      </p:pic>
      <p:pic>
        <p:nvPicPr>
          <p:cNvPr id="110321264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814354" y="2397276"/>
            <a:ext cx="3049897" cy="2063446"/>
          </a:xfrm>
          <a:prstGeom prst="rect">
            <a:avLst/>
          </a:prstGeom>
        </p:spPr>
      </p:pic>
      <p:pic>
        <p:nvPicPr>
          <p:cNvPr id="1886825152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7151255" y="5703647"/>
            <a:ext cx="2952749" cy="533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76563203" name=""/>
          <p:cNvPicPr>
            <a:picLocks noChangeAspect="1"/>
          </p:cNvPicPr>
          <p:nvPr/>
        </p:nvPicPr>
        <p:blipFill>
          <a:blip r:embed="rId2"/>
          <a:srcRect l="0" t="0" r="0" b="0"/>
          <a:stretch/>
        </p:blipFill>
        <p:spPr bwMode="auto">
          <a:xfrm flipH="0" flipV="0">
            <a:off x="0" y="0"/>
            <a:ext cx="12191999" cy="6858000"/>
          </a:xfrm>
          <a:prstGeom prst="rect">
            <a:avLst/>
          </a:prstGeom>
        </p:spPr>
      </p:pic>
      <p:sp>
        <p:nvSpPr>
          <p:cNvPr id="175287816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676019" y="1122362"/>
            <a:ext cx="10819659" cy="238759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096612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5946140" name=""/>
          <p:cNvSpPr txBox="1"/>
          <p:nvPr/>
        </p:nvSpPr>
        <p:spPr bwMode="auto">
          <a:xfrm flipH="0" flipV="0">
            <a:off x="11292412" y="6221724"/>
            <a:ext cx="66618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84649742" name=""/>
          <p:cNvPicPr>
            <a:picLocks noChangeAspect="1"/>
          </p:cNvPicPr>
          <p:nvPr/>
        </p:nvPicPr>
        <p:blipFill>
          <a:blip r:embed="rId2"/>
          <a:srcRect l="0" t="0" r="0" b="0"/>
          <a:stretch/>
        </p:blipFill>
        <p:spPr bwMode="auto">
          <a:xfrm flipH="0" flipV="0">
            <a:off x="0" y="0"/>
            <a:ext cx="12191999" cy="6858000"/>
          </a:xfrm>
          <a:prstGeom prst="rect">
            <a:avLst/>
          </a:prstGeom>
        </p:spPr>
      </p:pic>
      <p:sp>
        <p:nvSpPr>
          <p:cNvPr id="1195106750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676019" y="1122362"/>
            <a:ext cx="10819659" cy="238759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707700578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289188" name=""/>
          <p:cNvSpPr txBox="1"/>
          <p:nvPr/>
        </p:nvSpPr>
        <p:spPr bwMode="auto">
          <a:xfrm flipH="0" flipV="0">
            <a:off x="11292412" y="6221724"/>
            <a:ext cx="66618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22462290" name=""/>
          <p:cNvPicPr>
            <a:picLocks noChangeAspect="1"/>
          </p:cNvPicPr>
          <p:nvPr/>
        </p:nvPicPr>
        <p:blipFill>
          <a:blip r:embed="rId2"/>
          <a:srcRect l="0" t="0" r="0" b="0"/>
          <a:stretch/>
        </p:blipFill>
        <p:spPr bwMode="auto">
          <a:xfrm flipH="0" flipV="0">
            <a:off x="0" y="0"/>
            <a:ext cx="12191999" cy="6858000"/>
          </a:xfrm>
          <a:prstGeom prst="rect">
            <a:avLst/>
          </a:prstGeom>
        </p:spPr>
      </p:pic>
      <p:sp>
        <p:nvSpPr>
          <p:cNvPr id="192827710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676019" y="1122362"/>
            <a:ext cx="10819659" cy="238759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98193747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7588395" name=""/>
          <p:cNvSpPr txBox="1"/>
          <p:nvPr/>
        </p:nvSpPr>
        <p:spPr bwMode="auto">
          <a:xfrm flipH="0" flipV="0">
            <a:off x="11292412" y="6221724"/>
            <a:ext cx="66618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50538127" name=""/>
          <p:cNvPicPr>
            <a:picLocks noChangeAspect="1"/>
          </p:cNvPicPr>
          <p:nvPr/>
        </p:nvPicPr>
        <p:blipFill>
          <a:blip r:embed="rId2"/>
          <a:srcRect l="0" t="0" r="0" b="0"/>
          <a:stretch/>
        </p:blipFill>
        <p:spPr bwMode="auto">
          <a:xfrm flipH="0" flipV="0">
            <a:off x="0" y="0"/>
            <a:ext cx="12191999" cy="6858000"/>
          </a:xfrm>
          <a:prstGeom prst="rect">
            <a:avLst/>
          </a:prstGeom>
        </p:spPr>
      </p:pic>
      <p:sp>
        <p:nvSpPr>
          <p:cNvPr id="743736864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686169" y="1837554"/>
            <a:ext cx="10819659" cy="238759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6500">
                <a:solidFill>
                  <a:schemeClr val="accent5">
                    <a:lumMod val="50000"/>
                  </a:schemeClr>
                </a:solidFill>
              </a:rPr>
              <a:t>Благодарим за внимание!</a:t>
            </a:r>
            <a:endParaRPr sz="65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65369198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1664450" name=""/>
          <p:cNvSpPr txBox="1"/>
          <p:nvPr/>
        </p:nvSpPr>
        <p:spPr bwMode="auto">
          <a:xfrm flipH="0" flipV="0">
            <a:off x="11292412" y="6221724"/>
            <a:ext cx="66690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2023-08-07T13:23:58Z</dcterms:modified>
  <cp:category/>
  <cp:contentStatus/>
  <cp:version/>
</cp:coreProperties>
</file>