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000000"/>
          </p15:clr>
        </p15:guide>
        <p15:guide id="2" orient="horz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Тута говорим привеет мы Алёна Баярто Егор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Рассказываем про цель + зачем это + про наши планы: написать работающий прокси, логирование для него, добавить настраиваемую “токсичность”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f9377caf7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f9377caf7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5f9377caf7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f9377caf7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f9377caf7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5f9377caf7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f9377caf7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f9377caf7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5f9377caf7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f9377caf7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f9377caf7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5f9377caf7_1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f9377caf7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f9377caf7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5f9377caf7_1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f9377caf7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f9377caf7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5f9377caf7_1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5704400" y="3668217"/>
            <a:ext cx="78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415600" y="1557233"/>
            <a:ext cx="11360700" cy="2640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None/>
              <a:defRPr sz="147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415600" y="42990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15600" y="3307400"/>
            <a:ext cx="10819200" cy="3261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100"/>
              <a:buNone/>
              <a:defRPr sz="9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15600" y="8424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15600" y="1987833"/>
            <a:ext cx="3744000" cy="410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653667" y="701800"/>
            <a:ext cx="7578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6096000" y="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354000" y="1834132"/>
            <a:ext cx="5393700" cy="2069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354000" y="3974834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Alfa Slab One"/>
              <a:buNone/>
              <a:defRPr sz="4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Char char="●"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●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○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roxima Nova"/>
              <a:buChar char="■"/>
              <a:defRPr sz="19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9.jpg"/><Relationship Id="rId5" Type="http://schemas.openxmlformats.org/officeDocument/2006/relationships/image" Target="../media/image3.png"/><Relationship Id="rId6" Type="http://schemas.openxmlformats.org/officeDocument/2006/relationships/image" Target="../media/image2.jp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ctrTitle"/>
          </p:nvPr>
        </p:nvSpPr>
        <p:spPr>
          <a:xfrm>
            <a:off x="686169" y="1843673"/>
            <a:ext cx="10819659" cy="238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Arial"/>
              <a:buNone/>
            </a:pPr>
            <a:r>
              <a:rPr b="0" i="0" lang="en-US" sz="72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Proxy-расширение </a:t>
            </a:r>
            <a:br>
              <a:rPr b="0" i="0" lang="en-US" sz="72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7200" u="none" cap="none" strike="noStrike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для PostgreSQL</a:t>
            </a:r>
            <a:endParaRPr sz="45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Font typeface="Arial"/>
              <a:buNone/>
            </a:pPr>
            <a:r>
              <a:t/>
            </a:r>
            <a:endParaRPr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1292412" y="6221724"/>
            <a:ext cx="666905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ctrTitle"/>
          </p:nvPr>
        </p:nvSpPr>
        <p:spPr>
          <a:xfrm>
            <a:off x="686169" y="1837554"/>
            <a:ext cx="10819659" cy="238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500"/>
              <a:buFont typeface="Arial"/>
              <a:buNone/>
            </a:pPr>
            <a:r>
              <a:rPr lang="en-US" sz="6500">
                <a:solidFill>
                  <a:srgbClr val="1F3864"/>
                </a:solidFill>
              </a:rPr>
              <a:t>Благодарим за внимание!</a:t>
            </a:r>
            <a:endParaRPr sz="6500">
              <a:solidFill>
                <a:srgbClr val="1F3864"/>
              </a:solidFill>
            </a:endParaRPr>
          </a:p>
        </p:txBody>
      </p:sp>
      <p:sp>
        <p:nvSpPr>
          <p:cNvPr id="140" name="Google Shape;140;p22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11292412" y="6221724"/>
            <a:ext cx="666905" cy="3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010950" y="709200"/>
            <a:ext cx="5986200" cy="54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25000"/>
              <a:buFont typeface="Arial"/>
              <a:buNone/>
            </a:pPr>
            <a:r>
              <a:rPr lang="en-US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Цель: </a:t>
            </a:r>
            <a:br>
              <a:rPr lang="en-US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Прокси-сервер в виде расширения </a:t>
            </a:r>
            <a:br>
              <a:rPr lang="en-US" sz="36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для PostgreSQL для тестирования расширения BiHA</a:t>
            </a:r>
            <a:br>
              <a:rPr lang="en-US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292412" y="6221724"/>
            <a:ext cx="667265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138" y="1169213"/>
            <a:ext cx="496252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833227" y="0"/>
            <a:ext cx="7166824" cy="238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500"/>
              <a:buFont typeface="Arial"/>
              <a:buNone/>
            </a:pPr>
            <a:r>
              <a:rPr lang="en-US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Процесс работы:</a:t>
            </a:r>
            <a:endParaRPr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11292412" y="6221724"/>
            <a:ext cx="667625" cy="3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744" y="920834"/>
            <a:ext cx="5435293" cy="4446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534" y="2387606"/>
            <a:ext cx="3021024" cy="226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041" y="4944226"/>
            <a:ext cx="5013131" cy="124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4354" y="2397276"/>
            <a:ext cx="3049897" cy="206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51255" y="5703647"/>
            <a:ext cx="2952749" cy="5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415600" y="794633"/>
            <a:ext cx="11360700" cy="261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415600" y="42210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675" y="3152763"/>
            <a:ext cx="4962525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3774" y="-1"/>
            <a:ext cx="4592568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525" y="0"/>
            <a:ext cx="4592575" cy="342900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35725" y="1194050"/>
            <a:ext cx="3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390000" y="1194050"/>
            <a:ext cx="3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899100" y="4925450"/>
            <a:ext cx="31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ctrTitle"/>
          </p:nvPr>
        </p:nvSpPr>
        <p:spPr>
          <a:xfrm>
            <a:off x="319150" y="237400"/>
            <a:ext cx="249900" cy="109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415650" y="237397"/>
            <a:ext cx="11360700" cy="97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Проблемы с каркасом прокси.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00" y="2308897"/>
            <a:ext cx="4962525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7325" y="2386297"/>
            <a:ext cx="49625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8037825" y="1647100"/>
            <a:ext cx="4328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Proxima Nova"/>
                <a:ea typeface="Proxima Nova"/>
                <a:cs typeface="Proxima Nova"/>
                <a:sym typeface="Proxima Nova"/>
              </a:rPr>
              <a:t>TAP-Тесты be like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75" y="2166925"/>
            <a:ext cx="4962525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250" y="2166925"/>
            <a:ext cx="49625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 токсичности.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75" y="1995475"/>
            <a:ext cx="6529318" cy="48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15600" y="604092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700"/>
              <a:t>Результаты</a:t>
            </a:r>
            <a:endParaRPr sz="37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/>
              <a:t>Работающее прокси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/>
              <a:t>Config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/>
              <a:t>Logger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en-US" sz="2800"/>
              <a:t>Скрипт для запуска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планах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/>
              <a:t>WaitEvent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/>
              <a:t>Больше токсиков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/>
              <a:t>Тесты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