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12192000" cy="6858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4;n"/>
          <p:cNvSpPr txBox="1"/>
          <p:nvPr>
            <p:ph type="dt" idx="1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;n"/>
          <p:cNvSpPr/>
          <p:nvPr>
            <p:ph type="sldImg" idx="3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n"/>
          <p:cNvSpPr txBox="1"/>
          <p:nvPr>
            <p:ph type="ftr" idx="11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n"/>
          <p:cNvSpPr txBox="1"/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/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5686902" name="Google Shape;57;p1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9631073" name="Google Shape;58;p1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>
                <a:latin typeface="Arial"/>
                <a:ea typeface="Arial"/>
                <a:cs typeface="Arial"/>
              </a:rPr>
              <a:t>Тута говорим привеет мы Алёна Баярто Егор </a:t>
            </a:r>
            <a:endParaRPr>
              <a:latin typeface="Arial"/>
              <a:ea typeface="Arial"/>
              <a:cs typeface="Arial"/>
            </a:endParaRPr>
          </a:p>
        </p:txBody>
      </p:sp>
      <p:sp>
        <p:nvSpPr>
          <p:cNvPr id="2093459841" name="Google Shape;59;p1:notes"/>
          <p:cNvSpPr txBox="1"/>
          <p:nvPr>
            <p:ph type="sldNum" idx="12"/>
          </p:nvPr>
        </p:nvSpPr>
        <p:spPr bwMode="auto">
          <a:xfrm>
            <a:off x="3884611" y="8685211"/>
            <a:ext cx="2971800" cy="458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C6922CA-7A88-7D26-673D-C0AECC278BF4}" type="slidenum">
              <a:rPr lang="en-US"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5456745" name="Google Shape;57;p1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5497084" name="Google Shape;58;p1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>
                <a:latin typeface="Arial"/>
                <a:ea typeface="Arial"/>
                <a:cs typeface="Arial"/>
              </a:rPr>
              <a:t>Тута говорим привеет мы Алёна Баярто Егор </a:t>
            </a:r>
            <a:endParaRPr>
              <a:latin typeface="Arial"/>
              <a:ea typeface="Arial"/>
              <a:cs typeface="Arial"/>
            </a:endParaRPr>
          </a:p>
        </p:txBody>
      </p:sp>
      <p:sp>
        <p:nvSpPr>
          <p:cNvPr id="531292684" name="Google Shape;59;p1:notes"/>
          <p:cNvSpPr txBox="1"/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F1ECB84B-B8B6-2772-8F1D-1B17697C1B8B}" type="slidenum">
              <a:rPr lang="en-US"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7785727" name="Google Shape;57;p1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6626768" name="Google Shape;58;p1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>
                <a:latin typeface="Arial"/>
                <a:ea typeface="Arial"/>
                <a:cs typeface="Arial"/>
              </a:rPr>
              <a:t>Тута говорим привеет мы Алёна Баярто Егор </a:t>
            </a:r>
            <a:endParaRPr>
              <a:latin typeface="Arial"/>
              <a:ea typeface="Arial"/>
              <a:cs typeface="Arial"/>
            </a:endParaRPr>
          </a:p>
        </p:txBody>
      </p:sp>
      <p:sp>
        <p:nvSpPr>
          <p:cNvPr id="253402301" name="Google Shape;59;p1:notes"/>
          <p:cNvSpPr txBox="1"/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125088C-418D-AE75-7A93-A7CA290896CC}" type="slidenum">
              <a:rPr lang="en-US"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8078887" name="Google Shape;57;p1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6573572" name="Google Shape;58;p1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>
                <a:latin typeface="Arial"/>
                <a:ea typeface="Arial"/>
                <a:cs typeface="Arial"/>
              </a:rPr>
              <a:t>Тута говорим привеет мы Алёна Баярто Егор </a:t>
            </a:r>
            <a:endParaRPr>
              <a:latin typeface="Arial"/>
              <a:ea typeface="Arial"/>
              <a:cs typeface="Arial"/>
            </a:endParaRPr>
          </a:p>
        </p:txBody>
      </p:sp>
      <p:sp>
        <p:nvSpPr>
          <p:cNvPr id="598734175" name="Google Shape;59;p1:notes"/>
          <p:cNvSpPr txBox="1"/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7597DCB7-CF41-A81C-4941-62340FE5D9CA}" type="slidenum">
              <a:rPr lang="en-US"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2047205" name="Google Shape;57;p1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4410871" name="Google Shape;58;p1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>
                <a:latin typeface="Arial"/>
                <a:ea typeface="Arial"/>
                <a:cs typeface="Arial"/>
              </a:rPr>
              <a:t>Тута говорим привеет мы Алёна Баярто Егор </a:t>
            </a:r>
            <a:endParaRPr>
              <a:latin typeface="Arial"/>
              <a:ea typeface="Arial"/>
              <a:cs typeface="Arial"/>
            </a:endParaRPr>
          </a:p>
        </p:txBody>
      </p:sp>
      <p:sp>
        <p:nvSpPr>
          <p:cNvPr id="1925131552" name="Google Shape;59;p1:notes"/>
          <p:cNvSpPr txBox="1"/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81FF1083-81EC-B478-FD33-D91F3B8C13CC}" type="slidenum">
              <a:rPr lang="en-US"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1490074" name="Google Shape;57;p1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98501" name="Google Shape;58;p1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>
                <a:latin typeface="Arial"/>
                <a:ea typeface="Arial"/>
                <a:cs typeface="Arial"/>
              </a:rPr>
              <a:t>Тута говорим привеет мы Алёна Баярто Егор </a:t>
            </a:r>
            <a:endParaRPr>
              <a:latin typeface="Arial"/>
              <a:ea typeface="Arial"/>
              <a:cs typeface="Arial"/>
            </a:endParaRPr>
          </a:p>
        </p:txBody>
      </p:sp>
      <p:sp>
        <p:nvSpPr>
          <p:cNvPr id="1508642816" name="Google Shape;59;p1:notes"/>
          <p:cNvSpPr txBox="1"/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EBFA3C3F-C650-7BB1-CB14-D758E58ABFA4}" type="slidenum">
              <a:rPr lang="en-US"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97408" name="Google Shape;57;p1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163761" name="Google Shape;58;p1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>
                <a:latin typeface="Arial"/>
                <a:ea typeface="Arial"/>
                <a:cs typeface="Arial"/>
              </a:rPr>
              <a:t>Тута говорим привеет мы Алёна Баярто Егор </a:t>
            </a:r>
            <a:endParaRPr>
              <a:latin typeface="Arial"/>
              <a:ea typeface="Arial"/>
              <a:cs typeface="Arial"/>
            </a:endParaRPr>
          </a:p>
        </p:txBody>
      </p:sp>
      <p:sp>
        <p:nvSpPr>
          <p:cNvPr id="643622713" name="Google Shape;59;p1:notes"/>
          <p:cNvSpPr txBox="1"/>
          <p:nvPr>
            <p:ph type="sldNum" idx="12"/>
          </p:nvPr>
        </p:nvSpPr>
        <p:spPr bwMode="auto">
          <a:xfrm>
            <a:off x="3884611" y="8685211"/>
            <a:ext cx="2971800" cy="458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751A9D69-E193-867F-E678-169CC5490DAC}" type="slidenum">
              <a:rPr lang="en-US"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3778214" name="Google Shape;57;p1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7435018" name="Google Shape;58;p1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>
                <a:latin typeface="Arial"/>
                <a:ea typeface="Arial"/>
                <a:cs typeface="Arial"/>
              </a:rPr>
              <a:t>Тута говорим привеет мы Алёна Баярто Егор </a:t>
            </a:r>
            <a:endParaRPr>
              <a:latin typeface="Arial"/>
              <a:ea typeface="Arial"/>
              <a:cs typeface="Arial"/>
            </a:endParaRPr>
          </a:p>
        </p:txBody>
      </p:sp>
      <p:sp>
        <p:nvSpPr>
          <p:cNvPr id="1680013964" name="Google Shape;59;p1:notes"/>
          <p:cNvSpPr txBox="1"/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A51B323F-123B-6698-E780-2B4622552C1A}" type="slidenum">
              <a:rPr lang="en-US"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4" name="Google Shape;14;p2"/>
          <p:cNvCxnSpPr>
            <a:cxnSpLocks/>
          </p:cNvCxnSpPr>
          <p:nvPr/>
        </p:nvCxnSpPr>
        <p:spPr bwMode="auto">
          <a:xfrm>
            <a:off x="5704399" y="3668216"/>
            <a:ext cx="783299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2"/>
          <p:cNvSpPr txBox="1"/>
          <p:nvPr>
            <p:ph type="ctrTitle"/>
          </p:nvPr>
        </p:nvSpPr>
        <p:spPr bwMode="auto">
          <a:xfrm>
            <a:off x="415599" y="794632"/>
            <a:ext cx="11360700" cy="261029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6;p2"/>
          <p:cNvSpPr txBox="1"/>
          <p:nvPr>
            <p:ph type="subTitle" idx="1"/>
          </p:nvPr>
        </p:nvSpPr>
        <p:spPr bwMode="auto">
          <a:xfrm>
            <a:off x="415599" y="4221096"/>
            <a:ext cx="11360700" cy="97799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17;p2"/>
          <p:cNvSpPr txBox="1"/>
          <p:nvPr>
            <p:ph type="sldNum" idx="12"/>
          </p:nvPr>
        </p:nvSpPr>
        <p:spPr bwMode="auto">
          <a:xfrm>
            <a:off x="11296608" y="6217621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 hasCustomPrompt="1"/>
          </p:nvPr>
        </p:nvSpPr>
        <p:spPr bwMode="auto">
          <a:xfrm>
            <a:off x="415599" y="1557232"/>
            <a:ext cx="11360700" cy="263999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2" name="Google Shape;52;p11"/>
          <p:cNvSpPr txBox="1"/>
          <p:nvPr>
            <p:ph type="body" idx="1"/>
          </p:nvPr>
        </p:nvSpPr>
        <p:spPr bwMode="auto">
          <a:xfrm>
            <a:off x="415599" y="4298999"/>
            <a:ext cx="11360700" cy="142889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3" name="Google Shape;53;p11"/>
          <p:cNvSpPr txBox="1"/>
          <p:nvPr>
            <p:ph type="sldNum" idx="12"/>
          </p:nvPr>
        </p:nvSpPr>
        <p:spPr bwMode="auto">
          <a:xfrm>
            <a:off x="11296608" y="6217621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sldNum" idx="12"/>
          </p:nvPr>
        </p:nvSpPr>
        <p:spPr bwMode="auto">
          <a:xfrm>
            <a:off x="11296608" y="6217621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 bwMode="auto">
          <a:xfrm>
            <a:off x="415599" y="3307399"/>
            <a:ext cx="10819199" cy="326129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3"/>
          <p:cNvSpPr txBox="1"/>
          <p:nvPr>
            <p:ph type="sldNum" idx="12"/>
          </p:nvPr>
        </p:nvSpPr>
        <p:spPr bwMode="auto">
          <a:xfrm>
            <a:off x="11296608" y="6217621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 bwMode="auto">
          <a:xfrm>
            <a:off x="415599" y="593366"/>
            <a:ext cx="11360700" cy="76349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3" name="Google Shape;23;p4"/>
          <p:cNvSpPr txBox="1"/>
          <p:nvPr>
            <p:ph type="body" idx="1"/>
          </p:nvPr>
        </p:nvSpPr>
        <p:spPr bwMode="auto">
          <a:xfrm>
            <a:off x="415599" y="1536633"/>
            <a:ext cx="11360700" cy="455519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4"/>
          <p:cNvSpPr txBox="1"/>
          <p:nvPr>
            <p:ph type="sldNum" idx="12"/>
          </p:nvPr>
        </p:nvSpPr>
        <p:spPr bwMode="auto">
          <a:xfrm>
            <a:off x="11296608" y="6217621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 bwMode="auto">
          <a:xfrm>
            <a:off x="415599" y="593366"/>
            <a:ext cx="11360700" cy="76349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5"/>
          <p:cNvSpPr txBox="1"/>
          <p:nvPr>
            <p:ph type="body" idx="1"/>
          </p:nvPr>
        </p:nvSpPr>
        <p:spPr bwMode="auto">
          <a:xfrm>
            <a:off x="415599" y="1536633"/>
            <a:ext cx="5333099" cy="455519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5"/>
          <p:cNvSpPr txBox="1"/>
          <p:nvPr>
            <p:ph type="body" idx="2"/>
          </p:nvPr>
        </p:nvSpPr>
        <p:spPr bwMode="auto">
          <a:xfrm>
            <a:off x="6443198" y="1536633"/>
            <a:ext cx="5333099" cy="455519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29" name="Google Shape;29;p5"/>
          <p:cNvSpPr txBox="1"/>
          <p:nvPr>
            <p:ph type="sldNum" idx="12"/>
          </p:nvPr>
        </p:nvSpPr>
        <p:spPr bwMode="auto">
          <a:xfrm>
            <a:off x="11296608" y="6217621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 bwMode="auto">
          <a:xfrm>
            <a:off x="415599" y="593366"/>
            <a:ext cx="11360700" cy="76349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" name="Google Shape;32;p6"/>
          <p:cNvSpPr txBox="1"/>
          <p:nvPr>
            <p:ph type="sldNum" idx="12"/>
          </p:nvPr>
        </p:nvSpPr>
        <p:spPr bwMode="auto">
          <a:xfrm>
            <a:off x="11296608" y="6217621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 bwMode="auto">
          <a:xfrm>
            <a:off x="415599" y="842400"/>
            <a:ext cx="3744000" cy="100769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7"/>
          <p:cNvSpPr txBox="1"/>
          <p:nvPr>
            <p:ph type="body" idx="1"/>
          </p:nvPr>
        </p:nvSpPr>
        <p:spPr bwMode="auto">
          <a:xfrm>
            <a:off x="415599" y="1987832"/>
            <a:ext cx="3744000" cy="410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36" name="Google Shape;36;p7"/>
          <p:cNvSpPr txBox="1"/>
          <p:nvPr>
            <p:ph type="sldNum" idx="12"/>
          </p:nvPr>
        </p:nvSpPr>
        <p:spPr bwMode="auto">
          <a:xfrm>
            <a:off x="11296608" y="6217621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bg>
      <p:bgPr shadeToTitle="0">
        <a:solidFill>
          <a:schemeClr val="accent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 bwMode="auto">
          <a:xfrm>
            <a:off x="653666" y="701799"/>
            <a:ext cx="7578299" cy="545429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8"/>
          <p:cNvSpPr txBox="1"/>
          <p:nvPr>
            <p:ph type="sldNum" idx="12"/>
          </p:nvPr>
        </p:nvSpPr>
        <p:spPr bwMode="auto">
          <a:xfrm>
            <a:off x="11296608" y="6217621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 bwMode="auto">
          <a:xfrm>
            <a:off x="6095999" y="132"/>
            <a:ext cx="6095999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42" name="Google Shape;42;p9"/>
          <p:cNvCxnSpPr>
            <a:cxnSpLocks/>
          </p:cNvCxnSpPr>
          <p:nvPr/>
        </p:nvCxnSpPr>
        <p:spPr bwMode="auto">
          <a:xfrm>
            <a:off x="6706232" y="5994000"/>
            <a:ext cx="6242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9"/>
          <p:cNvSpPr txBox="1"/>
          <p:nvPr>
            <p:ph type="title"/>
          </p:nvPr>
        </p:nvSpPr>
        <p:spPr bwMode="auto">
          <a:xfrm>
            <a:off x="353999" y="1834131"/>
            <a:ext cx="5393699" cy="2069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9"/>
          <p:cNvSpPr txBox="1"/>
          <p:nvPr>
            <p:ph type="subTitle" idx="1"/>
          </p:nvPr>
        </p:nvSpPr>
        <p:spPr bwMode="auto">
          <a:xfrm>
            <a:off x="353999" y="3974833"/>
            <a:ext cx="5393699" cy="179399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45" name="Google Shape;45;p9"/>
          <p:cNvSpPr txBox="1"/>
          <p:nvPr>
            <p:ph type="body" idx="2"/>
          </p:nvPr>
        </p:nvSpPr>
        <p:spPr bwMode="auto">
          <a:xfrm>
            <a:off x="6585999" y="965599"/>
            <a:ext cx="5115899" cy="492689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6" name="Google Shape;46;p9"/>
          <p:cNvSpPr txBox="1"/>
          <p:nvPr>
            <p:ph type="sldNum" idx="12"/>
          </p:nvPr>
        </p:nvSpPr>
        <p:spPr bwMode="auto">
          <a:xfrm>
            <a:off x="11296608" y="6217621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body" idx="1"/>
          </p:nvPr>
        </p:nvSpPr>
        <p:spPr bwMode="auto">
          <a:xfrm>
            <a:off x="425999" y="5644966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9" name="Google Shape;49;p10"/>
          <p:cNvSpPr txBox="1"/>
          <p:nvPr>
            <p:ph type="sldNum" idx="12"/>
          </p:nvPr>
        </p:nvSpPr>
        <p:spPr bwMode="auto">
          <a:xfrm>
            <a:off x="11296608" y="6217621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gameday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 bwMode="auto">
          <a:xfrm>
            <a:off x="415599" y="593366"/>
            <a:ext cx="11360700" cy="76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1"/>
          <p:cNvSpPr txBox="1"/>
          <p:nvPr>
            <p:ph type="body" idx="1"/>
          </p:nvPr>
        </p:nvSpPr>
        <p:spPr bwMode="auto">
          <a:xfrm>
            <a:off x="415599" y="1536633"/>
            <a:ext cx="11360700" cy="455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</a:defRPr>
            </a:lvl1pPr>
            <a:lvl2pPr marL="914400" lvl="1" indent="-3492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○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</a:defRPr>
            </a:lvl2pPr>
            <a:lvl3pPr marL="1371600" lvl="2" indent="-3492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■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</a:defRPr>
            </a:lvl3pPr>
            <a:lvl4pPr marL="1828800" lvl="3" indent="-3492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</a:defRPr>
            </a:lvl4pPr>
            <a:lvl5pPr marL="2286000" lvl="4" indent="-3492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○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</a:defRPr>
            </a:lvl5pPr>
            <a:lvl6pPr marL="2743200" lvl="5" indent="-3492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■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</a:defRPr>
            </a:lvl6pPr>
            <a:lvl7pPr marL="3200400" lvl="6" indent="-3492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</a:defRPr>
            </a:lvl7pPr>
            <a:lvl8pPr marL="3657600" lvl="7" indent="-3492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○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</a:defRPr>
            </a:lvl8pPr>
            <a:lvl9pPr marL="4114800" lvl="8" indent="-3492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■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1"/>
          <p:cNvSpPr txBox="1"/>
          <p:nvPr>
            <p:ph type="sldNum" idx="12"/>
          </p:nvPr>
        </p:nvSpPr>
        <p:spPr bwMode="auto">
          <a:xfrm>
            <a:off x="11296608" y="621762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8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9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0.jp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1.jp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2.jp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3.jp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4.jp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9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0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1.jpg"/><Relationship Id="rId5" Type="http://schemas.openxmlformats.org/officeDocument/2006/relationships/image" Target="../media/image12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Relationship Id="rId4" Type="http://schemas.openxmlformats.org/officeDocument/2006/relationships/image" Target="../media/image15.png"/><Relationship Id="rId5" Type="http://schemas.openxmlformats.org/officeDocument/2006/relationships/image" Target="../media/image16.jpg"/><Relationship Id="rId6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666666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type="ctrTitle"/>
          </p:nvPr>
        </p:nvSpPr>
        <p:spPr bwMode="auto">
          <a:xfrm>
            <a:off x="686169" y="1843673"/>
            <a:ext cx="10819659" cy="2387599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3" tIns="45699" rIns="91423" bIns="45699" numCol="1" spcCol="0" rtlCol="0" fromWordArt="0" anchor="ctr" anchorCtr="0" forceAA="0" upright="0" compatLnSpc="0">
            <a:normAutofit fontScale="90000" lnSpcReduction="2000"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Arial"/>
              <a:buNone/>
              <a:defRPr/>
            </a:pPr>
            <a:r>
              <a:rPr lang="en-US" sz="7200" b="0" i="0" u="none" strike="noStrike" cap="none">
                <a:solidFill>
                  <a:srgbClr val="1F3864"/>
                </a:solidFill>
                <a:latin typeface="DejaVu Sans"/>
                <a:ea typeface="DejaVu Sans"/>
                <a:cs typeface="DejaVu Sans"/>
              </a:rPr>
              <a:t>Proxy-расширение </a:t>
            </a:r>
            <a:br>
              <a:rPr lang="en-US" sz="7200" b="0" i="0" u="none" strike="noStrike" cap="none">
                <a:solidFill>
                  <a:srgbClr val="1F3864"/>
                </a:solidFill>
                <a:latin typeface="DejaVu Sans"/>
                <a:ea typeface="DejaVu Sans"/>
                <a:cs typeface="DejaVu Sans"/>
              </a:rPr>
            </a:br>
            <a:r>
              <a:rPr lang="en-US" sz="7200" b="0" i="0" u="none" strike="noStrike" cap="none">
                <a:solidFill>
                  <a:srgbClr val="1F3864"/>
                </a:solidFill>
                <a:latin typeface="DejaVu Sans"/>
                <a:ea typeface="DejaVu Sans"/>
                <a:cs typeface="DejaVu Sans"/>
              </a:rPr>
              <a:t>для </a:t>
            </a:r>
            <a:r>
              <a:rPr lang="en-US" sz="7200" b="0" i="0" u="none" strike="noStrike" cap="none">
                <a:solidFill>
                  <a:schemeClr val="accent5">
                    <a:lumMod val="60000"/>
                    <a:lumOff val="40000"/>
                  </a:schemeClr>
                </a:solidFill>
                <a:latin typeface="DejaVu Sans"/>
                <a:ea typeface="DejaVu Sans"/>
                <a:cs typeface="DejaVu Sans"/>
              </a:rPr>
              <a:t>PostgreSQL</a:t>
            </a:r>
            <a:endParaRPr sz="4500">
              <a:solidFill>
                <a:srgbClr val="1F3864"/>
              </a:solidFill>
              <a:latin typeface="DejaVu Sans"/>
              <a:cs typeface="DejaVu Sans"/>
            </a:endParaRPr>
          </a:p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500"/>
              <a:buFont typeface="Arial"/>
              <a:buNone/>
              <a:defRPr/>
            </a:pPr>
            <a:endParaRPr>
              <a:solidFill>
                <a:schemeClr val="tx1"/>
              </a:solidFill>
              <a:latin typeface="DejaVu Sans"/>
              <a:cs typeface="DejaVu Sans"/>
            </a:endParaRPr>
          </a:p>
        </p:txBody>
      </p:sp>
      <p:sp>
        <p:nvSpPr>
          <p:cNvPr id="63" name="Google Shape;63;p13"/>
          <p:cNvSpPr txBox="1"/>
          <p:nvPr/>
        </p:nvSpPr>
        <p:spPr bwMode="auto">
          <a:xfrm>
            <a:off x="11292411" y="6221722"/>
            <a:ext cx="670864" cy="457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1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19051647" name=""/>
          <p:cNvSpPr txBox="1"/>
          <p:nvPr/>
        </p:nvSpPr>
        <p:spPr bwMode="auto">
          <a:xfrm flipH="0" flipV="0">
            <a:off x="784274" y="4941200"/>
            <a:ext cx="3619131" cy="12805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>
                <a:solidFill>
                  <a:schemeClr val="accent5">
                    <a:lumMod val="60000"/>
                    <a:lumOff val="40000"/>
                  </a:schemeClr>
                </a:solidFill>
                <a:latin typeface="DejaVu Sans"/>
                <a:ea typeface="DejaVu Sans"/>
                <a:cs typeface="DejaVu Sans"/>
              </a:rPr>
              <a:t>Винтер Алёна</a:t>
            </a:r>
            <a:endParaRPr sz="2600">
              <a:solidFill>
                <a:schemeClr val="accent5">
                  <a:lumMod val="60000"/>
                  <a:lumOff val="40000"/>
                </a:schemeClr>
              </a:solidFill>
              <a:latin typeface="DejaVu Sans"/>
              <a:cs typeface="DejaVu Sans"/>
            </a:endParaRPr>
          </a:p>
          <a:p>
            <a:pPr>
              <a:defRPr/>
            </a:pPr>
            <a:r>
              <a:rPr sz="2600">
                <a:solidFill>
                  <a:schemeClr val="accent5">
                    <a:lumMod val="60000"/>
                    <a:lumOff val="40000"/>
                  </a:schemeClr>
                </a:solidFill>
                <a:latin typeface="DejaVu Sans"/>
                <a:ea typeface="DejaVu Sans"/>
                <a:cs typeface="DejaVu Sans"/>
              </a:rPr>
              <a:t>Хасков Егор</a:t>
            </a:r>
            <a:endParaRPr sz="2600">
              <a:solidFill>
                <a:schemeClr val="accent5">
                  <a:lumMod val="60000"/>
                  <a:lumOff val="40000"/>
                </a:schemeClr>
              </a:solidFill>
              <a:latin typeface="DejaVu Sans"/>
              <a:cs typeface="DejaVu Sans"/>
            </a:endParaRPr>
          </a:p>
          <a:p>
            <a:pPr>
              <a:defRPr/>
            </a:pPr>
            <a:r>
              <a:rPr sz="2600">
                <a:solidFill>
                  <a:schemeClr val="accent5">
                    <a:lumMod val="60000"/>
                    <a:lumOff val="40000"/>
                  </a:schemeClr>
                </a:solidFill>
                <a:latin typeface="DejaVu Sans"/>
                <a:ea typeface="DejaVu Sans"/>
                <a:cs typeface="DejaVu Sans"/>
              </a:rPr>
              <a:t>Нелтанов Баярто</a:t>
            </a:r>
            <a:endParaRPr sz="2600">
              <a:solidFill>
                <a:schemeClr val="accent5">
                  <a:lumMod val="60000"/>
                  <a:lumOff val="40000"/>
                </a:schemeClr>
              </a:solidFill>
              <a:latin typeface="DejaVu Sans"/>
              <a:cs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666666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50331911" name="Google Shape;61;p13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0" y="0"/>
            <a:ext cx="1219199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092556" name="Google Shape;63;p13"/>
          <p:cNvSpPr txBox="1"/>
          <p:nvPr/>
        </p:nvSpPr>
        <p:spPr bwMode="auto">
          <a:xfrm>
            <a:off x="11292409" y="6221721"/>
            <a:ext cx="682382" cy="45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10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51584538" name=""/>
          <p:cNvSpPr txBox="1"/>
          <p:nvPr/>
        </p:nvSpPr>
        <p:spPr bwMode="auto">
          <a:xfrm flipH="0" flipV="0">
            <a:off x="3797295" y="2439110"/>
            <a:ext cx="5426637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sz="7200"/>
          </a:p>
        </p:txBody>
      </p:sp>
      <p:pic>
        <p:nvPicPr>
          <p:cNvPr id="49758922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714066" y="899394"/>
            <a:ext cx="7529486" cy="5650377"/>
          </a:xfrm>
          <a:prstGeom prst="rect">
            <a:avLst/>
          </a:prstGeom>
        </p:spPr>
      </p:pic>
      <p:sp>
        <p:nvSpPr>
          <p:cNvPr id="917170206" name=""/>
          <p:cNvSpPr txBox="1"/>
          <p:nvPr/>
        </p:nvSpPr>
        <p:spPr bwMode="auto">
          <a:xfrm flipH="0" flipV="0">
            <a:off x="576497" y="383190"/>
            <a:ext cx="5947615" cy="17377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25000"/>
              <a:buFont typeface="Arial"/>
              <a:buNone/>
              <a:defRPr/>
            </a:pPr>
            <a:r>
              <a:rPr lang="en-US" sz="6000">
                <a:solidFill>
                  <a:srgbClr val="1F3864"/>
                </a:solidFill>
                <a:latin typeface="Arial"/>
                <a:ea typeface="Arial"/>
                <a:cs typeface="Arial"/>
              </a:rPr>
              <a:t>О запуске 		           прокси: </a:t>
            </a:r>
            <a:endParaRPr sz="6000">
              <a:solidFill>
                <a:srgbClr val="1F3864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666666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70247899" name="Google Shape;61;p13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0" y="0"/>
            <a:ext cx="1219199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6258049" name="Google Shape;63;p13"/>
          <p:cNvSpPr txBox="1"/>
          <p:nvPr/>
        </p:nvSpPr>
        <p:spPr bwMode="auto">
          <a:xfrm>
            <a:off x="11292409" y="6221721"/>
            <a:ext cx="676622" cy="45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11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00076910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61431" y="544651"/>
            <a:ext cx="8536167" cy="6405824"/>
          </a:xfrm>
          <a:prstGeom prst="rect">
            <a:avLst/>
          </a:prstGeom>
        </p:spPr>
      </p:pic>
      <p:sp>
        <p:nvSpPr>
          <p:cNvPr id="1962744097" name=""/>
          <p:cNvSpPr txBox="1"/>
          <p:nvPr/>
        </p:nvSpPr>
        <p:spPr bwMode="auto">
          <a:xfrm flipH="0" flipV="0">
            <a:off x="576498" y="383191"/>
            <a:ext cx="5930696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25000"/>
              <a:buFont typeface="Arial"/>
              <a:buNone/>
              <a:defRPr/>
            </a:pPr>
            <a:r>
              <a:rPr lang="en-US" sz="6000">
                <a:solidFill>
                  <a:srgbClr val="1F3864"/>
                </a:solidFill>
                <a:latin typeface="Arial"/>
                <a:ea typeface="Arial"/>
                <a:cs typeface="Arial"/>
              </a:rPr>
              <a:t>Проблемы: </a:t>
            </a:r>
            <a:endParaRPr sz="6000">
              <a:solidFill>
                <a:srgbClr val="1F3864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666666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97461281" name="Google Shape;61;p13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0" y="0"/>
            <a:ext cx="1219199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8141116" name="Google Shape;63;p13"/>
          <p:cNvSpPr txBox="1"/>
          <p:nvPr/>
        </p:nvSpPr>
        <p:spPr bwMode="auto">
          <a:xfrm>
            <a:off x="11292409" y="6221721"/>
            <a:ext cx="677342" cy="45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12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58224654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41147" y="534472"/>
            <a:ext cx="8530013" cy="6401206"/>
          </a:xfrm>
          <a:prstGeom prst="rect">
            <a:avLst/>
          </a:prstGeom>
        </p:spPr>
      </p:pic>
      <p:sp>
        <p:nvSpPr>
          <p:cNvPr id="1100552151" name=""/>
          <p:cNvSpPr txBox="1"/>
          <p:nvPr/>
        </p:nvSpPr>
        <p:spPr bwMode="auto">
          <a:xfrm flipH="0" flipV="0">
            <a:off x="576498" y="383191"/>
            <a:ext cx="5930696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25000"/>
              <a:buFont typeface="Arial"/>
              <a:buNone/>
              <a:defRPr/>
            </a:pPr>
            <a:r>
              <a:rPr lang="en-US" sz="6000">
                <a:solidFill>
                  <a:srgbClr val="1F3864"/>
                </a:solidFill>
                <a:latin typeface="Arial"/>
                <a:ea typeface="Arial"/>
                <a:cs typeface="Arial"/>
              </a:rPr>
              <a:t>Проблемы: </a:t>
            </a:r>
            <a:endParaRPr sz="6000">
              <a:solidFill>
                <a:srgbClr val="1F3864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666666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2143315" name="Google Shape;61;p13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0" y="0"/>
            <a:ext cx="1219199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0334621" name="Google Shape;63;p13"/>
          <p:cNvSpPr txBox="1"/>
          <p:nvPr/>
        </p:nvSpPr>
        <p:spPr bwMode="auto">
          <a:xfrm>
            <a:off x="11292409" y="6221721"/>
            <a:ext cx="678062" cy="45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13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743837546" name=""/>
          <p:cNvSpPr txBox="1"/>
          <p:nvPr/>
        </p:nvSpPr>
        <p:spPr bwMode="auto">
          <a:xfrm flipH="0" flipV="0">
            <a:off x="576498" y="383191"/>
            <a:ext cx="5930696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25000"/>
              <a:buFont typeface="Arial"/>
              <a:buNone/>
              <a:defRPr/>
            </a:pPr>
            <a:r>
              <a:rPr lang="en-US" sz="6000">
                <a:solidFill>
                  <a:srgbClr val="1F3864"/>
                </a:solidFill>
                <a:latin typeface="Arial"/>
                <a:ea typeface="Arial"/>
                <a:cs typeface="Arial"/>
              </a:rPr>
              <a:t>Проблемы: </a:t>
            </a:r>
            <a:endParaRPr sz="6000">
              <a:solidFill>
                <a:srgbClr val="1F3864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931605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256592" y="1218837"/>
            <a:ext cx="7276338" cy="54604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666666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18141336" name="Google Shape;61;p13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0" y="0"/>
            <a:ext cx="1219199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414780" name="Google Shape;63;p13"/>
          <p:cNvSpPr txBox="1"/>
          <p:nvPr/>
        </p:nvSpPr>
        <p:spPr bwMode="auto">
          <a:xfrm>
            <a:off x="11292409" y="6221721"/>
            <a:ext cx="680222" cy="45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14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546311512" name=""/>
          <p:cNvSpPr txBox="1"/>
          <p:nvPr/>
        </p:nvSpPr>
        <p:spPr bwMode="auto">
          <a:xfrm flipH="0" flipV="0">
            <a:off x="576498" y="383191"/>
            <a:ext cx="9363578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25000"/>
              <a:buFont typeface="Arial"/>
              <a:buNone/>
              <a:defRPr/>
            </a:pPr>
            <a:r>
              <a:rPr lang="en-US" sz="6000">
                <a:solidFill>
                  <a:srgbClr val="1F3864"/>
                </a:solidFill>
                <a:latin typeface="Arial"/>
                <a:ea typeface="Arial"/>
                <a:cs typeface="Arial"/>
              </a:rPr>
              <a:t>Подробнее о токсиках: </a:t>
            </a:r>
            <a:endParaRPr sz="6000">
              <a:solidFill>
                <a:srgbClr val="1F3864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63023576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316236" y="1297950"/>
            <a:ext cx="7087467" cy="5318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666666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84738924" name="Google Shape;61;p13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0" y="0"/>
            <a:ext cx="1219199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708160" name="Google Shape;63;p13"/>
          <p:cNvSpPr txBox="1"/>
          <p:nvPr/>
        </p:nvSpPr>
        <p:spPr bwMode="auto">
          <a:xfrm>
            <a:off x="11292408" y="6221720"/>
            <a:ext cx="680941" cy="45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15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89992298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201712" y="683231"/>
            <a:ext cx="7990059" cy="5996006"/>
          </a:xfrm>
          <a:prstGeom prst="rect">
            <a:avLst/>
          </a:prstGeom>
        </p:spPr>
      </p:pic>
      <p:sp>
        <p:nvSpPr>
          <p:cNvPr id="687148044" name=""/>
          <p:cNvSpPr txBox="1"/>
          <p:nvPr/>
        </p:nvSpPr>
        <p:spPr bwMode="auto">
          <a:xfrm flipH="0" flipV="0">
            <a:off x="576497" y="383190"/>
            <a:ext cx="9370057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25000"/>
              <a:buFont typeface="Arial"/>
              <a:buNone/>
              <a:defRPr/>
            </a:pPr>
            <a:r>
              <a:rPr lang="en-US" sz="6000">
                <a:solidFill>
                  <a:srgbClr val="1F3864"/>
                </a:solidFill>
                <a:latin typeface="Arial"/>
                <a:ea typeface="Arial"/>
                <a:cs typeface="Arial"/>
              </a:rPr>
              <a:t>Итог:</a:t>
            </a:r>
            <a:endParaRPr sz="6000">
              <a:solidFill>
                <a:srgbClr val="1F3864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666666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74438549" name="Google Shape;61;p13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0" y="0"/>
            <a:ext cx="1219199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7540581" name="Google Shape;63;p13"/>
          <p:cNvSpPr txBox="1"/>
          <p:nvPr/>
        </p:nvSpPr>
        <p:spPr bwMode="auto">
          <a:xfrm>
            <a:off x="11292409" y="6221720"/>
            <a:ext cx="680222" cy="45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16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96190409" name=""/>
          <p:cNvSpPr txBox="1"/>
          <p:nvPr/>
        </p:nvSpPr>
        <p:spPr bwMode="auto">
          <a:xfrm flipH="0" flipV="0">
            <a:off x="530259" y="899053"/>
            <a:ext cx="7046248" cy="438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25000"/>
              <a:buFont typeface="Arial"/>
              <a:buNone/>
              <a:defRPr/>
            </a:pPr>
            <a:r>
              <a:rPr lang="en-US" sz="6000">
                <a:solidFill>
                  <a:srgbClr val="1F3864"/>
                </a:solidFill>
                <a:latin typeface="Arial"/>
                <a:ea typeface="Arial"/>
                <a:cs typeface="Arial"/>
              </a:rPr>
              <a:t>ToDo: </a:t>
            </a:r>
            <a:endParaRPr lang="en-US" sz="3000">
              <a:solidFill>
                <a:srgbClr val="1F3864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25000"/>
              <a:buFont typeface="Arial"/>
              <a:buNone/>
              <a:defRPr/>
            </a:pPr>
            <a:endParaRPr sz="3000">
              <a:solidFill>
                <a:srgbClr val="1F3864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3000">
                <a:solidFill>
                  <a:srgbClr val="002060"/>
                </a:solidFill>
                <a:latin typeface="Arial"/>
                <a:ea typeface="Arial"/>
                <a:cs typeface="Arial"/>
              </a:rPr>
              <a:t>   1) </a:t>
            </a:r>
            <a:r>
              <a:rPr sz="3000" b="0" i="0" u="none">
                <a:solidFill>
                  <a:srgbClr val="002060"/>
                </a:solidFill>
                <a:latin typeface="Arial"/>
                <a:ea typeface="Arial"/>
                <a:cs typeface="Arial"/>
              </a:rPr>
              <a:t>От poll() перейти к WaitEvent </a:t>
            </a:r>
            <a:endParaRPr sz="3000">
              <a:solidFill>
                <a:srgbClr val="002060"/>
              </a:solidFill>
            </a:endParaRPr>
          </a:p>
          <a:p>
            <a:pPr>
              <a:defRPr/>
            </a:pPr>
            <a:endParaRPr sz="3000" b="0" i="0" u="none">
              <a:solidFill>
                <a:srgbClr val="00206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3000">
                <a:solidFill>
                  <a:srgbClr val="002060"/>
                </a:solidFill>
                <a:latin typeface="Arial"/>
                <a:ea typeface="Arial"/>
                <a:cs typeface="Arial"/>
              </a:rPr>
              <a:t>   2)</a:t>
            </a:r>
            <a:r>
              <a:rPr lang="en-US" sz="3000" b="0" i="0" u="none" strike="noStrike" cap="none" spc="0">
                <a:solidFill>
                  <a:srgbClr val="002060"/>
                </a:solidFill>
                <a:latin typeface="Arial"/>
                <a:ea typeface="Arial"/>
                <a:cs typeface="Arial"/>
              </a:rPr>
              <a:t> Доделать токсики</a:t>
            </a:r>
            <a:endParaRPr sz="3000">
              <a:solidFill>
                <a:srgbClr val="00206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3000">
              <a:solidFill>
                <a:srgbClr val="002060"/>
              </a:solidFill>
            </a:endParaRPr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25000"/>
              <a:buFont typeface="Arial"/>
              <a:buNone/>
              <a:defRPr/>
            </a:pPr>
            <a:r>
              <a:rPr lang="en-US" sz="3000">
                <a:solidFill>
                  <a:srgbClr val="002060"/>
                </a:solidFill>
                <a:latin typeface="Arial"/>
                <a:ea typeface="Arial"/>
                <a:cs typeface="Arial"/>
              </a:rPr>
              <a:t>   3)</a:t>
            </a:r>
            <a:r>
              <a:rPr lang="en-US" sz="3000" b="0" i="0" u="none" strike="noStrike" cap="none" spc="0">
                <a:solidFill>
                  <a:srgbClr val="002060"/>
                </a:solidFill>
                <a:latin typeface="Arial"/>
                <a:ea typeface="Arial"/>
                <a:cs typeface="Arial"/>
              </a:rPr>
              <a:t> Написать тесты для токсиков</a:t>
            </a:r>
            <a:endParaRPr lang="en-US" sz="3000" b="0" i="0" u="none" strike="noStrike" cap="none" spc="0">
              <a:solidFill>
                <a:srgbClr val="002060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25000"/>
              <a:buFont typeface="Arial"/>
              <a:buNone/>
              <a:defRPr/>
            </a:pPr>
            <a:endParaRPr sz="3000" b="0" i="0" u="none" strike="noStrike" cap="none" spc="0">
              <a:solidFill>
                <a:srgbClr val="002060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25000"/>
              <a:buFont typeface="Arial"/>
              <a:buNone/>
              <a:defRPr/>
            </a:pPr>
            <a:r>
              <a:rPr lang="en-US" sz="3000">
                <a:solidFill>
                  <a:srgbClr val="002060"/>
                </a:solidFill>
                <a:latin typeface="Arial"/>
                <a:ea typeface="Arial"/>
                <a:cs typeface="Arial"/>
              </a:rPr>
              <a:t>   4</a:t>
            </a:r>
            <a:r>
              <a:rPr lang="en-US" sz="3000">
                <a:solidFill>
                  <a:srgbClr val="002060"/>
                </a:solidFill>
                <a:latin typeface="Arial"/>
                <a:ea typeface="Arial"/>
                <a:cs typeface="Arial"/>
              </a:rPr>
              <a:t>) </a:t>
            </a:r>
            <a:r>
              <a:rPr sz="3000" b="0" i="0" u="none">
                <a:solidFill>
                  <a:srgbClr val="002060"/>
                </a:solidFill>
                <a:latin typeface="Arial"/>
                <a:ea typeface="Arial"/>
                <a:cs typeface="Arial"/>
              </a:rPr>
              <a:t>Покрыть тестами всё расширение</a:t>
            </a:r>
            <a:endParaRPr sz="3000" b="0" i="0" u="none">
              <a:solidFill>
                <a:srgbClr val="00206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44741129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934340" y="807462"/>
            <a:ext cx="4903499" cy="31504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ctrTitle"/>
          </p:nvPr>
        </p:nvSpPr>
        <p:spPr bwMode="auto">
          <a:xfrm>
            <a:off x="724468" y="404179"/>
            <a:ext cx="10819659" cy="238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500"/>
              <a:buFont typeface="Arial"/>
              <a:buNone/>
              <a:defRPr/>
            </a:pPr>
            <a:r>
              <a:rPr lang="en-US" sz="6500">
                <a:solidFill>
                  <a:srgbClr val="1F3864"/>
                </a:solidFill>
              </a:rPr>
              <a:t>Благодарим за внимание!</a:t>
            </a:r>
            <a:endParaRPr sz="6500">
              <a:solidFill>
                <a:srgbClr val="1F3864"/>
              </a:solidFill>
            </a:endParaRPr>
          </a:p>
        </p:txBody>
      </p:sp>
      <p:sp>
        <p:nvSpPr>
          <p:cNvPr id="1720054192" name="Google Shape;63;p13"/>
          <p:cNvSpPr txBox="1"/>
          <p:nvPr/>
        </p:nvSpPr>
        <p:spPr bwMode="auto">
          <a:xfrm>
            <a:off x="11292409" y="6221720"/>
            <a:ext cx="680582" cy="45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17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20958977" name=""/>
          <p:cNvSpPr/>
          <p:nvPr/>
        </p:nvSpPr>
        <p:spPr bwMode="auto">
          <a:xfrm>
            <a:off x="5671401" y="3569649"/>
            <a:ext cx="925794" cy="10682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2492" y="39600"/>
                  <a:pt x="10384" y="28799"/>
                  <a:pt x="12876" y="21600"/>
                </a:cubicBezTo>
                <a:cubicBezTo>
                  <a:pt x="14953" y="18000"/>
                  <a:pt x="17446" y="18000"/>
                  <a:pt x="21600" y="14400"/>
                </a:cubicBezTo>
                <a:cubicBezTo>
                  <a:pt x="23676" y="14400"/>
                  <a:pt x="26584" y="10800"/>
                  <a:pt x="29076" y="7199"/>
                </a:cubicBezTo>
                <a:cubicBezTo>
                  <a:pt x="31984" y="3599"/>
                  <a:pt x="34061" y="3599"/>
                  <a:pt x="36553" y="0"/>
                </a:cubicBezTo>
                <a:cubicBezTo>
                  <a:pt x="38630" y="0"/>
                  <a:pt x="41123" y="0"/>
                  <a:pt x="43200" y="0"/>
                </a:cubicBezTo>
                <a:cubicBezTo>
                  <a:pt x="40292" y="3599"/>
                  <a:pt x="36553" y="3599"/>
                  <a:pt x="31984" y="3599"/>
                </a:cubicBezTo>
                <a:cubicBezTo>
                  <a:pt x="29492" y="7199"/>
                  <a:pt x="27415" y="7199"/>
                  <a:pt x="24923" y="7199"/>
                </a:cubicBezTo>
                <a:cubicBezTo>
                  <a:pt x="22846" y="7199"/>
                  <a:pt x="19523" y="7199"/>
                  <a:pt x="16615" y="7199"/>
                </a:cubicBezTo>
                <a:cubicBezTo>
                  <a:pt x="13707" y="7199"/>
                  <a:pt x="10384" y="10800"/>
                  <a:pt x="7476" y="10800"/>
                </a:cubicBezTo>
                <a:cubicBezTo>
                  <a:pt x="5399" y="10800"/>
                  <a:pt x="7892" y="10800"/>
                  <a:pt x="10384" y="10800"/>
                </a:cubicBezTo>
                <a:cubicBezTo>
                  <a:pt x="13707" y="10800"/>
                  <a:pt x="17446" y="10800"/>
                  <a:pt x="20769" y="10800"/>
                </a:cubicBezTo>
                <a:cubicBezTo>
                  <a:pt x="24507" y="10800"/>
                  <a:pt x="29492" y="10800"/>
                  <a:pt x="33646" y="10800"/>
                </a:cubicBezTo>
                <a:cubicBezTo>
                  <a:pt x="36969" y="3599"/>
                  <a:pt x="39046" y="3599"/>
                  <a:pt x="41123" y="3599"/>
                </a:cubicBezTo>
                <a:cubicBezTo>
                  <a:pt x="31569" y="0"/>
                  <a:pt x="22846" y="0"/>
                  <a:pt x="16615" y="14400"/>
                </a:cubicBezTo>
                <a:cubicBezTo>
                  <a:pt x="12461" y="21600"/>
                  <a:pt x="9969" y="25199"/>
                  <a:pt x="17446" y="25199"/>
                </a:cubicBezTo>
                <a:cubicBezTo>
                  <a:pt x="23261" y="25199"/>
                  <a:pt x="29492" y="25199"/>
                  <a:pt x="34476" y="28799"/>
                </a:cubicBezTo>
                <a:cubicBezTo>
                  <a:pt x="38215" y="28799"/>
                  <a:pt x="40707" y="28799"/>
                  <a:pt x="37384" y="36000"/>
                </a:cubicBezTo>
                <a:cubicBezTo>
                  <a:pt x="31569" y="36000"/>
                  <a:pt x="22015" y="36000"/>
                  <a:pt x="14123" y="36000"/>
                </a:cubicBezTo>
                <a:cubicBezTo>
                  <a:pt x="8723" y="36000"/>
                  <a:pt x="4984" y="36000"/>
                  <a:pt x="2907" y="36000"/>
                </a:cubicBezTo>
                <a:cubicBezTo>
                  <a:pt x="830" y="36000"/>
                  <a:pt x="11630" y="36000"/>
                  <a:pt x="18692" y="36000"/>
                </a:cubicBezTo>
                <a:cubicBezTo>
                  <a:pt x="24092" y="39600"/>
                  <a:pt x="29492" y="39600"/>
                  <a:pt x="33230" y="39600"/>
                </a:cubicBezTo>
                <a:cubicBezTo>
                  <a:pt x="35723" y="39600"/>
                  <a:pt x="37800" y="39600"/>
                  <a:pt x="29076" y="39600"/>
                </a:cubicBezTo>
              </a:path>
            </a:pathLst>
          </a:custGeom>
          <a:noFill/>
          <a:ln w="126000">
            <a:solidFill>
              <a:srgbClr val="FFFFFF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9169862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182561" y="2159865"/>
            <a:ext cx="3903473" cy="3554214"/>
          </a:xfrm>
          <a:prstGeom prst="rect">
            <a:avLst/>
          </a:prstGeom>
        </p:spPr>
      </p:pic>
      <p:sp>
        <p:nvSpPr>
          <p:cNvPr id="929284415" name=""/>
          <p:cNvSpPr txBox="1"/>
          <p:nvPr/>
        </p:nvSpPr>
        <p:spPr bwMode="auto">
          <a:xfrm flipH="0" flipV="0">
            <a:off x="3706449" y="5794641"/>
            <a:ext cx="4856054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>
                <a:solidFill>
                  <a:schemeClr val="accent5">
                    <a:lumMod val="60000"/>
                    <a:lumOff val="40000"/>
                  </a:schemeClr>
                </a:solidFill>
              </a:rPr>
              <a:t>Ссылка на репозиторий с проектом</a:t>
            </a:r>
            <a:endParaRPr sz="22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41805597" name=""/>
          <p:cNvSpPr/>
          <p:nvPr/>
        </p:nvSpPr>
        <p:spPr bwMode="auto">
          <a:xfrm>
            <a:off x="7741164" y="2099198"/>
            <a:ext cx="499368" cy="2774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9200" y="43200"/>
                </a:moveTo>
                <a:cubicBezTo>
                  <a:pt x="43200" y="43200"/>
                  <a:pt x="36799" y="14399"/>
                  <a:pt x="33600" y="0"/>
                </a:cubicBezTo>
                <a:cubicBezTo>
                  <a:pt x="29599" y="0"/>
                  <a:pt x="26400" y="0"/>
                  <a:pt x="21600" y="28800"/>
                </a:cubicBezTo>
                <a:cubicBezTo>
                  <a:pt x="16799" y="28800"/>
                  <a:pt x="13600" y="28800"/>
                  <a:pt x="10399" y="28800"/>
                </a:cubicBezTo>
                <a:cubicBezTo>
                  <a:pt x="6400" y="28800"/>
                  <a:pt x="3200" y="0"/>
                  <a:pt x="0" y="0"/>
                </a:cubicBez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436251" name=""/>
          <p:cNvSpPr/>
          <p:nvPr/>
        </p:nvSpPr>
        <p:spPr bwMode="auto">
          <a:xfrm>
            <a:off x="8092572" y="2025218"/>
            <a:ext cx="36990" cy="924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lnTo>
                  <a:pt x="43200" y="0"/>
                </a:ln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276662" name=""/>
          <p:cNvSpPr/>
          <p:nvPr/>
        </p:nvSpPr>
        <p:spPr bwMode="auto">
          <a:xfrm>
            <a:off x="7778155" y="2200922"/>
            <a:ext cx="351407" cy="6473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43200"/>
                </a:moveTo>
                <a:cubicBezTo>
                  <a:pt x="36378" y="37028"/>
                  <a:pt x="20463" y="30857"/>
                  <a:pt x="9094" y="24685"/>
                </a:cubicBezTo>
                <a:cubicBezTo>
                  <a:pt x="0" y="24685"/>
                  <a:pt x="11368" y="24685"/>
                  <a:pt x="18189" y="18514"/>
                </a:cubicBezTo>
                <a:cubicBezTo>
                  <a:pt x="22736" y="12342"/>
                  <a:pt x="27284" y="6171"/>
                  <a:pt x="31831" y="6171"/>
                </a:cubicBezTo>
                <a:cubicBezTo>
                  <a:pt x="27284" y="6171"/>
                  <a:pt x="13642" y="6171"/>
                  <a:pt x="6821" y="6171"/>
                </a:cubicBezTo>
                <a:quadBezTo>
                  <a:pt x="2273" y="6171"/>
                  <a:pt x="9094" y="0"/>
                </a:quadBez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189966" name=""/>
          <p:cNvSpPr/>
          <p:nvPr/>
        </p:nvSpPr>
        <p:spPr bwMode="auto">
          <a:xfrm>
            <a:off x="7953859" y="2191674"/>
            <a:ext cx="166456" cy="924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21599" y="43200"/>
                  <a:pt x="33599" y="0"/>
                  <a:pt x="43199" y="0"/>
                </a:cubicBez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1549451" name=""/>
          <p:cNvSpPr/>
          <p:nvPr/>
        </p:nvSpPr>
        <p:spPr bwMode="auto">
          <a:xfrm>
            <a:off x="7075339" y="2025218"/>
            <a:ext cx="1063470" cy="26817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26813"/>
                </a:moveTo>
                <a:cubicBezTo>
                  <a:pt x="41697" y="26813"/>
                  <a:pt x="38692" y="26813"/>
                  <a:pt x="31554" y="26813"/>
                </a:cubicBezTo>
                <a:cubicBezTo>
                  <a:pt x="27046" y="26813"/>
                  <a:pt x="25168" y="26813"/>
                  <a:pt x="26671" y="26813"/>
                </a:cubicBezTo>
                <a:cubicBezTo>
                  <a:pt x="30427" y="25324"/>
                  <a:pt x="35311" y="23834"/>
                  <a:pt x="41321" y="19365"/>
                </a:cubicBezTo>
                <a:cubicBezTo>
                  <a:pt x="43200" y="17875"/>
                  <a:pt x="41321" y="17875"/>
                  <a:pt x="39819" y="19365"/>
                </a:cubicBezTo>
                <a:cubicBezTo>
                  <a:pt x="36438" y="19365"/>
                  <a:pt x="33057" y="19365"/>
                  <a:pt x="29300" y="20855"/>
                </a:cubicBezTo>
                <a:cubicBezTo>
                  <a:pt x="26671" y="20855"/>
                  <a:pt x="25168" y="20855"/>
                  <a:pt x="23290" y="20855"/>
                </a:cubicBezTo>
                <a:cubicBezTo>
                  <a:pt x="21787" y="20855"/>
                  <a:pt x="19909" y="20855"/>
                  <a:pt x="17655" y="20855"/>
                </a:cubicBezTo>
                <a:cubicBezTo>
                  <a:pt x="16153" y="20855"/>
                  <a:pt x="13523" y="20855"/>
                  <a:pt x="10893" y="17875"/>
                </a:cubicBezTo>
                <a:cubicBezTo>
                  <a:pt x="8639" y="17875"/>
                  <a:pt x="7137" y="17875"/>
                  <a:pt x="5259" y="17875"/>
                </a:cubicBezTo>
                <a:cubicBezTo>
                  <a:pt x="3756" y="14896"/>
                  <a:pt x="2253" y="14896"/>
                  <a:pt x="375" y="14896"/>
                </a:cubicBezTo>
                <a:cubicBezTo>
                  <a:pt x="3005" y="14896"/>
                  <a:pt x="5634" y="17875"/>
                  <a:pt x="9391" y="17875"/>
                </a:cubicBezTo>
                <a:cubicBezTo>
                  <a:pt x="13899" y="20855"/>
                  <a:pt x="17655" y="20855"/>
                  <a:pt x="21787" y="17875"/>
                </a:cubicBezTo>
                <a:cubicBezTo>
                  <a:pt x="24417" y="17875"/>
                  <a:pt x="25919" y="17875"/>
                  <a:pt x="23290" y="17875"/>
                </a:cubicBezTo>
                <a:cubicBezTo>
                  <a:pt x="15777" y="17875"/>
                  <a:pt x="9015" y="17875"/>
                  <a:pt x="4132" y="17875"/>
                </a:cubicBezTo>
                <a:cubicBezTo>
                  <a:pt x="0" y="17875"/>
                  <a:pt x="6386" y="17875"/>
                  <a:pt x="12772" y="16386"/>
                </a:cubicBezTo>
                <a:cubicBezTo>
                  <a:pt x="17279" y="16386"/>
                  <a:pt x="20285" y="14896"/>
                  <a:pt x="23666" y="13406"/>
                </a:cubicBezTo>
                <a:cubicBezTo>
                  <a:pt x="13147" y="10427"/>
                  <a:pt x="6761" y="10427"/>
                  <a:pt x="2629" y="14896"/>
                </a:cubicBezTo>
                <a:cubicBezTo>
                  <a:pt x="8264" y="16386"/>
                  <a:pt x="13147" y="13406"/>
                  <a:pt x="18031" y="8937"/>
                </a:cubicBezTo>
                <a:cubicBezTo>
                  <a:pt x="24041" y="4468"/>
                  <a:pt x="28549" y="1489"/>
                  <a:pt x="30427" y="1489"/>
                </a:cubicBezTo>
                <a:cubicBezTo>
                  <a:pt x="27798" y="1489"/>
                  <a:pt x="24793" y="1489"/>
                  <a:pt x="21412" y="0"/>
                </a:cubicBezTo>
                <a:cubicBezTo>
                  <a:pt x="17279" y="0"/>
                  <a:pt x="13147" y="0"/>
                  <a:pt x="9391" y="0"/>
                </a:cubicBezTo>
                <a:cubicBezTo>
                  <a:pt x="6010" y="0"/>
                  <a:pt x="3756" y="0"/>
                  <a:pt x="5259" y="4468"/>
                </a:cubicBezTo>
                <a:cubicBezTo>
                  <a:pt x="10142" y="11917"/>
                  <a:pt x="14274" y="16386"/>
                  <a:pt x="18406" y="20855"/>
                </a:cubicBezTo>
                <a:cubicBezTo>
                  <a:pt x="21787" y="23834"/>
                  <a:pt x="24041" y="28303"/>
                  <a:pt x="26295" y="31282"/>
                </a:cubicBezTo>
                <a:cubicBezTo>
                  <a:pt x="27798" y="34262"/>
                  <a:pt x="20660" y="28303"/>
                  <a:pt x="13147" y="28303"/>
                </a:cubicBezTo>
                <a:cubicBezTo>
                  <a:pt x="9391" y="28303"/>
                  <a:pt x="12772" y="38731"/>
                  <a:pt x="16153" y="41710"/>
                </a:cubicBezTo>
                <a:cubicBezTo>
                  <a:pt x="19533" y="43200"/>
                  <a:pt x="22539" y="43200"/>
                  <a:pt x="25544" y="40220"/>
                </a:cubicBezTo>
                <a:cubicBezTo>
                  <a:pt x="22163" y="35751"/>
                  <a:pt x="20660" y="34262"/>
                  <a:pt x="22914" y="38731"/>
                </a:cubicBezTo>
                <a:lnTo>
                  <a:pt x="24417" y="38731"/>
                </a:ln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0505180" name=""/>
          <p:cNvSpPr/>
          <p:nvPr/>
        </p:nvSpPr>
        <p:spPr bwMode="auto">
          <a:xfrm>
            <a:off x="7389757" y="2284150"/>
            <a:ext cx="194198" cy="1849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30857" y="21599"/>
                  <a:pt x="22628" y="43200"/>
                  <a:pt x="14400" y="43200"/>
                </a:cubicBezTo>
                <a:lnTo>
                  <a:pt x="0" y="43200"/>
                </a:ln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2055574" name=""/>
          <p:cNvSpPr/>
          <p:nvPr/>
        </p:nvSpPr>
        <p:spPr bwMode="auto">
          <a:xfrm>
            <a:off x="7380509" y="2265655"/>
            <a:ext cx="739805" cy="3699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10799"/>
                </a:moveTo>
                <a:cubicBezTo>
                  <a:pt x="39960" y="10799"/>
                  <a:pt x="37799" y="10799"/>
                  <a:pt x="34560" y="10799"/>
                </a:cubicBezTo>
                <a:cubicBezTo>
                  <a:pt x="31320" y="10799"/>
                  <a:pt x="27000" y="10799"/>
                  <a:pt x="22680" y="0"/>
                </a:cubicBezTo>
                <a:cubicBezTo>
                  <a:pt x="19439" y="0"/>
                  <a:pt x="16739" y="0"/>
                  <a:pt x="13500" y="0"/>
                </a:cubicBezTo>
                <a:cubicBezTo>
                  <a:pt x="10799" y="0"/>
                  <a:pt x="8099" y="0"/>
                  <a:pt x="4860" y="0"/>
                </a:cubicBezTo>
                <a:quadBezTo>
                  <a:pt x="2699" y="32399"/>
                  <a:pt x="0" y="43200"/>
                </a:quadBez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3682320" name=""/>
          <p:cNvSpPr/>
          <p:nvPr/>
        </p:nvSpPr>
        <p:spPr bwMode="auto">
          <a:xfrm>
            <a:off x="6714684" y="2210169"/>
            <a:ext cx="1183688" cy="4623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43200"/>
                </a:moveTo>
                <a:cubicBezTo>
                  <a:pt x="41175" y="25919"/>
                  <a:pt x="39149" y="25919"/>
                  <a:pt x="37124" y="25919"/>
                </a:cubicBezTo>
                <a:cubicBezTo>
                  <a:pt x="35437" y="25919"/>
                  <a:pt x="34087" y="25919"/>
                  <a:pt x="32400" y="34560"/>
                </a:cubicBezTo>
                <a:cubicBezTo>
                  <a:pt x="30712" y="34560"/>
                  <a:pt x="28687" y="34560"/>
                  <a:pt x="27337" y="34560"/>
                </a:cubicBezTo>
                <a:cubicBezTo>
                  <a:pt x="25650" y="34560"/>
                  <a:pt x="23962" y="34560"/>
                  <a:pt x="22612" y="34560"/>
                </a:cubicBezTo>
                <a:cubicBezTo>
                  <a:pt x="21262" y="34560"/>
                  <a:pt x="19912" y="34560"/>
                  <a:pt x="17887" y="17280"/>
                </a:cubicBezTo>
                <a:cubicBezTo>
                  <a:pt x="16200" y="17280"/>
                  <a:pt x="14512" y="8639"/>
                  <a:pt x="12824" y="8639"/>
                </a:cubicBezTo>
                <a:cubicBezTo>
                  <a:pt x="11475" y="8639"/>
                  <a:pt x="10124" y="8639"/>
                  <a:pt x="8775" y="8639"/>
                </a:cubicBezTo>
                <a:cubicBezTo>
                  <a:pt x="6750" y="8639"/>
                  <a:pt x="5400" y="8639"/>
                  <a:pt x="3712" y="8639"/>
                </a:cubicBezTo>
                <a:quadBezTo>
                  <a:pt x="1687" y="8639"/>
                  <a:pt x="0" y="0"/>
                </a:quadBez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3464713" name=""/>
          <p:cNvSpPr/>
          <p:nvPr/>
        </p:nvSpPr>
        <p:spPr bwMode="auto">
          <a:xfrm>
            <a:off x="5910145" y="2163931"/>
            <a:ext cx="1063470" cy="6473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43200"/>
                </a:moveTo>
                <a:cubicBezTo>
                  <a:pt x="40570" y="18514"/>
                  <a:pt x="37940" y="6171"/>
                  <a:pt x="36062" y="6171"/>
                </a:cubicBezTo>
                <a:cubicBezTo>
                  <a:pt x="33808" y="6171"/>
                  <a:pt x="32306" y="6171"/>
                  <a:pt x="30427" y="6171"/>
                </a:cubicBezTo>
                <a:cubicBezTo>
                  <a:pt x="28925" y="6171"/>
                  <a:pt x="27422" y="6171"/>
                  <a:pt x="25920" y="6171"/>
                </a:cubicBezTo>
                <a:cubicBezTo>
                  <a:pt x="23666" y="0"/>
                  <a:pt x="21036" y="0"/>
                  <a:pt x="19533" y="0"/>
                </a:cubicBezTo>
                <a:cubicBezTo>
                  <a:pt x="17280" y="0"/>
                  <a:pt x="14650" y="0"/>
                  <a:pt x="12396" y="0"/>
                </a:cubicBezTo>
                <a:cubicBezTo>
                  <a:pt x="10518" y="0"/>
                  <a:pt x="7513" y="0"/>
                  <a:pt x="4132" y="0"/>
                </a:cubicBezTo>
                <a:quadBezTo>
                  <a:pt x="1502" y="12342"/>
                  <a:pt x="0" y="12342"/>
                </a:quadBez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310106" name=""/>
          <p:cNvSpPr/>
          <p:nvPr/>
        </p:nvSpPr>
        <p:spPr bwMode="auto">
          <a:xfrm>
            <a:off x="5863907" y="2108446"/>
            <a:ext cx="1146699" cy="4623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25920"/>
                </a:moveTo>
                <a:cubicBezTo>
                  <a:pt x="37625" y="34559"/>
                  <a:pt x="34490" y="43200"/>
                  <a:pt x="32051" y="43200"/>
                </a:cubicBezTo>
                <a:cubicBezTo>
                  <a:pt x="29961" y="43200"/>
                  <a:pt x="25432" y="43200"/>
                  <a:pt x="23341" y="43200"/>
                </a:cubicBezTo>
                <a:cubicBezTo>
                  <a:pt x="21600" y="43200"/>
                  <a:pt x="17767" y="43200"/>
                  <a:pt x="16025" y="43200"/>
                </a:cubicBezTo>
                <a:cubicBezTo>
                  <a:pt x="13935" y="43200"/>
                  <a:pt x="11845" y="25920"/>
                  <a:pt x="9406" y="25920"/>
                </a:cubicBezTo>
                <a:cubicBezTo>
                  <a:pt x="7316" y="17279"/>
                  <a:pt x="5922" y="8640"/>
                  <a:pt x="4180" y="8640"/>
                </a:cubicBezTo>
                <a:cubicBezTo>
                  <a:pt x="2787" y="0"/>
                  <a:pt x="1393" y="0"/>
                  <a:pt x="0" y="0"/>
                </a:cubicBez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1809" name=""/>
          <p:cNvSpPr/>
          <p:nvPr/>
        </p:nvSpPr>
        <p:spPr bwMode="auto">
          <a:xfrm>
            <a:off x="5281310" y="2080703"/>
            <a:ext cx="786043" cy="2774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28800"/>
                </a:moveTo>
                <a:cubicBezTo>
                  <a:pt x="39642" y="28800"/>
                  <a:pt x="37609" y="28800"/>
                  <a:pt x="34560" y="28800"/>
                </a:cubicBezTo>
                <a:cubicBezTo>
                  <a:pt x="31510" y="28800"/>
                  <a:pt x="28461" y="28800"/>
                  <a:pt x="24903" y="28800"/>
                </a:cubicBezTo>
                <a:cubicBezTo>
                  <a:pt x="21854" y="28800"/>
                  <a:pt x="18804" y="28800"/>
                  <a:pt x="15755" y="28800"/>
                </a:cubicBezTo>
                <a:cubicBezTo>
                  <a:pt x="12705" y="28800"/>
                  <a:pt x="9148" y="28800"/>
                  <a:pt x="6607" y="28800"/>
                </a:cubicBezTo>
                <a:cubicBezTo>
                  <a:pt x="4574" y="14399"/>
                  <a:pt x="2541" y="0"/>
                  <a:pt x="0" y="0"/>
                </a:cubicBezTo>
                <a:cubicBezTo>
                  <a:pt x="8640" y="43200"/>
                  <a:pt x="14230" y="43200"/>
                  <a:pt x="18804" y="43200"/>
                </a:cubicBezTo>
                <a:quadBezTo>
                  <a:pt x="23378" y="28800"/>
                  <a:pt x="26936" y="14399"/>
                </a:quadBez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1463030" name=""/>
          <p:cNvSpPr/>
          <p:nvPr/>
        </p:nvSpPr>
        <p:spPr bwMode="auto">
          <a:xfrm>
            <a:off x="5956383" y="2080703"/>
            <a:ext cx="175703" cy="0"/>
          </a:xfrm>
          <a:custGeom>
            <a:avLst/>
            <a:gdLst/>
            <a:ahLst/>
            <a:cxnLst/>
            <a:rect l="l" t="t" r="r" b="b"/>
            <a:pathLst>
              <a:path w="43200" h="0" fill="none" stroke="1" extrusionOk="0">
                <a:moveTo>
                  <a:pt x="0" y="0"/>
                </a:moveTo>
                <a:cubicBezTo>
                  <a:pt x="15915" y="0"/>
                  <a:pt x="31831" y="0"/>
                  <a:pt x="43200" y="0"/>
                </a:cubicBez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124068" name=""/>
          <p:cNvSpPr/>
          <p:nvPr/>
        </p:nvSpPr>
        <p:spPr bwMode="auto">
          <a:xfrm>
            <a:off x="5392281" y="2136189"/>
            <a:ext cx="638082" cy="4623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1930" y="17280"/>
                </a:moveTo>
                <a:cubicBezTo>
                  <a:pt x="34434" y="17280"/>
                  <a:pt x="28173" y="43200"/>
                  <a:pt x="21286" y="43200"/>
                </a:cubicBezTo>
                <a:cubicBezTo>
                  <a:pt x="18156" y="43200"/>
                  <a:pt x="15026" y="43200"/>
                  <a:pt x="11895" y="43200"/>
                </a:cubicBezTo>
                <a:cubicBezTo>
                  <a:pt x="8765" y="34560"/>
                  <a:pt x="5008" y="34560"/>
                  <a:pt x="2504" y="34560"/>
                </a:cubicBezTo>
                <a:cubicBezTo>
                  <a:pt x="0" y="25919"/>
                  <a:pt x="6260" y="25919"/>
                  <a:pt x="13147" y="25919"/>
                </a:cubicBezTo>
                <a:cubicBezTo>
                  <a:pt x="18782" y="25919"/>
                  <a:pt x="24417" y="25919"/>
                  <a:pt x="30678" y="17280"/>
                </a:cubicBezTo>
                <a:cubicBezTo>
                  <a:pt x="36313" y="8639"/>
                  <a:pt x="40069" y="0"/>
                  <a:pt x="43200" y="0"/>
                </a:cubicBez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0345887" name=""/>
          <p:cNvSpPr/>
          <p:nvPr/>
        </p:nvSpPr>
        <p:spPr bwMode="auto">
          <a:xfrm>
            <a:off x="5641965" y="2099198"/>
            <a:ext cx="665825" cy="2774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0200" y="43200"/>
                  <a:pt x="15600" y="43200"/>
                  <a:pt x="21000" y="43200"/>
                </a:cubicBezTo>
                <a:cubicBezTo>
                  <a:pt x="25200" y="43200"/>
                  <a:pt x="30600" y="28800"/>
                  <a:pt x="36000" y="0"/>
                </a:cubicBezTo>
                <a:cubicBezTo>
                  <a:pt x="40800" y="0"/>
                  <a:pt x="43200" y="0"/>
                  <a:pt x="40200" y="0"/>
                </a:cubicBezTo>
                <a:lnTo>
                  <a:pt x="35400" y="0"/>
                </a:ln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9913665" name=""/>
          <p:cNvSpPr/>
          <p:nvPr/>
        </p:nvSpPr>
        <p:spPr bwMode="auto">
          <a:xfrm>
            <a:off x="6335533" y="2136189"/>
            <a:ext cx="536358" cy="1849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3724" y="43200"/>
                  <a:pt x="6703" y="43200"/>
                  <a:pt x="11172" y="43200"/>
                </a:cubicBezTo>
                <a:cubicBezTo>
                  <a:pt x="14151" y="43200"/>
                  <a:pt x="19365" y="43200"/>
                  <a:pt x="24579" y="43200"/>
                </a:cubicBezTo>
                <a:cubicBezTo>
                  <a:pt x="31282" y="21599"/>
                  <a:pt x="37986" y="0"/>
                  <a:pt x="43200" y="0"/>
                </a:cubicBez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866324" name=""/>
          <p:cNvSpPr/>
          <p:nvPr/>
        </p:nvSpPr>
        <p:spPr bwMode="auto">
          <a:xfrm>
            <a:off x="5003883" y="2080703"/>
            <a:ext cx="610339" cy="4623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43200"/>
                </a:moveTo>
                <a:cubicBezTo>
                  <a:pt x="36654" y="43200"/>
                  <a:pt x="29454" y="43200"/>
                  <a:pt x="20945" y="25919"/>
                </a:cubicBezTo>
                <a:cubicBezTo>
                  <a:pt x="14399" y="17280"/>
                  <a:pt x="8509" y="17280"/>
                  <a:pt x="3272" y="8639"/>
                </a:cubicBezTo>
                <a:lnTo>
                  <a:pt x="0" y="0"/>
                </a:ln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9412352" name=""/>
          <p:cNvSpPr/>
          <p:nvPr/>
        </p:nvSpPr>
        <p:spPr bwMode="auto">
          <a:xfrm>
            <a:off x="4717208" y="2052960"/>
            <a:ext cx="619587" cy="2774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43200"/>
                </a:moveTo>
                <a:cubicBezTo>
                  <a:pt x="40620" y="43200"/>
                  <a:pt x="34173" y="43200"/>
                  <a:pt x="27080" y="43200"/>
                </a:cubicBezTo>
                <a:cubicBezTo>
                  <a:pt x="17408" y="28799"/>
                  <a:pt x="10961" y="0"/>
                  <a:pt x="5158" y="0"/>
                </a:cubicBezTo>
                <a:quadBezTo>
                  <a:pt x="2579" y="0"/>
                  <a:pt x="0" y="0"/>
                </a:quadBez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8214782" name=""/>
          <p:cNvSpPr/>
          <p:nvPr/>
        </p:nvSpPr>
        <p:spPr bwMode="auto">
          <a:xfrm>
            <a:off x="4763446" y="2006723"/>
            <a:ext cx="490121" cy="8322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43200"/>
                </a:moveTo>
                <a:cubicBezTo>
                  <a:pt x="39939" y="43200"/>
                  <a:pt x="35049" y="33599"/>
                  <a:pt x="28528" y="24000"/>
                </a:cubicBezTo>
                <a:cubicBezTo>
                  <a:pt x="24452" y="24000"/>
                  <a:pt x="18747" y="19200"/>
                  <a:pt x="13856" y="14400"/>
                </a:cubicBezTo>
                <a:cubicBezTo>
                  <a:pt x="8150" y="4800"/>
                  <a:pt x="3260" y="0"/>
                  <a:pt x="0" y="0"/>
                </a:cubicBez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4451531" name=""/>
          <p:cNvSpPr/>
          <p:nvPr/>
        </p:nvSpPr>
        <p:spPr bwMode="auto">
          <a:xfrm>
            <a:off x="4180849" y="2293398"/>
            <a:ext cx="36990" cy="0"/>
          </a:xfrm>
          <a:custGeom>
            <a:avLst/>
            <a:gdLst/>
            <a:ahLst/>
            <a:cxnLst/>
            <a:rect l="l" t="t" r="r" b="b"/>
            <a:pathLst>
              <a:path w="43200" h="0" fill="none" stroke="1" extrusionOk="0">
                <a:moveTo>
                  <a:pt x="43200" y="0"/>
                </a:moveTo>
                <a:lnTo>
                  <a:pt x="0" y="0"/>
                </a:ln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975404" name=""/>
          <p:cNvSpPr/>
          <p:nvPr/>
        </p:nvSpPr>
        <p:spPr bwMode="auto">
          <a:xfrm>
            <a:off x="4088373" y="2321140"/>
            <a:ext cx="249684" cy="924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8000" y="0"/>
                </a:moveTo>
                <a:cubicBezTo>
                  <a:pt x="0" y="43200"/>
                  <a:pt x="11199" y="43200"/>
                  <a:pt x="19200" y="43200"/>
                </a:cubicBezTo>
                <a:cubicBezTo>
                  <a:pt x="27200" y="43200"/>
                  <a:pt x="35199" y="43200"/>
                  <a:pt x="43200" y="43200"/>
                </a:cubicBez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4050382" name=""/>
          <p:cNvSpPr/>
          <p:nvPr/>
        </p:nvSpPr>
        <p:spPr bwMode="auto">
          <a:xfrm>
            <a:off x="4171601" y="2302645"/>
            <a:ext cx="360655" cy="2774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9969" y="0"/>
                  <a:pt x="14399" y="0"/>
                  <a:pt x="18830" y="0"/>
                </a:cubicBezTo>
                <a:cubicBezTo>
                  <a:pt x="27692" y="28799"/>
                  <a:pt x="32123" y="28799"/>
                  <a:pt x="36553" y="43200"/>
                </a:cubicBezTo>
                <a:lnTo>
                  <a:pt x="43200" y="43200"/>
                </a:ln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241460" name=""/>
          <p:cNvSpPr/>
          <p:nvPr/>
        </p:nvSpPr>
        <p:spPr bwMode="auto">
          <a:xfrm>
            <a:off x="4245582" y="2247159"/>
            <a:ext cx="388397" cy="924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9257" y="0"/>
                  <a:pt x="14400" y="0"/>
                  <a:pt x="20571" y="0"/>
                </a:cubicBezTo>
                <a:cubicBezTo>
                  <a:pt x="24685" y="0"/>
                  <a:pt x="29828" y="0"/>
                  <a:pt x="33942" y="0"/>
                </a:cubicBezTo>
                <a:quadBezTo>
                  <a:pt x="38057" y="0"/>
                  <a:pt x="43200" y="0"/>
                </a:quadBez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924901" name=""/>
          <p:cNvSpPr/>
          <p:nvPr/>
        </p:nvSpPr>
        <p:spPr bwMode="auto">
          <a:xfrm>
            <a:off x="4467524" y="2219417"/>
            <a:ext cx="425388" cy="1849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3756" y="43200"/>
                  <a:pt x="7513" y="43200"/>
                  <a:pt x="15026" y="21600"/>
                </a:cubicBezTo>
                <a:cubicBezTo>
                  <a:pt x="20660" y="21600"/>
                  <a:pt x="25356" y="21600"/>
                  <a:pt x="30052" y="21600"/>
                </a:cubicBezTo>
                <a:cubicBezTo>
                  <a:pt x="33808" y="21600"/>
                  <a:pt x="39443" y="0"/>
                  <a:pt x="43200" y="0"/>
                </a:cubicBez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678661" name=""/>
          <p:cNvSpPr/>
          <p:nvPr/>
        </p:nvSpPr>
        <p:spPr bwMode="auto">
          <a:xfrm>
            <a:off x="4513762" y="2200922"/>
            <a:ext cx="647330" cy="0"/>
          </a:xfrm>
          <a:custGeom>
            <a:avLst/>
            <a:gdLst/>
            <a:ahLst/>
            <a:cxnLst/>
            <a:rect l="l" t="t" r="r" b="b"/>
            <a:pathLst>
              <a:path w="43200" h="0" fill="none" stroke="1" extrusionOk="0">
                <a:moveTo>
                  <a:pt x="0" y="0"/>
                </a:moveTo>
                <a:cubicBezTo>
                  <a:pt x="3702" y="0"/>
                  <a:pt x="9257" y="0"/>
                  <a:pt x="12342" y="0"/>
                </a:cubicBezTo>
                <a:cubicBezTo>
                  <a:pt x="16662" y="0"/>
                  <a:pt x="19748" y="0"/>
                  <a:pt x="23451" y="0"/>
                </a:cubicBezTo>
                <a:cubicBezTo>
                  <a:pt x="25920" y="0"/>
                  <a:pt x="28388" y="0"/>
                  <a:pt x="32091" y="0"/>
                </a:cubicBezTo>
                <a:cubicBezTo>
                  <a:pt x="35794" y="0"/>
                  <a:pt x="38262" y="0"/>
                  <a:pt x="40731" y="0"/>
                </a:cubicBezTo>
                <a:lnTo>
                  <a:pt x="43200" y="0"/>
                </a:ln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8324011" name=""/>
          <p:cNvSpPr/>
          <p:nvPr/>
        </p:nvSpPr>
        <p:spPr bwMode="auto">
          <a:xfrm>
            <a:off x="4633980" y="2154684"/>
            <a:ext cx="813786" cy="5548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2454" y="28800"/>
                  <a:pt x="5400" y="14400"/>
                  <a:pt x="8836" y="7199"/>
                </a:cubicBezTo>
                <a:cubicBezTo>
                  <a:pt x="12272" y="7199"/>
                  <a:pt x="14727" y="7199"/>
                  <a:pt x="17672" y="0"/>
                </a:cubicBezTo>
                <a:cubicBezTo>
                  <a:pt x="20618" y="0"/>
                  <a:pt x="23072" y="0"/>
                  <a:pt x="25036" y="0"/>
                </a:cubicBezTo>
                <a:cubicBezTo>
                  <a:pt x="27490" y="14400"/>
                  <a:pt x="29945" y="14400"/>
                  <a:pt x="31909" y="14400"/>
                </a:cubicBezTo>
                <a:cubicBezTo>
                  <a:pt x="34363" y="14400"/>
                  <a:pt x="36818" y="14400"/>
                  <a:pt x="38781" y="14400"/>
                </a:cubicBezTo>
                <a:quadBezTo>
                  <a:pt x="40745" y="14400"/>
                  <a:pt x="43200" y="14400"/>
                </a:quadBez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512657" name=""/>
          <p:cNvSpPr/>
          <p:nvPr/>
        </p:nvSpPr>
        <p:spPr bwMode="auto">
          <a:xfrm>
            <a:off x="4772692" y="2117693"/>
            <a:ext cx="499368" cy="1849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5600" y="43200"/>
                  <a:pt x="11200" y="21599"/>
                  <a:pt x="16800" y="21599"/>
                </a:cubicBezTo>
                <a:cubicBezTo>
                  <a:pt x="22400" y="0"/>
                  <a:pt x="31200" y="0"/>
                  <a:pt x="35200" y="0"/>
                </a:cubicBezTo>
                <a:quadBezTo>
                  <a:pt x="40000" y="0"/>
                  <a:pt x="43200" y="0"/>
                </a:quadBez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5529958" name=""/>
          <p:cNvSpPr/>
          <p:nvPr/>
        </p:nvSpPr>
        <p:spPr bwMode="auto">
          <a:xfrm>
            <a:off x="4162354" y="5678009"/>
            <a:ext cx="480872" cy="1849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8307" y="43200"/>
                  <a:pt x="17446" y="43200"/>
                  <a:pt x="22430" y="43200"/>
                </a:cubicBezTo>
                <a:cubicBezTo>
                  <a:pt x="29076" y="43200"/>
                  <a:pt x="34892" y="21600"/>
                  <a:pt x="39876" y="21600"/>
                </a:cubicBezTo>
                <a:lnTo>
                  <a:pt x="43200" y="0"/>
                </a:ln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646233" name=""/>
          <p:cNvSpPr/>
          <p:nvPr/>
        </p:nvSpPr>
        <p:spPr bwMode="auto">
          <a:xfrm>
            <a:off x="4208591" y="5594781"/>
            <a:ext cx="434635" cy="5548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8272" y="28799"/>
                  <a:pt x="16544" y="14400"/>
                  <a:pt x="25736" y="7200"/>
                </a:cubicBezTo>
                <a:cubicBezTo>
                  <a:pt x="33089" y="7200"/>
                  <a:pt x="38604" y="7200"/>
                  <a:pt x="43200" y="0"/>
                </a:cubicBez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7378794" name=""/>
          <p:cNvSpPr/>
          <p:nvPr/>
        </p:nvSpPr>
        <p:spPr bwMode="auto">
          <a:xfrm>
            <a:off x="4227087" y="5539294"/>
            <a:ext cx="601092" cy="2774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3987" y="28800"/>
                  <a:pt x="7975" y="14400"/>
                  <a:pt x="12627" y="14400"/>
                </a:cubicBezTo>
                <a:cubicBezTo>
                  <a:pt x="19273" y="0"/>
                  <a:pt x="25919" y="0"/>
                  <a:pt x="29907" y="0"/>
                </a:cubicBezTo>
                <a:cubicBezTo>
                  <a:pt x="34559" y="0"/>
                  <a:pt x="40541" y="0"/>
                  <a:pt x="43200" y="0"/>
                </a:cubicBez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1582190" name=""/>
          <p:cNvSpPr/>
          <p:nvPr/>
        </p:nvSpPr>
        <p:spPr bwMode="auto">
          <a:xfrm>
            <a:off x="4384296" y="5520800"/>
            <a:ext cx="897014" cy="1849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781" y="21600"/>
                  <a:pt x="6235" y="21600"/>
                  <a:pt x="10243" y="0"/>
                </a:cubicBezTo>
                <a:cubicBezTo>
                  <a:pt x="16032" y="0"/>
                  <a:pt x="21822" y="0"/>
                  <a:pt x="27167" y="0"/>
                </a:cubicBezTo>
                <a:cubicBezTo>
                  <a:pt x="31175" y="0"/>
                  <a:pt x="34292" y="0"/>
                  <a:pt x="36964" y="0"/>
                </a:cubicBezTo>
                <a:cubicBezTo>
                  <a:pt x="39637" y="0"/>
                  <a:pt x="41418" y="0"/>
                  <a:pt x="43200" y="0"/>
                </a:cubicBez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9925043" name=""/>
          <p:cNvSpPr/>
          <p:nvPr/>
        </p:nvSpPr>
        <p:spPr bwMode="auto">
          <a:xfrm>
            <a:off x="4828179" y="5511553"/>
            <a:ext cx="194198" cy="1849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6742" y="43200"/>
                  <a:pt x="34971" y="43200"/>
                  <a:pt x="43200" y="43200"/>
                </a:cubicBez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235577" name=""/>
          <p:cNvSpPr/>
          <p:nvPr/>
        </p:nvSpPr>
        <p:spPr bwMode="auto">
          <a:xfrm>
            <a:off x="4615485" y="5530048"/>
            <a:ext cx="323664" cy="7398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0857" y="43200"/>
                </a:moveTo>
                <a:cubicBezTo>
                  <a:pt x="30857" y="21599"/>
                  <a:pt x="24685" y="10800"/>
                  <a:pt x="18514" y="10800"/>
                </a:cubicBezTo>
                <a:cubicBezTo>
                  <a:pt x="12342" y="10800"/>
                  <a:pt x="18514" y="10800"/>
                  <a:pt x="27154" y="10800"/>
                </a:cubicBezTo>
                <a:cubicBezTo>
                  <a:pt x="38262" y="10800"/>
                  <a:pt x="43200" y="10800"/>
                  <a:pt x="38262" y="10800"/>
                </a:cubicBezTo>
                <a:cubicBezTo>
                  <a:pt x="24685" y="5400"/>
                  <a:pt x="17280" y="0"/>
                  <a:pt x="11108" y="0"/>
                </a:cubicBezTo>
                <a:cubicBezTo>
                  <a:pt x="6171" y="0"/>
                  <a:pt x="0" y="0"/>
                  <a:pt x="6171" y="0"/>
                </a:cubicBez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3258308" name=""/>
          <p:cNvSpPr/>
          <p:nvPr/>
        </p:nvSpPr>
        <p:spPr bwMode="auto">
          <a:xfrm>
            <a:off x="4624732" y="5585533"/>
            <a:ext cx="314417" cy="4623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6352" y="0"/>
                  <a:pt x="16517" y="17280"/>
                  <a:pt x="21600" y="34560"/>
                </a:cubicBezTo>
                <a:cubicBezTo>
                  <a:pt x="26682" y="34560"/>
                  <a:pt x="31764" y="34560"/>
                  <a:pt x="36847" y="43200"/>
                </a:cubicBezTo>
                <a:lnTo>
                  <a:pt x="43200" y="43200"/>
                </a:ln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2865845" name=""/>
          <p:cNvSpPr/>
          <p:nvPr/>
        </p:nvSpPr>
        <p:spPr bwMode="auto">
          <a:xfrm>
            <a:off x="4624732" y="5594781"/>
            <a:ext cx="471625" cy="0"/>
          </a:xfrm>
          <a:custGeom>
            <a:avLst/>
            <a:gdLst/>
            <a:ahLst/>
            <a:cxnLst/>
            <a:rect l="l" t="t" r="r" b="b"/>
            <a:pathLst>
              <a:path w="43200" h="0" fill="none" stroke="1" extrusionOk="0">
                <a:moveTo>
                  <a:pt x="0" y="0"/>
                </a:moveTo>
                <a:cubicBezTo>
                  <a:pt x="3388" y="0"/>
                  <a:pt x="11011" y="0"/>
                  <a:pt x="14400" y="0"/>
                </a:cubicBezTo>
                <a:cubicBezTo>
                  <a:pt x="18635" y="0"/>
                  <a:pt x="22023" y="0"/>
                  <a:pt x="27105" y="0"/>
                </a:cubicBezTo>
                <a:cubicBezTo>
                  <a:pt x="33035" y="0"/>
                  <a:pt x="38964" y="0"/>
                  <a:pt x="43200" y="0"/>
                </a:cubicBez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547181" name=""/>
          <p:cNvSpPr/>
          <p:nvPr/>
        </p:nvSpPr>
        <p:spPr bwMode="auto">
          <a:xfrm>
            <a:off x="4615485" y="5576285"/>
            <a:ext cx="1091213" cy="3699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3661" y="21600"/>
                  <a:pt x="7322" y="21600"/>
                  <a:pt x="10616" y="21600"/>
                </a:cubicBezTo>
                <a:cubicBezTo>
                  <a:pt x="14277" y="21600"/>
                  <a:pt x="17572" y="21600"/>
                  <a:pt x="21600" y="21600"/>
                </a:cubicBezTo>
                <a:cubicBezTo>
                  <a:pt x="25627" y="21600"/>
                  <a:pt x="32583" y="43200"/>
                  <a:pt x="35145" y="43200"/>
                </a:cubicBezTo>
                <a:cubicBezTo>
                  <a:pt x="37342" y="43200"/>
                  <a:pt x="41735" y="32400"/>
                  <a:pt x="43200" y="21600"/>
                </a:cubicBez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143320" name=""/>
          <p:cNvSpPr/>
          <p:nvPr/>
        </p:nvSpPr>
        <p:spPr bwMode="auto">
          <a:xfrm>
            <a:off x="5105606" y="5557791"/>
            <a:ext cx="647330" cy="0"/>
          </a:xfrm>
          <a:custGeom>
            <a:avLst/>
            <a:gdLst/>
            <a:ahLst/>
            <a:cxnLst/>
            <a:rect l="l" t="t" r="r" b="b"/>
            <a:pathLst>
              <a:path w="43200" h="0" fill="none" stroke="1" extrusionOk="0">
                <a:moveTo>
                  <a:pt x="0" y="0"/>
                </a:moveTo>
                <a:cubicBezTo>
                  <a:pt x="3702" y="0"/>
                  <a:pt x="6788" y="0"/>
                  <a:pt x="9874" y="0"/>
                </a:cubicBezTo>
                <a:cubicBezTo>
                  <a:pt x="14194" y="0"/>
                  <a:pt x="19748" y="0"/>
                  <a:pt x="26537" y="0"/>
                </a:cubicBezTo>
                <a:cubicBezTo>
                  <a:pt x="32708" y="0"/>
                  <a:pt x="38880" y="0"/>
                  <a:pt x="43200" y="0"/>
                </a:cubicBez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0378122" name=""/>
          <p:cNvSpPr/>
          <p:nvPr/>
        </p:nvSpPr>
        <p:spPr bwMode="auto">
          <a:xfrm>
            <a:off x="5216577" y="5557791"/>
            <a:ext cx="480872" cy="2774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5815" y="0"/>
                  <a:pt x="11630" y="0"/>
                  <a:pt x="17446" y="0"/>
                </a:cubicBezTo>
                <a:cubicBezTo>
                  <a:pt x="22430" y="0"/>
                  <a:pt x="26584" y="0"/>
                  <a:pt x="34061" y="0"/>
                </a:cubicBezTo>
                <a:quadBezTo>
                  <a:pt x="39876" y="14399"/>
                  <a:pt x="43200" y="43200"/>
                </a:quadBez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719918" name=""/>
          <p:cNvSpPr/>
          <p:nvPr/>
        </p:nvSpPr>
        <p:spPr bwMode="auto">
          <a:xfrm>
            <a:off x="5188834" y="5530048"/>
            <a:ext cx="3236650" cy="20344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826" y="43200"/>
                </a:moveTo>
                <a:cubicBezTo>
                  <a:pt x="3209" y="43200"/>
                  <a:pt x="2715" y="41236"/>
                  <a:pt x="2221" y="41236"/>
                </a:cubicBezTo>
                <a:cubicBezTo>
                  <a:pt x="1234" y="41236"/>
                  <a:pt x="617" y="41236"/>
                  <a:pt x="0" y="41236"/>
                </a:cubicBezTo>
                <a:cubicBezTo>
                  <a:pt x="987" y="31418"/>
                  <a:pt x="1727" y="29454"/>
                  <a:pt x="2591" y="27490"/>
                </a:cubicBezTo>
                <a:cubicBezTo>
                  <a:pt x="3085" y="27490"/>
                  <a:pt x="3579" y="27490"/>
                  <a:pt x="2345" y="27490"/>
                </a:cubicBezTo>
                <a:cubicBezTo>
                  <a:pt x="1357" y="27490"/>
                  <a:pt x="740" y="25527"/>
                  <a:pt x="2468" y="23563"/>
                </a:cubicBezTo>
                <a:cubicBezTo>
                  <a:pt x="3332" y="23563"/>
                  <a:pt x="4196" y="23563"/>
                  <a:pt x="5060" y="23563"/>
                </a:cubicBezTo>
                <a:cubicBezTo>
                  <a:pt x="6047" y="23563"/>
                  <a:pt x="6911" y="23563"/>
                  <a:pt x="7776" y="27490"/>
                </a:cubicBezTo>
                <a:cubicBezTo>
                  <a:pt x="8516" y="27490"/>
                  <a:pt x="9010" y="27490"/>
                  <a:pt x="9750" y="27490"/>
                </a:cubicBezTo>
                <a:cubicBezTo>
                  <a:pt x="10491" y="27490"/>
                  <a:pt x="9380" y="29454"/>
                  <a:pt x="8516" y="29454"/>
                </a:cubicBezTo>
                <a:cubicBezTo>
                  <a:pt x="7405" y="29454"/>
                  <a:pt x="6047" y="27490"/>
                  <a:pt x="4813" y="23563"/>
                </a:cubicBezTo>
                <a:cubicBezTo>
                  <a:pt x="4196" y="23563"/>
                  <a:pt x="6047" y="29454"/>
                  <a:pt x="7776" y="35345"/>
                </a:cubicBezTo>
                <a:cubicBezTo>
                  <a:pt x="9257" y="37309"/>
                  <a:pt x="10367" y="37309"/>
                  <a:pt x="11231" y="37309"/>
                </a:cubicBezTo>
                <a:cubicBezTo>
                  <a:pt x="9874" y="33381"/>
                  <a:pt x="8886" y="31418"/>
                  <a:pt x="8022" y="29454"/>
                </a:cubicBezTo>
                <a:cubicBezTo>
                  <a:pt x="7282" y="29454"/>
                  <a:pt x="6788" y="27490"/>
                  <a:pt x="8763" y="27490"/>
                </a:cubicBezTo>
                <a:cubicBezTo>
                  <a:pt x="10244" y="31418"/>
                  <a:pt x="12095" y="31418"/>
                  <a:pt x="14317" y="31418"/>
                </a:cubicBezTo>
                <a:cubicBezTo>
                  <a:pt x="16045" y="31418"/>
                  <a:pt x="17403" y="31418"/>
                  <a:pt x="18884" y="31418"/>
                </a:cubicBezTo>
                <a:cubicBezTo>
                  <a:pt x="19871" y="31418"/>
                  <a:pt x="18514" y="25527"/>
                  <a:pt x="17156" y="19636"/>
                </a:cubicBezTo>
                <a:cubicBezTo>
                  <a:pt x="15798" y="15709"/>
                  <a:pt x="13700" y="13745"/>
                  <a:pt x="11849" y="11781"/>
                </a:cubicBezTo>
                <a:cubicBezTo>
                  <a:pt x="10367" y="11781"/>
                  <a:pt x="8886" y="11781"/>
                  <a:pt x="8146" y="11781"/>
                </a:cubicBezTo>
                <a:cubicBezTo>
                  <a:pt x="7529" y="9818"/>
                  <a:pt x="9874" y="9818"/>
                  <a:pt x="11355" y="9818"/>
                </a:cubicBezTo>
                <a:cubicBezTo>
                  <a:pt x="12959" y="13745"/>
                  <a:pt x="14811" y="13745"/>
                  <a:pt x="16415" y="13745"/>
                </a:cubicBezTo>
                <a:cubicBezTo>
                  <a:pt x="17897" y="13745"/>
                  <a:pt x="18637" y="13745"/>
                  <a:pt x="19501" y="13745"/>
                </a:cubicBezTo>
                <a:cubicBezTo>
                  <a:pt x="19995" y="13745"/>
                  <a:pt x="20735" y="13745"/>
                  <a:pt x="21599" y="13745"/>
                </a:cubicBezTo>
                <a:cubicBezTo>
                  <a:pt x="22587" y="13745"/>
                  <a:pt x="23945" y="13745"/>
                  <a:pt x="25055" y="13745"/>
                </a:cubicBezTo>
                <a:cubicBezTo>
                  <a:pt x="26166" y="9818"/>
                  <a:pt x="27030" y="7854"/>
                  <a:pt x="27894" y="5890"/>
                </a:cubicBezTo>
                <a:cubicBezTo>
                  <a:pt x="28882" y="1963"/>
                  <a:pt x="29499" y="1963"/>
                  <a:pt x="29993" y="1963"/>
                </a:cubicBezTo>
                <a:cubicBezTo>
                  <a:pt x="30733" y="1963"/>
                  <a:pt x="31350" y="1963"/>
                  <a:pt x="31844" y="1963"/>
                </a:cubicBezTo>
                <a:cubicBezTo>
                  <a:pt x="32708" y="0"/>
                  <a:pt x="33202" y="0"/>
                  <a:pt x="33695" y="0"/>
                </a:cubicBezTo>
                <a:cubicBezTo>
                  <a:pt x="34436" y="0"/>
                  <a:pt x="35053" y="0"/>
                  <a:pt x="35547" y="0"/>
                </a:cubicBezTo>
                <a:cubicBezTo>
                  <a:pt x="36041" y="0"/>
                  <a:pt x="36781" y="0"/>
                  <a:pt x="37522" y="0"/>
                </a:cubicBezTo>
                <a:cubicBezTo>
                  <a:pt x="38633" y="0"/>
                  <a:pt x="39620" y="0"/>
                  <a:pt x="40237" y="0"/>
                </a:cubicBezTo>
                <a:cubicBezTo>
                  <a:pt x="40854" y="0"/>
                  <a:pt x="41718" y="0"/>
                  <a:pt x="42335" y="0"/>
                </a:cubicBezTo>
                <a:lnTo>
                  <a:pt x="43200" y="0"/>
                </a:ln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7091465" name=""/>
          <p:cNvSpPr/>
          <p:nvPr/>
        </p:nvSpPr>
        <p:spPr bwMode="auto">
          <a:xfrm>
            <a:off x="5697451" y="5539294"/>
            <a:ext cx="388397" cy="3699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0285" y="32399"/>
                  <a:pt x="20571" y="32399"/>
                  <a:pt x="27771" y="32399"/>
                </a:cubicBezTo>
                <a:cubicBezTo>
                  <a:pt x="34971" y="32399"/>
                  <a:pt x="39085" y="32399"/>
                  <a:pt x="43200" y="32399"/>
                </a:cubicBezTo>
                <a:cubicBezTo>
                  <a:pt x="38057" y="10800"/>
                  <a:pt x="30857" y="10800"/>
                  <a:pt x="21600" y="0"/>
                </a:cubicBezTo>
                <a:lnTo>
                  <a:pt x="16457" y="0"/>
                </a:ln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7065644" name=""/>
          <p:cNvSpPr/>
          <p:nvPr/>
        </p:nvSpPr>
        <p:spPr bwMode="auto">
          <a:xfrm>
            <a:off x="5688203" y="5483810"/>
            <a:ext cx="471625" cy="1849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9317" y="43200"/>
                  <a:pt x="16094" y="43200"/>
                  <a:pt x="22870" y="21599"/>
                </a:cubicBezTo>
                <a:cubicBezTo>
                  <a:pt x="29647" y="0"/>
                  <a:pt x="34729" y="0"/>
                  <a:pt x="39811" y="0"/>
                </a:cubicBezTo>
                <a:lnTo>
                  <a:pt x="43200" y="0"/>
                </a:ln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4778405" name=""/>
          <p:cNvSpPr/>
          <p:nvPr/>
        </p:nvSpPr>
        <p:spPr bwMode="auto">
          <a:xfrm>
            <a:off x="5808422" y="5502305"/>
            <a:ext cx="1054223" cy="1849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7957" y="43200"/>
                  <a:pt x="14021" y="43200"/>
                  <a:pt x="18189" y="43200"/>
                </a:cubicBezTo>
                <a:cubicBezTo>
                  <a:pt x="23115" y="0"/>
                  <a:pt x="28042" y="0"/>
                  <a:pt x="31831" y="0"/>
                </a:cubicBezTo>
                <a:cubicBezTo>
                  <a:pt x="35621" y="0"/>
                  <a:pt x="39410" y="0"/>
                  <a:pt x="41684" y="0"/>
                </a:cubicBezTo>
                <a:lnTo>
                  <a:pt x="43200" y="0"/>
                </a:ln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6709110" name=""/>
          <p:cNvSpPr/>
          <p:nvPr/>
        </p:nvSpPr>
        <p:spPr bwMode="auto">
          <a:xfrm>
            <a:off x="5669708" y="5511553"/>
            <a:ext cx="619587" cy="7398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868" y="10800"/>
                </a:moveTo>
                <a:cubicBezTo>
                  <a:pt x="11605" y="10800"/>
                  <a:pt x="17408" y="10800"/>
                  <a:pt x="21922" y="10800"/>
                </a:cubicBezTo>
                <a:cubicBezTo>
                  <a:pt x="25791" y="10800"/>
                  <a:pt x="32238" y="5400"/>
                  <a:pt x="37397" y="5400"/>
                </a:cubicBezTo>
                <a:cubicBezTo>
                  <a:pt x="40620" y="0"/>
                  <a:pt x="43200" y="0"/>
                  <a:pt x="40620" y="0"/>
                </a:cubicBezTo>
                <a:cubicBezTo>
                  <a:pt x="27725" y="10800"/>
                  <a:pt x="18698" y="16200"/>
                  <a:pt x="12250" y="16200"/>
                </a:cubicBezTo>
                <a:cubicBezTo>
                  <a:pt x="7092" y="16200"/>
                  <a:pt x="3868" y="16200"/>
                  <a:pt x="0" y="5400"/>
                </a:cubicBezTo>
                <a:cubicBezTo>
                  <a:pt x="8382" y="10800"/>
                  <a:pt x="16119" y="16200"/>
                  <a:pt x="23211" y="21600"/>
                </a:cubicBezTo>
                <a:cubicBezTo>
                  <a:pt x="27725" y="21600"/>
                  <a:pt x="30304" y="21600"/>
                  <a:pt x="21277" y="43200"/>
                </a:cubicBezTo>
                <a:cubicBezTo>
                  <a:pt x="18698" y="43200"/>
                  <a:pt x="16119" y="43200"/>
                  <a:pt x="13540" y="43200"/>
                </a:cubicBezTo>
                <a:cubicBezTo>
                  <a:pt x="10316" y="43200"/>
                  <a:pt x="7737" y="37799"/>
                  <a:pt x="4513" y="27000"/>
                </a:cubicBez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742055" name=""/>
          <p:cNvSpPr/>
          <p:nvPr/>
        </p:nvSpPr>
        <p:spPr bwMode="auto">
          <a:xfrm>
            <a:off x="5651213" y="5456067"/>
            <a:ext cx="46237" cy="18495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43200" y="10799"/>
                  <a:pt x="25920" y="25919"/>
                  <a:pt x="17280" y="34560"/>
                </a:cubicBezTo>
                <a:lnTo>
                  <a:pt x="0" y="43200"/>
                </a:ln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430275" name=""/>
          <p:cNvSpPr/>
          <p:nvPr/>
        </p:nvSpPr>
        <p:spPr bwMode="auto">
          <a:xfrm>
            <a:off x="5484756" y="5428325"/>
            <a:ext cx="64732" cy="21269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24685" y="5634"/>
                  <a:pt x="18514" y="13147"/>
                  <a:pt x="12342" y="24417"/>
                </a:cubicBezTo>
                <a:quadBezTo>
                  <a:pt x="6171" y="33808"/>
                  <a:pt x="0" y="43200"/>
                </a:quadBez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998584" name=""/>
          <p:cNvSpPr/>
          <p:nvPr/>
        </p:nvSpPr>
        <p:spPr bwMode="auto">
          <a:xfrm>
            <a:off x="5780679" y="5474562"/>
            <a:ext cx="18495" cy="3699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lnTo>
                  <a:pt x="43200" y="43200"/>
                </a:ln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9523138" name=""/>
          <p:cNvSpPr/>
          <p:nvPr/>
        </p:nvSpPr>
        <p:spPr bwMode="auto">
          <a:xfrm>
            <a:off x="5873155" y="5382087"/>
            <a:ext cx="120218" cy="24968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6615" y="4800"/>
                  <a:pt x="19938" y="11200"/>
                  <a:pt x="26584" y="17600"/>
                </a:cubicBezTo>
                <a:cubicBezTo>
                  <a:pt x="33230" y="27200"/>
                  <a:pt x="39876" y="36800"/>
                  <a:pt x="43200" y="43200"/>
                </a:cubicBez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8510317" name=""/>
          <p:cNvSpPr/>
          <p:nvPr/>
        </p:nvSpPr>
        <p:spPr bwMode="auto">
          <a:xfrm>
            <a:off x="6058106" y="5363592"/>
            <a:ext cx="101723" cy="27742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1781" y="11520"/>
                  <a:pt x="23563" y="20159"/>
                  <a:pt x="27490" y="27360"/>
                </a:cubicBezTo>
                <a:cubicBezTo>
                  <a:pt x="31418" y="33120"/>
                  <a:pt x="31418" y="38880"/>
                  <a:pt x="43200" y="43200"/>
                </a:cubicBez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903236" name=""/>
          <p:cNvSpPr/>
          <p:nvPr/>
        </p:nvSpPr>
        <p:spPr bwMode="auto">
          <a:xfrm>
            <a:off x="6243058" y="5437572"/>
            <a:ext cx="92475" cy="27742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7279" y="12960"/>
                  <a:pt x="25919" y="21600"/>
                  <a:pt x="30239" y="28800"/>
                </a:cubicBezTo>
                <a:quadBezTo>
                  <a:pt x="34559" y="36000"/>
                  <a:pt x="43200" y="43200"/>
                </a:quadBez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413967" name=""/>
          <p:cNvSpPr/>
          <p:nvPr/>
        </p:nvSpPr>
        <p:spPr bwMode="auto">
          <a:xfrm>
            <a:off x="6418761" y="5511553"/>
            <a:ext cx="83228" cy="15720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4400" y="10164"/>
                  <a:pt x="33600" y="30494"/>
                  <a:pt x="43199" y="43200"/>
                </a:cubicBez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7379204" name=""/>
          <p:cNvSpPr/>
          <p:nvPr/>
        </p:nvSpPr>
        <p:spPr bwMode="auto">
          <a:xfrm>
            <a:off x="6566723" y="5493058"/>
            <a:ext cx="184951" cy="17570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3760" y="27284"/>
                  <a:pt x="34559" y="38652"/>
                  <a:pt x="43200" y="43200"/>
                </a:cubicBez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7658056" name=""/>
          <p:cNvSpPr/>
          <p:nvPr/>
        </p:nvSpPr>
        <p:spPr bwMode="auto">
          <a:xfrm>
            <a:off x="6825655" y="5483810"/>
            <a:ext cx="92475" cy="14796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quadBezTo>
                  <a:pt x="30239" y="32400"/>
                  <a:pt x="43200" y="43200"/>
                </a:quadBez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6506485" name=""/>
          <p:cNvSpPr/>
          <p:nvPr/>
        </p:nvSpPr>
        <p:spPr bwMode="auto">
          <a:xfrm>
            <a:off x="6992111" y="5520800"/>
            <a:ext cx="221941" cy="8322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8000" y="23999"/>
                  <a:pt x="32400" y="38399"/>
                  <a:pt x="43200" y="43199"/>
                </a:cubicBez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1204047" name=""/>
          <p:cNvSpPr/>
          <p:nvPr/>
        </p:nvSpPr>
        <p:spPr bwMode="auto">
          <a:xfrm>
            <a:off x="7278786" y="5502305"/>
            <a:ext cx="73980" cy="3699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quadBezTo>
                  <a:pt x="21600" y="21600"/>
                  <a:pt x="43200" y="43200"/>
                </a:quadBez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3670128" name=""/>
          <p:cNvSpPr/>
          <p:nvPr/>
        </p:nvSpPr>
        <p:spPr bwMode="auto">
          <a:xfrm>
            <a:off x="7417499" y="5437572"/>
            <a:ext cx="240436" cy="10172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8307" y="7854"/>
                  <a:pt x="19938" y="23563"/>
                  <a:pt x="29907" y="35345"/>
                </a:cubicBezTo>
                <a:quadBezTo>
                  <a:pt x="36553" y="43200"/>
                  <a:pt x="43200" y="43200"/>
                </a:quadBez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131317" name=""/>
          <p:cNvSpPr/>
          <p:nvPr/>
        </p:nvSpPr>
        <p:spPr bwMode="auto">
          <a:xfrm>
            <a:off x="7667183" y="5409829"/>
            <a:ext cx="166456" cy="9247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1999" y="17279"/>
                  <a:pt x="21599" y="38879"/>
                  <a:pt x="35999" y="43200"/>
                </a:cubicBezTo>
                <a:lnTo>
                  <a:pt x="43199" y="25920"/>
                </a:ln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432409" name=""/>
          <p:cNvSpPr/>
          <p:nvPr/>
        </p:nvSpPr>
        <p:spPr bwMode="auto">
          <a:xfrm>
            <a:off x="8120315" y="5594781"/>
            <a:ext cx="83228" cy="0"/>
          </a:xfrm>
          <a:custGeom>
            <a:avLst/>
            <a:gdLst/>
            <a:ahLst/>
            <a:cxnLst/>
            <a:rect l="l" t="t" r="r" b="b"/>
            <a:pathLst>
              <a:path w="43200" h="0" fill="none" stroke="1" extrusionOk="0">
                <a:moveTo>
                  <a:pt x="0" y="0"/>
                </a:moveTo>
                <a:quadBezTo>
                  <a:pt x="23999" y="0"/>
                  <a:pt x="43199" y="0"/>
                </a:quadBez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4185527" name=""/>
          <p:cNvSpPr/>
          <p:nvPr/>
        </p:nvSpPr>
        <p:spPr bwMode="auto">
          <a:xfrm>
            <a:off x="6372524" y="5419077"/>
            <a:ext cx="1858762" cy="20344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37309"/>
                </a:moveTo>
                <a:cubicBezTo>
                  <a:pt x="41695" y="39272"/>
                  <a:pt x="40191" y="39272"/>
                  <a:pt x="37826" y="41236"/>
                </a:cubicBezTo>
                <a:cubicBezTo>
                  <a:pt x="34817" y="43200"/>
                  <a:pt x="32883" y="43200"/>
                  <a:pt x="31164" y="43200"/>
                </a:cubicBezTo>
                <a:cubicBezTo>
                  <a:pt x="32023" y="43200"/>
                  <a:pt x="33528" y="43200"/>
                  <a:pt x="34817" y="43200"/>
                </a:cubicBezTo>
                <a:cubicBezTo>
                  <a:pt x="37182" y="43200"/>
                  <a:pt x="38686" y="39272"/>
                  <a:pt x="34388" y="39272"/>
                </a:cubicBezTo>
                <a:cubicBezTo>
                  <a:pt x="31164" y="43200"/>
                  <a:pt x="29444" y="43200"/>
                  <a:pt x="30304" y="39272"/>
                </a:cubicBezTo>
                <a:cubicBezTo>
                  <a:pt x="31808" y="39272"/>
                  <a:pt x="36322" y="39272"/>
                  <a:pt x="38256" y="37309"/>
                </a:cubicBezTo>
                <a:cubicBezTo>
                  <a:pt x="39331" y="37309"/>
                  <a:pt x="37182" y="37309"/>
                  <a:pt x="35247" y="35345"/>
                </a:cubicBezTo>
                <a:cubicBezTo>
                  <a:pt x="32023" y="35345"/>
                  <a:pt x="29229" y="33381"/>
                  <a:pt x="26435" y="33381"/>
                </a:cubicBezTo>
                <a:cubicBezTo>
                  <a:pt x="24286" y="31418"/>
                  <a:pt x="23211" y="31418"/>
                  <a:pt x="22352" y="31418"/>
                </a:cubicBezTo>
                <a:cubicBezTo>
                  <a:pt x="20847" y="29454"/>
                  <a:pt x="19988" y="27490"/>
                  <a:pt x="18913" y="25527"/>
                </a:cubicBezTo>
                <a:cubicBezTo>
                  <a:pt x="17623" y="23563"/>
                  <a:pt x="16764" y="23563"/>
                  <a:pt x="15689" y="21600"/>
                </a:cubicBezTo>
                <a:cubicBezTo>
                  <a:pt x="14614" y="19636"/>
                  <a:pt x="13325" y="15709"/>
                  <a:pt x="11605" y="13745"/>
                </a:cubicBezTo>
                <a:cubicBezTo>
                  <a:pt x="10746" y="13745"/>
                  <a:pt x="9886" y="13745"/>
                  <a:pt x="8597" y="11781"/>
                </a:cubicBezTo>
                <a:cubicBezTo>
                  <a:pt x="6877" y="11781"/>
                  <a:pt x="4943" y="11781"/>
                  <a:pt x="2579" y="11781"/>
                </a:cubicBezTo>
                <a:cubicBezTo>
                  <a:pt x="1074" y="11781"/>
                  <a:pt x="0" y="11781"/>
                  <a:pt x="1289" y="9818"/>
                </a:cubicBezTo>
                <a:cubicBezTo>
                  <a:pt x="3223" y="9818"/>
                  <a:pt x="6232" y="5890"/>
                  <a:pt x="9026" y="1963"/>
                </a:cubicBezTo>
                <a:cubicBezTo>
                  <a:pt x="12035" y="0"/>
                  <a:pt x="14614" y="0"/>
                  <a:pt x="16979" y="0"/>
                </a:cubicBezTo>
                <a:cubicBezTo>
                  <a:pt x="18268" y="0"/>
                  <a:pt x="19128" y="0"/>
                  <a:pt x="19988" y="0"/>
                </a:cubicBezTo>
                <a:quadBezTo>
                  <a:pt x="21277" y="3927"/>
                  <a:pt x="22137" y="5890"/>
                </a:quadBez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9813231" name=""/>
          <p:cNvSpPr/>
          <p:nvPr/>
        </p:nvSpPr>
        <p:spPr bwMode="auto">
          <a:xfrm>
            <a:off x="7084587" y="5576285"/>
            <a:ext cx="573349" cy="10172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5780" y="35345"/>
                </a:moveTo>
                <a:cubicBezTo>
                  <a:pt x="34838" y="35345"/>
                  <a:pt x="38322" y="35345"/>
                  <a:pt x="32748" y="43200"/>
                </a:cubicBezTo>
                <a:cubicBezTo>
                  <a:pt x="27174" y="43200"/>
                  <a:pt x="19509" y="43200"/>
                  <a:pt x="13238" y="43200"/>
                </a:cubicBezTo>
                <a:cubicBezTo>
                  <a:pt x="10451" y="43200"/>
                  <a:pt x="7664" y="43200"/>
                  <a:pt x="18812" y="43200"/>
                </a:cubicBezTo>
                <a:cubicBezTo>
                  <a:pt x="29264" y="39272"/>
                  <a:pt x="36929" y="31418"/>
                  <a:pt x="43200" y="27490"/>
                </a:cubicBezTo>
                <a:cubicBezTo>
                  <a:pt x="36929" y="27490"/>
                  <a:pt x="27870" y="27490"/>
                  <a:pt x="20903" y="27490"/>
                </a:cubicBezTo>
                <a:cubicBezTo>
                  <a:pt x="8361" y="27490"/>
                  <a:pt x="2787" y="27490"/>
                  <a:pt x="0" y="27490"/>
                </a:cubicBezTo>
                <a:cubicBezTo>
                  <a:pt x="8361" y="27490"/>
                  <a:pt x="20206" y="19636"/>
                  <a:pt x="29264" y="15709"/>
                </a:cubicBezTo>
                <a:cubicBezTo>
                  <a:pt x="36232" y="15709"/>
                  <a:pt x="40412" y="15709"/>
                  <a:pt x="34838" y="15709"/>
                </a:cubicBezTo>
                <a:cubicBezTo>
                  <a:pt x="28567" y="7854"/>
                  <a:pt x="23690" y="3927"/>
                  <a:pt x="20903" y="0"/>
                </a:cubicBez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4596761" name=""/>
          <p:cNvSpPr/>
          <p:nvPr/>
        </p:nvSpPr>
        <p:spPr bwMode="auto">
          <a:xfrm>
            <a:off x="7103082" y="5511553"/>
            <a:ext cx="684320" cy="8322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5254" y="24000"/>
                </a:moveTo>
                <a:cubicBezTo>
                  <a:pt x="9340" y="19200"/>
                  <a:pt x="14010" y="19200"/>
                  <a:pt x="22183" y="14400"/>
                </a:cubicBezTo>
                <a:cubicBezTo>
                  <a:pt x="28021" y="9600"/>
                  <a:pt x="35610" y="9600"/>
                  <a:pt x="40281" y="4800"/>
                </a:cubicBezTo>
                <a:cubicBezTo>
                  <a:pt x="43200" y="4800"/>
                  <a:pt x="35610" y="28799"/>
                  <a:pt x="27437" y="33599"/>
                </a:cubicBezTo>
                <a:cubicBezTo>
                  <a:pt x="18681" y="43199"/>
                  <a:pt x="9924" y="43199"/>
                  <a:pt x="4086" y="43199"/>
                </a:cubicBezTo>
                <a:cubicBezTo>
                  <a:pt x="1751" y="43199"/>
                  <a:pt x="4670" y="43199"/>
                  <a:pt x="8756" y="43199"/>
                </a:cubicBezTo>
                <a:cubicBezTo>
                  <a:pt x="16929" y="33599"/>
                  <a:pt x="24518" y="28799"/>
                  <a:pt x="29772" y="28799"/>
                </a:cubicBezTo>
                <a:cubicBezTo>
                  <a:pt x="26270" y="19200"/>
                  <a:pt x="16345" y="4800"/>
                  <a:pt x="9924" y="0"/>
                </a:cubicBezTo>
                <a:quadBezTo>
                  <a:pt x="3502" y="0"/>
                  <a:pt x="0" y="0"/>
                </a:quadBez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634678" name=""/>
          <p:cNvSpPr/>
          <p:nvPr/>
        </p:nvSpPr>
        <p:spPr bwMode="auto">
          <a:xfrm>
            <a:off x="7426746" y="5419077"/>
            <a:ext cx="665825" cy="8322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9200" y="19200"/>
                </a:moveTo>
                <a:cubicBezTo>
                  <a:pt x="23399" y="19200"/>
                  <a:pt x="27600" y="14400"/>
                  <a:pt x="31200" y="14400"/>
                </a:cubicBezTo>
                <a:cubicBezTo>
                  <a:pt x="36000" y="14400"/>
                  <a:pt x="40200" y="14400"/>
                  <a:pt x="42599" y="14400"/>
                </a:cubicBezTo>
                <a:cubicBezTo>
                  <a:pt x="37799" y="28800"/>
                  <a:pt x="34200" y="33600"/>
                  <a:pt x="26400" y="38399"/>
                </a:cubicBezTo>
                <a:cubicBezTo>
                  <a:pt x="19200" y="38399"/>
                  <a:pt x="8999" y="38399"/>
                  <a:pt x="3000" y="38399"/>
                </a:cubicBezTo>
                <a:cubicBezTo>
                  <a:pt x="0" y="28800"/>
                  <a:pt x="4200" y="28800"/>
                  <a:pt x="12000" y="38399"/>
                </a:cubicBezTo>
                <a:cubicBezTo>
                  <a:pt x="20400" y="38399"/>
                  <a:pt x="31200" y="38399"/>
                  <a:pt x="39600" y="38399"/>
                </a:cubicBezTo>
                <a:cubicBezTo>
                  <a:pt x="43200" y="28800"/>
                  <a:pt x="40200" y="28800"/>
                  <a:pt x="37199" y="28800"/>
                </a:cubicBezTo>
                <a:cubicBezTo>
                  <a:pt x="31200" y="24000"/>
                  <a:pt x="24600" y="24000"/>
                  <a:pt x="18000" y="14400"/>
                </a:cubicBezTo>
                <a:cubicBezTo>
                  <a:pt x="12600" y="4800"/>
                  <a:pt x="10200" y="0"/>
                  <a:pt x="14399" y="14400"/>
                </a:cubicBezTo>
                <a:cubicBezTo>
                  <a:pt x="18599" y="24000"/>
                  <a:pt x="24000" y="38399"/>
                  <a:pt x="30600" y="38399"/>
                </a:cubicBezTo>
                <a:quadBezTo>
                  <a:pt x="33600" y="43199"/>
                  <a:pt x="29400" y="28800"/>
                </a:quadBez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3958427" name=""/>
          <p:cNvSpPr/>
          <p:nvPr/>
        </p:nvSpPr>
        <p:spPr bwMode="auto">
          <a:xfrm>
            <a:off x="7362014" y="5493058"/>
            <a:ext cx="850776" cy="15720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6295" y="43200"/>
                </a:moveTo>
                <a:cubicBezTo>
                  <a:pt x="16904" y="38117"/>
                  <a:pt x="10330" y="38117"/>
                  <a:pt x="3756" y="30494"/>
                </a:cubicBezTo>
                <a:cubicBezTo>
                  <a:pt x="0" y="27952"/>
                  <a:pt x="2347" y="27952"/>
                  <a:pt x="7982" y="27952"/>
                </a:cubicBezTo>
                <a:cubicBezTo>
                  <a:pt x="16434" y="27952"/>
                  <a:pt x="24886" y="27952"/>
                  <a:pt x="31460" y="27952"/>
                </a:cubicBezTo>
                <a:cubicBezTo>
                  <a:pt x="27234" y="27952"/>
                  <a:pt x="22069" y="27952"/>
                  <a:pt x="17373" y="25411"/>
                </a:cubicBezTo>
                <a:cubicBezTo>
                  <a:pt x="14086" y="20329"/>
                  <a:pt x="11269" y="17788"/>
                  <a:pt x="14556" y="15247"/>
                </a:cubicBezTo>
                <a:cubicBezTo>
                  <a:pt x="19721" y="22870"/>
                  <a:pt x="26295" y="27952"/>
                  <a:pt x="34278" y="27952"/>
                </a:cubicBezTo>
                <a:cubicBezTo>
                  <a:pt x="40852" y="27952"/>
                  <a:pt x="43200" y="27952"/>
                  <a:pt x="38504" y="27952"/>
                </a:cubicBezTo>
                <a:cubicBezTo>
                  <a:pt x="34747" y="27952"/>
                  <a:pt x="28643" y="17788"/>
                  <a:pt x="22069" y="12705"/>
                </a:cubicBezTo>
                <a:cubicBezTo>
                  <a:pt x="15965" y="5082"/>
                  <a:pt x="13147" y="0"/>
                  <a:pt x="18313" y="7623"/>
                </a:cubicBezTo>
                <a:cubicBezTo>
                  <a:pt x="24886" y="10164"/>
                  <a:pt x="37095" y="12705"/>
                  <a:pt x="40852" y="12705"/>
                </a:cubicBez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8532034" name=""/>
          <p:cNvSpPr/>
          <p:nvPr/>
        </p:nvSpPr>
        <p:spPr bwMode="auto">
          <a:xfrm>
            <a:off x="6428009" y="5372839"/>
            <a:ext cx="702815" cy="22194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2063" y="43200"/>
                </a:moveTo>
                <a:cubicBezTo>
                  <a:pt x="39789" y="43200"/>
                  <a:pt x="33536" y="37799"/>
                  <a:pt x="28421" y="36000"/>
                </a:cubicBezTo>
                <a:cubicBezTo>
                  <a:pt x="23305" y="36000"/>
                  <a:pt x="18757" y="36000"/>
                  <a:pt x="16484" y="36000"/>
                </a:cubicBezTo>
                <a:cubicBezTo>
                  <a:pt x="25578" y="37799"/>
                  <a:pt x="35810" y="39599"/>
                  <a:pt x="40926" y="39599"/>
                </a:cubicBezTo>
                <a:cubicBezTo>
                  <a:pt x="43200" y="39599"/>
                  <a:pt x="36947" y="34200"/>
                  <a:pt x="18189" y="25199"/>
                </a:cubicBezTo>
                <a:cubicBezTo>
                  <a:pt x="8526" y="25199"/>
                  <a:pt x="2842" y="23399"/>
                  <a:pt x="5115" y="23399"/>
                </a:cubicBezTo>
                <a:cubicBezTo>
                  <a:pt x="11936" y="26999"/>
                  <a:pt x="21599" y="26999"/>
                  <a:pt x="30126" y="28800"/>
                </a:cubicBezTo>
                <a:cubicBezTo>
                  <a:pt x="34105" y="28800"/>
                  <a:pt x="28989" y="28800"/>
                  <a:pt x="23305" y="25199"/>
                </a:cubicBezTo>
                <a:cubicBezTo>
                  <a:pt x="15347" y="21600"/>
                  <a:pt x="7957" y="19800"/>
                  <a:pt x="4547" y="18000"/>
                </a:cubicBezTo>
                <a:cubicBezTo>
                  <a:pt x="9094" y="18000"/>
                  <a:pt x="15915" y="21600"/>
                  <a:pt x="23305" y="21600"/>
                </a:cubicBezTo>
                <a:cubicBezTo>
                  <a:pt x="28421" y="21600"/>
                  <a:pt x="17052" y="10799"/>
                  <a:pt x="9094" y="5400"/>
                </a:cubicBezTo>
                <a:quadBezTo>
                  <a:pt x="3410" y="1800"/>
                  <a:pt x="0" y="0"/>
                </a:quadBez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218737" name=""/>
          <p:cNvSpPr/>
          <p:nvPr/>
        </p:nvSpPr>
        <p:spPr bwMode="auto">
          <a:xfrm>
            <a:off x="6196820" y="5483810"/>
            <a:ext cx="1174441" cy="18495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4831" y="43200"/>
                </a:moveTo>
                <a:cubicBezTo>
                  <a:pt x="29933" y="43200"/>
                  <a:pt x="34355" y="41039"/>
                  <a:pt x="38437" y="41039"/>
                </a:cubicBezTo>
                <a:cubicBezTo>
                  <a:pt x="41839" y="41039"/>
                  <a:pt x="43200" y="41039"/>
                  <a:pt x="41839" y="41039"/>
                </a:cubicBezTo>
                <a:cubicBezTo>
                  <a:pt x="40138" y="38879"/>
                  <a:pt x="37757" y="36719"/>
                  <a:pt x="34015" y="32400"/>
                </a:cubicBezTo>
                <a:cubicBezTo>
                  <a:pt x="29933" y="30240"/>
                  <a:pt x="25171" y="28079"/>
                  <a:pt x="22450" y="25919"/>
                </a:cubicBezTo>
                <a:cubicBezTo>
                  <a:pt x="30614" y="25919"/>
                  <a:pt x="36056" y="23759"/>
                  <a:pt x="38437" y="23759"/>
                </a:cubicBezTo>
                <a:cubicBezTo>
                  <a:pt x="35716" y="21599"/>
                  <a:pt x="32995" y="17280"/>
                  <a:pt x="29593" y="15120"/>
                </a:cubicBezTo>
                <a:cubicBezTo>
                  <a:pt x="23811" y="12959"/>
                  <a:pt x="18708" y="10799"/>
                  <a:pt x="14626" y="6479"/>
                </a:cubicBezTo>
                <a:cubicBezTo>
                  <a:pt x="19729" y="12959"/>
                  <a:pt x="25511" y="15120"/>
                  <a:pt x="29253" y="17280"/>
                </a:cubicBezTo>
                <a:cubicBezTo>
                  <a:pt x="30614" y="17280"/>
                  <a:pt x="28573" y="17280"/>
                  <a:pt x="23130" y="8639"/>
                </a:cubicBezTo>
                <a:cubicBezTo>
                  <a:pt x="17348" y="4319"/>
                  <a:pt x="12245" y="4319"/>
                  <a:pt x="8844" y="4319"/>
                </a:cubicBezTo>
                <a:cubicBezTo>
                  <a:pt x="6462" y="4319"/>
                  <a:pt x="5102" y="4319"/>
                  <a:pt x="3401" y="4319"/>
                </a:cubicBezTo>
                <a:quadBezTo>
                  <a:pt x="2040" y="4319"/>
                  <a:pt x="0" y="0"/>
                </a:quadBez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247910" name=""/>
          <p:cNvSpPr/>
          <p:nvPr/>
        </p:nvSpPr>
        <p:spPr bwMode="auto">
          <a:xfrm>
            <a:off x="5632718" y="5622523"/>
            <a:ext cx="1146699" cy="4623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43200"/>
                </a:moveTo>
                <a:cubicBezTo>
                  <a:pt x="41109" y="43200"/>
                  <a:pt x="39019" y="43200"/>
                  <a:pt x="36232" y="43200"/>
                </a:cubicBezTo>
                <a:cubicBezTo>
                  <a:pt x="34490" y="43200"/>
                  <a:pt x="31006" y="43200"/>
                  <a:pt x="26825" y="43200"/>
                </a:cubicBezTo>
                <a:cubicBezTo>
                  <a:pt x="24387" y="43200"/>
                  <a:pt x="22296" y="43200"/>
                  <a:pt x="20903" y="43200"/>
                </a:cubicBezTo>
                <a:cubicBezTo>
                  <a:pt x="19161" y="43200"/>
                  <a:pt x="17419" y="43200"/>
                  <a:pt x="14632" y="43200"/>
                </a:cubicBezTo>
                <a:cubicBezTo>
                  <a:pt x="11845" y="34559"/>
                  <a:pt x="10451" y="34559"/>
                  <a:pt x="9058" y="34559"/>
                </a:cubicBezTo>
                <a:cubicBezTo>
                  <a:pt x="7664" y="25919"/>
                  <a:pt x="6270" y="17279"/>
                  <a:pt x="3135" y="17279"/>
                </a:cubicBezTo>
                <a:cubicBezTo>
                  <a:pt x="1393" y="8639"/>
                  <a:pt x="0" y="8639"/>
                  <a:pt x="3832" y="8639"/>
                </a:cubicBezTo>
                <a:cubicBezTo>
                  <a:pt x="5922" y="8639"/>
                  <a:pt x="8361" y="8639"/>
                  <a:pt x="11148" y="8639"/>
                </a:cubicBezTo>
                <a:cubicBezTo>
                  <a:pt x="15677" y="8639"/>
                  <a:pt x="21251" y="0"/>
                  <a:pt x="25083" y="0"/>
                </a:cubicBezTo>
                <a:lnTo>
                  <a:pt x="27870" y="0"/>
                </a:ln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 bwMode="auto">
          <a:xfrm>
            <a:off x="11292411" y="6221722"/>
            <a:ext cx="671224" cy="457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2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98062921" name=""/>
          <p:cNvSpPr/>
          <p:nvPr/>
        </p:nvSpPr>
        <p:spPr bwMode="auto">
          <a:xfrm>
            <a:off x="5493364" y="3551845"/>
            <a:ext cx="997009" cy="16023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5099" y="40800"/>
                </a:moveTo>
                <a:cubicBezTo>
                  <a:pt x="38185" y="40800"/>
                  <a:pt x="40114" y="33599"/>
                  <a:pt x="39342" y="23999"/>
                </a:cubicBezTo>
                <a:cubicBezTo>
                  <a:pt x="37800" y="19199"/>
                  <a:pt x="40114" y="28800"/>
                  <a:pt x="42042" y="28800"/>
                </a:cubicBezTo>
                <a:cubicBezTo>
                  <a:pt x="43200" y="19199"/>
                  <a:pt x="37800" y="4799"/>
                  <a:pt x="36257" y="2399"/>
                </a:cubicBezTo>
                <a:cubicBezTo>
                  <a:pt x="36257" y="14400"/>
                  <a:pt x="38957" y="23999"/>
                  <a:pt x="40500" y="26400"/>
                </a:cubicBezTo>
                <a:cubicBezTo>
                  <a:pt x="38571" y="21599"/>
                  <a:pt x="35485" y="16799"/>
                  <a:pt x="33171" y="14400"/>
                </a:cubicBezTo>
                <a:cubicBezTo>
                  <a:pt x="30857" y="14400"/>
                  <a:pt x="33557" y="23999"/>
                  <a:pt x="35099" y="26400"/>
                </a:cubicBezTo>
                <a:cubicBezTo>
                  <a:pt x="36642" y="28800"/>
                  <a:pt x="35871" y="19199"/>
                  <a:pt x="32400" y="19199"/>
                </a:cubicBezTo>
                <a:cubicBezTo>
                  <a:pt x="30085" y="16799"/>
                  <a:pt x="26999" y="16799"/>
                  <a:pt x="28928" y="31199"/>
                </a:cubicBezTo>
                <a:cubicBezTo>
                  <a:pt x="31628" y="33599"/>
                  <a:pt x="28542" y="26400"/>
                  <a:pt x="26228" y="21599"/>
                </a:cubicBezTo>
                <a:cubicBezTo>
                  <a:pt x="24300" y="21599"/>
                  <a:pt x="27385" y="26400"/>
                  <a:pt x="23914" y="14400"/>
                </a:cubicBezTo>
                <a:cubicBezTo>
                  <a:pt x="20057" y="12000"/>
                  <a:pt x="16971" y="9599"/>
                  <a:pt x="20057" y="19199"/>
                </a:cubicBezTo>
                <a:cubicBezTo>
                  <a:pt x="22757" y="21599"/>
                  <a:pt x="21600" y="12000"/>
                  <a:pt x="18900" y="4799"/>
                </a:cubicBezTo>
                <a:cubicBezTo>
                  <a:pt x="16200" y="4799"/>
                  <a:pt x="13114" y="4799"/>
                  <a:pt x="16585" y="12000"/>
                </a:cubicBezTo>
                <a:cubicBezTo>
                  <a:pt x="15042" y="9599"/>
                  <a:pt x="8871" y="0"/>
                  <a:pt x="3471" y="0"/>
                </a:cubicBezTo>
                <a:cubicBezTo>
                  <a:pt x="771" y="0"/>
                  <a:pt x="2700" y="19199"/>
                  <a:pt x="3857" y="26400"/>
                </a:cubicBezTo>
                <a:cubicBezTo>
                  <a:pt x="0" y="31199"/>
                  <a:pt x="1542" y="40800"/>
                  <a:pt x="4628" y="43200"/>
                </a:cubicBezTo>
                <a:cubicBezTo>
                  <a:pt x="9257" y="43200"/>
                  <a:pt x="14657" y="43200"/>
                  <a:pt x="20442" y="33599"/>
                </a:cubicBezTo>
                <a:cubicBezTo>
                  <a:pt x="24300" y="26400"/>
                  <a:pt x="11957" y="28800"/>
                  <a:pt x="8100" y="31199"/>
                </a:cubicBezTo>
                <a:cubicBezTo>
                  <a:pt x="18900" y="31199"/>
                  <a:pt x="24300" y="21599"/>
                  <a:pt x="27771" y="14400"/>
                </a:cubicBezTo>
                <a:cubicBezTo>
                  <a:pt x="24300" y="9599"/>
                  <a:pt x="18514" y="7199"/>
                  <a:pt x="11957" y="4799"/>
                </a:cubicBezTo>
                <a:cubicBezTo>
                  <a:pt x="7714" y="2399"/>
                  <a:pt x="9257" y="9599"/>
                  <a:pt x="13885" y="14400"/>
                </a:cubicBezTo>
                <a:cubicBezTo>
                  <a:pt x="20057" y="16799"/>
                  <a:pt x="28157" y="19199"/>
                  <a:pt x="32400" y="19199"/>
                </a:cubicBezTo>
                <a:cubicBezTo>
                  <a:pt x="30471" y="9599"/>
                  <a:pt x="27385" y="9599"/>
                  <a:pt x="25071" y="9599"/>
                </a:cubicBezTo>
              </a:path>
            </a:pathLst>
          </a:custGeom>
          <a:noFill/>
          <a:ln w="126000">
            <a:solidFill>
              <a:srgbClr val="FFFFFF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873497" name=""/>
          <p:cNvSpPr/>
          <p:nvPr/>
        </p:nvSpPr>
        <p:spPr bwMode="auto">
          <a:xfrm>
            <a:off x="5808422" y="3245897"/>
            <a:ext cx="508616" cy="36990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6916" y="32400"/>
                </a:moveTo>
                <a:cubicBezTo>
                  <a:pt x="33774" y="34559"/>
                  <a:pt x="30632" y="34559"/>
                  <a:pt x="27490" y="34559"/>
                </a:cubicBezTo>
                <a:cubicBezTo>
                  <a:pt x="33774" y="36720"/>
                  <a:pt x="39272" y="38879"/>
                  <a:pt x="43200" y="38879"/>
                </a:cubicBezTo>
                <a:cubicBezTo>
                  <a:pt x="35345" y="41040"/>
                  <a:pt x="26705" y="41040"/>
                  <a:pt x="18065" y="42119"/>
                </a:cubicBezTo>
                <a:cubicBezTo>
                  <a:pt x="14138" y="43200"/>
                  <a:pt x="21992" y="43200"/>
                  <a:pt x="29847" y="43200"/>
                </a:cubicBezTo>
                <a:cubicBezTo>
                  <a:pt x="35345" y="43200"/>
                  <a:pt x="37701" y="39960"/>
                  <a:pt x="34559" y="38879"/>
                </a:cubicBezTo>
                <a:cubicBezTo>
                  <a:pt x="30632" y="38879"/>
                  <a:pt x="26705" y="38879"/>
                  <a:pt x="21207" y="38879"/>
                </a:cubicBezTo>
                <a:cubicBezTo>
                  <a:pt x="18065" y="38879"/>
                  <a:pt x="25920" y="38879"/>
                  <a:pt x="30632" y="38879"/>
                </a:cubicBezTo>
                <a:cubicBezTo>
                  <a:pt x="23563" y="35640"/>
                  <a:pt x="18850" y="34559"/>
                  <a:pt x="14923" y="34559"/>
                </a:cubicBezTo>
                <a:cubicBezTo>
                  <a:pt x="21992" y="33480"/>
                  <a:pt x="28276" y="30239"/>
                  <a:pt x="32989" y="29160"/>
                </a:cubicBezTo>
                <a:cubicBezTo>
                  <a:pt x="27490" y="23760"/>
                  <a:pt x="22778" y="23760"/>
                  <a:pt x="15709" y="22679"/>
                </a:cubicBezTo>
                <a:cubicBezTo>
                  <a:pt x="7854" y="22679"/>
                  <a:pt x="4712" y="23760"/>
                  <a:pt x="10210" y="25919"/>
                </a:cubicBezTo>
                <a:cubicBezTo>
                  <a:pt x="18065" y="25919"/>
                  <a:pt x="25134" y="23760"/>
                  <a:pt x="28276" y="21599"/>
                </a:cubicBezTo>
                <a:cubicBezTo>
                  <a:pt x="25134" y="20520"/>
                  <a:pt x="20421" y="20520"/>
                  <a:pt x="12567" y="20520"/>
                </a:cubicBezTo>
                <a:cubicBezTo>
                  <a:pt x="5498" y="20520"/>
                  <a:pt x="0" y="20520"/>
                  <a:pt x="4712" y="20520"/>
                </a:cubicBezTo>
                <a:cubicBezTo>
                  <a:pt x="11781" y="20520"/>
                  <a:pt x="21207" y="17279"/>
                  <a:pt x="27490" y="16200"/>
                </a:cubicBezTo>
                <a:cubicBezTo>
                  <a:pt x="25920" y="11880"/>
                  <a:pt x="18850" y="11880"/>
                  <a:pt x="9425" y="11880"/>
                </a:cubicBezTo>
                <a:cubicBezTo>
                  <a:pt x="3927" y="16200"/>
                  <a:pt x="0" y="19439"/>
                  <a:pt x="4712" y="19439"/>
                </a:cubicBezTo>
                <a:cubicBezTo>
                  <a:pt x="9425" y="19439"/>
                  <a:pt x="15709" y="16200"/>
                  <a:pt x="21207" y="11880"/>
                </a:cubicBezTo>
                <a:cubicBezTo>
                  <a:pt x="23563" y="6479"/>
                  <a:pt x="23563" y="2159"/>
                  <a:pt x="20421" y="0"/>
                </a:cubicBezTo>
                <a:quadBezTo>
                  <a:pt x="16494" y="3239"/>
                  <a:pt x="13352" y="9719"/>
                </a:quadBez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3897369" name=""/>
          <p:cNvSpPr/>
          <p:nvPr/>
        </p:nvSpPr>
        <p:spPr bwMode="auto">
          <a:xfrm>
            <a:off x="5734441" y="3116431"/>
            <a:ext cx="397645" cy="41614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0719"/>
                </a:moveTo>
                <a:cubicBezTo>
                  <a:pt x="7032" y="23039"/>
                  <a:pt x="16074" y="16320"/>
                  <a:pt x="30139" y="7679"/>
                </a:cubicBezTo>
                <a:cubicBezTo>
                  <a:pt x="38176" y="2879"/>
                  <a:pt x="43200" y="0"/>
                  <a:pt x="35162" y="9600"/>
                </a:cubicBezTo>
                <a:cubicBezTo>
                  <a:pt x="28130" y="19199"/>
                  <a:pt x="16074" y="27840"/>
                  <a:pt x="5023" y="35520"/>
                </a:cubicBezTo>
                <a:cubicBezTo>
                  <a:pt x="1004" y="39360"/>
                  <a:pt x="9041" y="29759"/>
                  <a:pt x="17079" y="22079"/>
                </a:cubicBezTo>
                <a:cubicBezTo>
                  <a:pt x="25116" y="14399"/>
                  <a:pt x="29134" y="11519"/>
                  <a:pt x="26120" y="16320"/>
                </a:cubicBezTo>
                <a:cubicBezTo>
                  <a:pt x="19088" y="24959"/>
                  <a:pt x="13060" y="35520"/>
                  <a:pt x="10046" y="40319"/>
                </a:cubicBezTo>
                <a:cubicBezTo>
                  <a:pt x="18083" y="34559"/>
                  <a:pt x="22102" y="27840"/>
                  <a:pt x="30139" y="21119"/>
                </a:cubicBezTo>
                <a:cubicBezTo>
                  <a:pt x="32148" y="24959"/>
                  <a:pt x="29134" y="31680"/>
                  <a:pt x="27125" y="39360"/>
                </a:cubicBezTo>
                <a:lnTo>
                  <a:pt x="29134" y="43200"/>
                </a:ln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149768" name=""/>
          <p:cNvSpPr/>
          <p:nvPr/>
        </p:nvSpPr>
        <p:spPr bwMode="auto">
          <a:xfrm>
            <a:off x="5272062" y="3218155"/>
            <a:ext cx="665825" cy="36990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6480"/>
                </a:moveTo>
                <a:cubicBezTo>
                  <a:pt x="41400" y="3240"/>
                  <a:pt x="40800" y="7559"/>
                  <a:pt x="39000" y="15120"/>
                </a:cubicBezTo>
                <a:cubicBezTo>
                  <a:pt x="36600" y="23760"/>
                  <a:pt x="35400" y="31320"/>
                  <a:pt x="34800" y="37799"/>
                </a:cubicBezTo>
                <a:cubicBezTo>
                  <a:pt x="34800" y="31320"/>
                  <a:pt x="35400" y="23760"/>
                  <a:pt x="35400" y="18360"/>
                </a:cubicBezTo>
                <a:cubicBezTo>
                  <a:pt x="35400" y="9720"/>
                  <a:pt x="33600" y="3240"/>
                  <a:pt x="31800" y="0"/>
                </a:cubicBezTo>
                <a:cubicBezTo>
                  <a:pt x="31200" y="4320"/>
                  <a:pt x="30600" y="15120"/>
                  <a:pt x="28799" y="30240"/>
                </a:cubicBezTo>
                <a:cubicBezTo>
                  <a:pt x="27000" y="39960"/>
                  <a:pt x="28199" y="30240"/>
                  <a:pt x="26400" y="22680"/>
                </a:cubicBezTo>
                <a:cubicBezTo>
                  <a:pt x="23399" y="17280"/>
                  <a:pt x="19800" y="15120"/>
                  <a:pt x="17400" y="15120"/>
                </a:cubicBezTo>
                <a:cubicBezTo>
                  <a:pt x="13200" y="18360"/>
                  <a:pt x="9600" y="24839"/>
                  <a:pt x="6000" y="31320"/>
                </a:cubicBezTo>
                <a:cubicBezTo>
                  <a:pt x="1800" y="38880"/>
                  <a:pt x="0" y="43200"/>
                  <a:pt x="4800" y="39960"/>
                </a:cubicBezTo>
                <a:cubicBezTo>
                  <a:pt x="11400" y="36720"/>
                  <a:pt x="18599" y="32400"/>
                  <a:pt x="25200" y="31320"/>
                </a:cubicBezTo>
                <a:lnTo>
                  <a:pt x="27600" y="30240"/>
                </a:ln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983008" name=""/>
          <p:cNvSpPr/>
          <p:nvPr/>
        </p:nvSpPr>
        <p:spPr bwMode="auto">
          <a:xfrm>
            <a:off x="5641965" y="3597305"/>
            <a:ext cx="749052" cy="4623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2133" y="43200"/>
                  <a:pt x="5866" y="43200"/>
                  <a:pt x="8533" y="43200"/>
                </a:cubicBezTo>
                <a:cubicBezTo>
                  <a:pt x="11200" y="43200"/>
                  <a:pt x="14933" y="43200"/>
                  <a:pt x="18133" y="34560"/>
                </a:cubicBezTo>
                <a:cubicBezTo>
                  <a:pt x="20266" y="34560"/>
                  <a:pt x="22400" y="25920"/>
                  <a:pt x="25599" y="25920"/>
                </a:cubicBezTo>
                <a:cubicBezTo>
                  <a:pt x="28799" y="25920"/>
                  <a:pt x="32000" y="25920"/>
                  <a:pt x="34133" y="17279"/>
                </a:cubicBezTo>
                <a:cubicBezTo>
                  <a:pt x="36799" y="17279"/>
                  <a:pt x="38933" y="8639"/>
                  <a:pt x="41066" y="8639"/>
                </a:cubicBezTo>
                <a:cubicBezTo>
                  <a:pt x="43200" y="8639"/>
                  <a:pt x="41066" y="8639"/>
                  <a:pt x="38933" y="8639"/>
                </a:cubicBezTo>
                <a:cubicBezTo>
                  <a:pt x="36799" y="8639"/>
                  <a:pt x="33066" y="0"/>
                  <a:pt x="29866" y="0"/>
                </a:cubicBez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382212" name=""/>
          <p:cNvSpPr/>
          <p:nvPr/>
        </p:nvSpPr>
        <p:spPr bwMode="auto">
          <a:xfrm>
            <a:off x="5891650" y="3652791"/>
            <a:ext cx="490121" cy="1849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3260" y="43200"/>
                  <a:pt x="7335" y="43200"/>
                  <a:pt x="11411" y="43200"/>
                </a:cubicBezTo>
                <a:cubicBezTo>
                  <a:pt x="16301" y="43200"/>
                  <a:pt x="19562" y="43200"/>
                  <a:pt x="22822" y="43200"/>
                </a:cubicBezTo>
                <a:cubicBezTo>
                  <a:pt x="27713" y="43200"/>
                  <a:pt x="30973" y="43200"/>
                  <a:pt x="35049" y="43200"/>
                </a:cubicBezTo>
                <a:quadBezTo>
                  <a:pt x="39939" y="0"/>
                  <a:pt x="43200" y="0"/>
                </a:quadBezTo>
              </a:path>
            </a:pathLst>
          </a:custGeom>
          <a:noFill/>
          <a:ln w="216000">
            <a:solidFill>
              <a:srgbClr val="FFFFFF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0139394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327548" y="943075"/>
            <a:ext cx="6265774" cy="4702046"/>
          </a:xfrm>
          <a:prstGeom prst="rect">
            <a:avLst/>
          </a:prstGeom>
        </p:spPr>
      </p:pic>
      <p:sp>
        <p:nvSpPr>
          <p:cNvPr id="69" name="Google Shape;69;p14"/>
          <p:cNvSpPr txBox="1"/>
          <p:nvPr>
            <p:ph type="ctrTitle"/>
          </p:nvPr>
        </p:nvSpPr>
        <p:spPr bwMode="auto">
          <a:xfrm flipH="0" flipV="0">
            <a:off x="1010949" y="709199"/>
            <a:ext cx="5479422" cy="5439600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3" tIns="45699" rIns="91423" bIns="45699" numCol="1" spcCol="0" rtlCol="0" fromWordArt="0" anchor="ctr" anchorCtr="0" forceAA="0" upright="0" compatLnSpc="0">
            <a:normAutofit fontScale="95000" lnSpcReduction="1000"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25000"/>
              <a:buFont typeface="Arial"/>
              <a:buNone/>
              <a:defRPr/>
            </a:pPr>
            <a:r>
              <a:rPr lang="en-US">
                <a:solidFill>
                  <a:srgbClr val="1F3864"/>
                </a:solidFill>
                <a:latin typeface="Arial"/>
                <a:ea typeface="Arial"/>
                <a:cs typeface="Arial"/>
              </a:rPr>
              <a:t>Цель: </a:t>
            </a:r>
            <a:br>
              <a:rPr lang="en-US">
                <a:solidFill>
                  <a:srgbClr val="1F3864"/>
                </a:solidFill>
                <a:latin typeface="Arial"/>
                <a:ea typeface="Arial"/>
                <a:cs typeface="Arial"/>
              </a:rPr>
            </a:br>
            <a:br>
              <a:rPr lang="en-US">
                <a:solidFill>
                  <a:srgbClr val="1F3864"/>
                </a:solidFill>
                <a:latin typeface="Arial"/>
                <a:ea typeface="Arial"/>
                <a:cs typeface="Arial"/>
              </a:rPr>
            </a:br>
            <a:r>
              <a:rPr lang="en-US" sz="3600">
                <a:solidFill>
                  <a:srgbClr val="1F3864"/>
                </a:solidFill>
                <a:latin typeface="Arial"/>
                <a:ea typeface="Arial"/>
                <a:cs typeface="Arial"/>
              </a:rPr>
              <a:t>Прокси-сервер в виде расширения </a:t>
            </a:r>
            <a:br>
              <a:rPr lang="en-US" sz="3600">
                <a:solidFill>
                  <a:srgbClr val="1F3864"/>
                </a:solidFill>
                <a:latin typeface="Arial"/>
                <a:ea typeface="Arial"/>
                <a:cs typeface="Arial"/>
              </a:rPr>
            </a:br>
            <a:r>
              <a:rPr lang="en-US" sz="3600">
                <a:solidFill>
                  <a:srgbClr val="1F3864"/>
                </a:solidFill>
                <a:latin typeface="Arial"/>
                <a:ea typeface="Arial"/>
                <a:cs typeface="Arial"/>
              </a:rPr>
              <a:t>для PostgreSQL для тестирования расширения BiHA</a:t>
            </a:r>
            <a:br>
              <a:rPr lang="en-US">
                <a:solidFill>
                  <a:srgbClr val="1F3864"/>
                </a:solidFill>
                <a:latin typeface="Arial"/>
                <a:ea typeface="Arial"/>
                <a:cs typeface="Arial"/>
              </a:rPr>
            </a:br>
            <a:br>
              <a:rPr lang="en-US" sz="3600">
                <a:solidFill>
                  <a:srgbClr val="1F3864"/>
                </a:solidFill>
                <a:latin typeface="Arial"/>
                <a:ea typeface="Arial"/>
                <a:cs typeface="Arial"/>
              </a:rPr>
            </a:br>
            <a:endParaRPr sz="3600">
              <a:solidFill>
                <a:srgbClr val="1F3864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666666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12786126" name="Google Shape;61;p13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0" y="0"/>
            <a:ext cx="1219199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2864941" name="Google Shape;63;p13"/>
          <p:cNvSpPr txBox="1"/>
          <p:nvPr/>
        </p:nvSpPr>
        <p:spPr bwMode="auto">
          <a:xfrm>
            <a:off x="11292411" y="6221722"/>
            <a:ext cx="671584" cy="457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3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206113098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2337517" y="1126437"/>
            <a:ext cx="7516962" cy="5640978"/>
          </a:xfrm>
          <a:prstGeom prst="rect">
            <a:avLst/>
          </a:prstGeom>
        </p:spPr>
      </p:pic>
      <p:sp>
        <p:nvSpPr>
          <p:cNvPr id="1502393520" name=""/>
          <p:cNvSpPr txBox="1"/>
          <p:nvPr/>
        </p:nvSpPr>
        <p:spPr bwMode="auto">
          <a:xfrm flipH="0" flipV="0">
            <a:off x="576497" y="383190"/>
            <a:ext cx="5936815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25000"/>
              <a:buFont typeface="Arial"/>
              <a:buNone/>
              <a:defRPr/>
            </a:pPr>
            <a:r>
              <a:rPr lang="en-US" sz="6000">
                <a:solidFill>
                  <a:srgbClr val="1F3864"/>
                </a:solidFill>
                <a:latin typeface="Arial"/>
                <a:ea typeface="Arial"/>
                <a:cs typeface="Arial"/>
              </a:rPr>
              <a:t>Реализация: </a:t>
            </a:r>
            <a:endParaRPr sz="6000">
              <a:solidFill>
                <a:srgbClr val="1F3864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666666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77600929" name="Google Shape;61;p13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0" y="0"/>
            <a:ext cx="1219199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7029623" name="Google Shape;63;p13"/>
          <p:cNvSpPr txBox="1"/>
          <p:nvPr/>
        </p:nvSpPr>
        <p:spPr bwMode="auto">
          <a:xfrm>
            <a:off x="11292411" y="6221722"/>
            <a:ext cx="672304" cy="457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4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61842698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748295" y="1426026"/>
            <a:ext cx="6695408" cy="5024457"/>
          </a:xfrm>
          <a:prstGeom prst="rect">
            <a:avLst/>
          </a:prstGeom>
        </p:spPr>
      </p:pic>
      <p:pic>
        <p:nvPicPr>
          <p:cNvPr id="170007617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319442" y="1171797"/>
            <a:ext cx="7372959" cy="5532913"/>
          </a:xfrm>
          <a:prstGeom prst="rect">
            <a:avLst/>
          </a:prstGeom>
        </p:spPr>
      </p:pic>
      <p:sp>
        <p:nvSpPr>
          <p:cNvPr id="170936058" name=""/>
          <p:cNvSpPr txBox="1"/>
          <p:nvPr/>
        </p:nvSpPr>
        <p:spPr bwMode="auto">
          <a:xfrm flipH="0" flipV="0">
            <a:off x="576497" y="383190"/>
            <a:ext cx="5929615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25000"/>
              <a:buFont typeface="Arial"/>
              <a:buNone/>
              <a:defRPr/>
            </a:pPr>
            <a:r>
              <a:rPr lang="en-US" sz="6000" b="0" i="0" u="none" strike="noStrike" cap="none" spc="0">
                <a:solidFill>
                  <a:srgbClr val="1F3864"/>
                </a:solidFill>
                <a:latin typeface="Arial"/>
                <a:ea typeface="Arial"/>
                <a:cs typeface="Arial"/>
              </a:rPr>
              <a:t>Реализация:</a:t>
            </a:r>
            <a:r>
              <a:rPr lang="en-US" sz="6000">
                <a:solidFill>
                  <a:srgbClr val="1F3864"/>
                </a:solidFill>
                <a:latin typeface="Arial"/>
                <a:ea typeface="Arial"/>
                <a:cs typeface="Arial"/>
              </a:rPr>
              <a:t> </a:t>
            </a:r>
            <a:endParaRPr sz="6000">
              <a:solidFill>
                <a:srgbClr val="1F3864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666666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61839023" name="Google Shape;61;p13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0" y="0"/>
            <a:ext cx="1219199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2386832" name="Google Shape;63;p13"/>
          <p:cNvSpPr txBox="1"/>
          <p:nvPr/>
        </p:nvSpPr>
        <p:spPr bwMode="auto">
          <a:xfrm>
            <a:off x="11292411" y="6221722"/>
            <a:ext cx="673024" cy="457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5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87346962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748295" y="1426026"/>
            <a:ext cx="6695408" cy="5024457"/>
          </a:xfrm>
          <a:prstGeom prst="rect">
            <a:avLst/>
          </a:prstGeom>
        </p:spPr>
      </p:pic>
      <p:pic>
        <p:nvPicPr>
          <p:cNvPr id="40722052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686681" y="1379789"/>
            <a:ext cx="6757022" cy="5070693"/>
          </a:xfrm>
          <a:prstGeom prst="rect">
            <a:avLst/>
          </a:prstGeom>
        </p:spPr>
      </p:pic>
      <p:pic>
        <p:nvPicPr>
          <p:cNvPr id="11617850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2409773" y="1175046"/>
            <a:ext cx="7311979" cy="5487152"/>
          </a:xfrm>
          <a:prstGeom prst="rect">
            <a:avLst/>
          </a:prstGeom>
        </p:spPr>
      </p:pic>
      <p:pic>
        <p:nvPicPr>
          <p:cNvPr id="607554851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2292115" y="1083265"/>
            <a:ext cx="7547294" cy="5663739"/>
          </a:xfrm>
          <a:prstGeom prst="rect">
            <a:avLst/>
          </a:prstGeom>
        </p:spPr>
      </p:pic>
      <p:pic>
        <p:nvPicPr>
          <p:cNvPr id="1947121403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2291544" y="1106384"/>
            <a:ext cx="7547293" cy="5663740"/>
          </a:xfrm>
          <a:prstGeom prst="rect">
            <a:avLst/>
          </a:prstGeom>
        </p:spPr>
      </p:pic>
      <p:sp>
        <p:nvSpPr>
          <p:cNvPr id="868569737" name=""/>
          <p:cNvSpPr txBox="1"/>
          <p:nvPr/>
        </p:nvSpPr>
        <p:spPr bwMode="auto">
          <a:xfrm flipH="0" flipV="0">
            <a:off x="576497" y="383190"/>
            <a:ext cx="5928894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25000"/>
              <a:buFont typeface="Arial"/>
              <a:buNone/>
              <a:defRPr/>
            </a:pPr>
            <a:r>
              <a:rPr lang="en-US" sz="6000" b="0" i="0" u="none" strike="noStrike" cap="none" spc="0">
                <a:solidFill>
                  <a:srgbClr val="1F3864"/>
                </a:solidFill>
                <a:latin typeface="Arial"/>
                <a:ea typeface="Arial"/>
                <a:cs typeface="Arial"/>
              </a:rPr>
              <a:t>Реализация: </a:t>
            </a:r>
            <a:endParaRPr sz="6000">
              <a:solidFill>
                <a:srgbClr val="1F3864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666666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93721872" name="Google Shape;61;p13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0" y="0"/>
            <a:ext cx="1219199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815100" name="Google Shape;63;p13"/>
          <p:cNvSpPr txBox="1"/>
          <p:nvPr/>
        </p:nvSpPr>
        <p:spPr bwMode="auto">
          <a:xfrm>
            <a:off x="11292411" y="6221722"/>
            <a:ext cx="673384" cy="457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6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203277234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331334" y="1119301"/>
            <a:ext cx="7536771" cy="5655844"/>
          </a:xfrm>
          <a:prstGeom prst="rect">
            <a:avLst/>
          </a:prstGeom>
        </p:spPr>
      </p:pic>
      <p:sp>
        <p:nvSpPr>
          <p:cNvPr id="526421361" name=""/>
          <p:cNvSpPr txBox="1"/>
          <p:nvPr/>
        </p:nvSpPr>
        <p:spPr bwMode="auto">
          <a:xfrm flipH="0" flipV="0">
            <a:off x="576497" y="383190"/>
            <a:ext cx="5929255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25000"/>
              <a:buFont typeface="Arial"/>
              <a:buNone/>
              <a:defRPr/>
            </a:pPr>
            <a:r>
              <a:rPr lang="en-US" sz="6000" b="0" i="0" u="none" strike="noStrike" cap="none" spc="0">
                <a:solidFill>
                  <a:srgbClr val="1F3864"/>
                </a:solidFill>
                <a:latin typeface="Arial"/>
                <a:ea typeface="Arial"/>
                <a:cs typeface="Arial"/>
              </a:rPr>
              <a:t>Реализация: </a:t>
            </a:r>
            <a:r>
              <a:rPr lang="en-US" sz="6000">
                <a:solidFill>
                  <a:srgbClr val="1F3864"/>
                </a:solidFill>
                <a:latin typeface="Arial"/>
                <a:ea typeface="Arial"/>
                <a:cs typeface="Arial"/>
              </a:rPr>
              <a:t> </a:t>
            </a:r>
            <a:endParaRPr sz="6000">
              <a:solidFill>
                <a:srgbClr val="1F3864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666666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83088865" name="Google Shape;61;p13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0" y="0"/>
            <a:ext cx="1219199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0562362" name="Google Shape;63;p13"/>
          <p:cNvSpPr txBox="1"/>
          <p:nvPr/>
        </p:nvSpPr>
        <p:spPr bwMode="auto">
          <a:xfrm>
            <a:off x="11292411" y="6221722"/>
            <a:ext cx="674104" cy="457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7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70132858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420054" y="1109708"/>
            <a:ext cx="7549775" cy="5665602"/>
          </a:xfrm>
          <a:prstGeom prst="rect">
            <a:avLst/>
          </a:prstGeom>
        </p:spPr>
      </p:pic>
      <p:sp>
        <p:nvSpPr>
          <p:cNvPr id="1432015612" name=""/>
          <p:cNvSpPr txBox="1"/>
          <p:nvPr/>
        </p:nvSpPr>
        <p:spPr bwMode="auto">
          <a:xfrm flipH="0" flipV="0">
            <a:off x="576497" y="383190"/>
            <a:ext cx="5928894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25000"/>
              <a:buFont typeface="Arial"/>
              <a:buNone/>
              <a:defRPr/>
            </a:pPr>
            <a:r>
              <a:rPr lang="en-US" sz="6000" b="0" i="0" u="none" strike="noStrike" cap="none" spc="0">
                <a:solidFill>
                  <a:srgbClr val="1F3864"/>
                </a:solidFill>
                <a:latin typeface="Arial"/>
                <a:ea typeface="Arial"/>
                <a:cs typeface="Arial"/>
              </a:rPr>
              <a:t>Реализация: </a:t>
            </a:r>
            <a:endParaRPr sz="6000">
              <a:solidFill>
                <a:srgbClr val="1F3864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666666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16496309" name="Google Shape;61;p13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0" y="0"/>
            <a:ext cx="1219199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101363" name="Google Shape;63;p13"/>
          <p:cNvSpPr txBox="1"/>
          <p:nvPr/>
        </p:nvSpPr>
        <p:spPr bwMode="auto">
          <a:xfrm>
            <a:off x="11292408" y="6221720"/>
            <a:ext cx="681301" cy="457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8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1265929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86918" y="1394695"/>
            <a:ext cx="7041986" cy="5284540"/>
          </a:xfrm>
          <a:prstGeom prst="rect">
            <a:avLst/>
          </a:prstGeom>
        </p:spPr>
      </p:pic>
      <p:sp>
        <p:nvSpPr>
          <p:cNvPr id="1511517675" name=""/>
          <p:cNvSpPr txBox="1"/>
          <p:nvPr/>
        </p:nvSpPr>
        <p:spPr bwMode="auto">
          <a:xfrm flipH="0" flipV="0">
            <a:off x="545850" y="424766"/>
            <a:ext cx="5946534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25000"/>
              <a:buFont typeface="Arial"/>
              <a:buNone/>
              <a:defRPr/>
            </a:pPr>
            <a:r>
              <a:rPr lang="en-US" sz="6000">
                <a:solidFill>
                  <a:srgbClr val="1F3864"/>
                </a:solidFill>
                <a:latin typeface="Arial"/>
                <a:ea typeface="Arial"/>
                <a:cs typeface="Arial"/>
              </a:rPr>
              <a:t>Про токсики: </a:t>
            </a:r>
            <a:r>
              <a:rPr sz="6000">
                <a:solidFill>
                  <a:srgbClr val="1F3864"/>
                </a:solidFill>
                <a:latin typeface="Arial"/>
                <a:ea typeface="Arial"/>
                <a:cs typeface="Arial"/>
              </a:rPr>
              <a:t> </a:t>
            </a:r>
            <a:endParaRPr sz="6000">
              <a:solidFill>
                <a:srgbClr val="1F3864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24147852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5485176" y="1180943"/>
            <a:ext cx="6645743" cy="49871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ctrTitle"/>
          </p:nvPr>
        </p:nvSpPr>
        <p:spPr bwMode="auto">
          <a:xfrm>
            <a:off x="833227" y="0"/>
            <a:ext cx="7166824" cy="238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500"/>
              <a:buFont typeface="Arial"/>
              <a:buNone/>
              <a:defRPr/>
            </a:pPr>
            <a:r>
              <a:rPr lang="en-US">
                <a:solidFill>
                  <a:srgbClr val="1F3864"/>
                </a:solidFill>
                <a:latin typeface="Arial"/>
                <a:ea typeface="Arial"/>
                <a:cs typeface="Arial"/>
              </a:rPr>
              <a:t>Процесс     	работы:</a:t>
            </a:r>
            <a:endParaRPr>
              <a:solidFill>
                <a:srgbClr val="1F3864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9" name="Google Shape;79;p15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6524744" y="920834"/>
            <a:ext cx="5435293" cy="4446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714534" y="2387606"/>
            <a:ext cx="3021024" cy="2265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/>
          <p:nvPr/>
        </p:nvPicPr>
        <p:blipFill>
          <a:blip r:embed="rId4">
            <a:alphaModFix/>
          </a:blip>
          <a:srcRect l="0" t="0" r="0" b="0"/>
          <a:stretch/>
        </p:blipFill>
        <p:spPr bwMode="auto">
          <a:xfrm>
            <a:off x="461041" y="4944226"/>
            <a:ext cx="5013131" cy="1241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/>
          <p:nvPr/>
        </p:nvPicPr>
        <p:blipFill>
          <a:blip r:embed="rId5">
            <a:alphaModFix/>
          </a:blip>
          <a:srcRect l="0" t="0" r="0" b="0"/>
          <a:stretch/>
        </p:blipFill>
        <p:spPr bwMode="auto">
          <a:xfrm>
            <a:off x="3814354" y="2397276"/>
            <a:ext cx="3049897" cy="2063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/>
          <p:nvPr/>
        </p:nvPicPr>
        <p:blipFill>
          <a:blip r:embed="rId6">
            <a:alphaModFix/>
          </a:blip>
          <a:srcRect l="0" t="0" r="0" b="0"/>
          <a:stretch/>
        </p:blipFill>
        <p:spPr bwMode="auto">
          <a:xfrm>
            <a:off x="6864250" y="5688322"/>
            <a:ext cx="2952749" cy="533399"/>
          </a:xfrm>
          <a:prstGeom prst="rect">
            <a:avLst/>
          </a:prstGeom>
          <a:noFill/>
          <a:ln>
            <a:noFill/>
          </a:ln>
        </p:spPr>
      </p:pic>
      <p:sp>
        <p:nvSpPr>
          <p:cNvPr id="620500179" name="Google Shape;63;p13"/>
          <p:cNvSpPr txBox="1"/>
          <p:nvPr/>
        </p:nvSpPr>
        <p:spPr bwMode="auto">
          <a:xfrm>
            <a:off x="11292410" y="6221721"/>
            <a:ext cx="675903" cy="45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9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93674278" name=""/>
          <p:cNvSpPr txBox="1"/>
          <p:nvPr/>
        </p:nvSpPr>
        <p:spPr bwMode="auto">
          <a:xfrm flipH="0" flipV="0">
            <a:off x="4506063" y="4944225"/>
            <a:ext cx="3423898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А работать вместе оказалось тяжело...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ONLYOFFICE/7.4.1.36</Application>
  <DocSecurity>0</DocSecurity>
  <PresentationFormat>On-screen Show (4:3)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2023-08-10T04:48:23Z</dcterms:modified>
  <cp:category/>
  <cp:contentStatus/>
  <cp:version/>
</cp:coreProperties>
</file>