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5"/>
  </p:notesMasterIdLst>
  <p:handoutMasterIdLst>
    <p:handoutMasterId r:id="rId16"/>
  </p:handoutMasterIdLst>
  <p:sldIdLst>
    <p:sldId id="298" r:id="rId2"/>
    <p:sldId id="292" r:id="rId3"/>
    <p:sldId id="283" r:id="rId4"/>
    <p:sldId id="297" r:id="rId5"/>
    <p:sldId id="284" r:id="rId6"/>
    <p:sldId id="299" r:id="rId7"/>
    <p:sldId id="300" r:id="rId8"/>
    <p:sldId id="293" r:id="rId9"/>
    <p:sldId id="301" r:id="rId10"/>
    <p:sldId id="302" r:id="rId11"/>
    <p:sldId id="303" r:id="rId12"/>
    <p:sldId id="285" r:id="rId13"/>
    <p:sldId id="29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74" autoAdjust="0"/>
  </p:normalViewPr>
  <p:slideViewPr>
    <p:cSldViewPr snapToGrid="0">
      <p:cViewPr varScale="1">
        <p:scale>
          <a:sx n="70" d="100"/>
          <a:sy n="70" d="100"/>
        </p:scale>
        <p:origin x="508" y="3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88" d="100"/>
          <a:sy n="88" d="100"/>
        </p:scale>
        <p:origin x="288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2019/03/31</a:t>
            </a:fld>
            <a:endParaRPr lang="en-ZA" dirty="0"/>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ZA" smtClean="0"/>
              <a:t>2019/03/31</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ZA" smtClean="0"/>
              <a:t>‹#›</a:t>
            </a:fld>
            <a:endParaRPr lang="en-ZA"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xmlns=""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your Photo Here</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dirty="0"/>
              <a:t>Click to edit presentation title</a:t>
            </a:r>
            <a:endParaRPr lang="en-ZA" dirty="0"/>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smtClean="0"/>
              <a:t>Click to edit Master subtitle style</a:t>
            </a:r>
            <a:endParaRPr lang="en-ZA" dirty="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7" name="Subtitle 2">
            <a:extLst>
              <a:ext uri="{FF2B5EF4-FFF2-40B4-BE49-F238E27FC236}">
                <a16:creationId xmlns:a16="http://schemas.microsoft.com/office/drawing/2014/main" xmlns=""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6" name="Text Placeholder 4">
            <a:extLst>
              <a:ext uri="{FF2B5EF4-FFF2-40B4-BE49-F238E27FC236}">
                <a16:creationId xmlns:a16="http://schemas.microsoft.com/office/drawing/2014/main" xmlns="" id="{7867C73D-EE16-41D1-B7CE-A35C765E3B8D}"/>
              </a:ext>
            </a:extLst>
          </p:cNvPr>
          <p:cNvSpPr>
            <a:spLocks noGrp="1"/>
          </p:cNvSpPr>
          <p:nvPr>
            <p:ph type="body" sz="quarter" idx="12"/>
          </p:nvPr>
        </p:nvSpPr>
        <p:spPr>
          <a:xfrm>
            <a:off x="6299887" y="1511250"/>
            <a:ext cx="5472113" cy="46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9" name="Subtitle 2">
            <a:extLst>
              <a:ext uri="{FF2B5EF4-FFF2-40B4-BE49-F238E27FC236}">
                <a16:creationId xmlns:a16="http://schemas.microsoft.com/office/drawing/2014/main" xmlns=""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5" name="Text Placeholder 4">
            <a:extLst>
              <a:ext uri="{FF2B5EF4-FFF2-40B4-BE49-F238E27FC236}">
                <a16:creationId xmlns:a16="http://schemas.microsoft.com/office/drawing/2014/main" xmlns="" id="{16A38E24-EB1C-472F-B631-5DF32F9C4CF5}"/>
              </a:ext>
            </a:extLst>
          </p:cNvPr>
          <p:cNvSpPr>
            <a:spLocks noGrp="1"/>
          </p:cNvSpPr>
          <p:nvPr>
            <p:ph type="body" sz="quarter" idx="12"/>
          </p:nvPr>
        </p:nvSpPr>
        <p:spPr>
          <a:xfrm>
            <a:off x="4301550" y="1511476"/>
            <a:ext cx="3600450" cy="467924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1" name="Text Placeholder 5">
            <a:extLst>
              <a:ext uri="{FF2B5EF4-FFF2-40B4-BE49-F238E27FC236}">
                <a16:creationId xmlns:a16="http://schemas.microsoft.com/office/drawing/2014/main" xmlns="" id="{5B4A252E-78C9-4F76-98A4-A4B580AD072A}"/>
              </a:ext>
            </a:extLst>
          </p:cNvPr>
          <p:cNvSpPr>
            <a:spLocks noGrp="1"/>
          </p:cNvSpPr>
          <p:nvPr>
            <p:ph type="body" sz="quarter" idx="13"/>
          </p:nvPr>
        </p:nvSpPr>
        <p:spPr>
          <a:xfrm>
            <a:off x="8171550" y="1511475"/>
            <a:ext cx="3600450" cy="4679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Footer Placeholder 3">
            <a:extLst>
              <a:ext uri="{FF2B5EF4-FFF2-40B4-BE49-F238E27FC236}">
                <a16:creationId xmlns:a16="http://schemas.microsoft.com/office/drawing/2014/main" xmlns="" id="{6D4BCA97-F31B-451D-82F8-6E000DF2118A}"/>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xmlns="" id="{0817AAC4-A657-4D75-A527-0307AFF2B17B}"/>
              </a:ext>
            </a:extLst>
          </p:cNvPr>
          <p:cNvSpPr>
            <a:spLocks noGrp="1"/>
          </p:cNvSpPr>
          <p:nvPr>
            <p:ph type="sldNum" sz="quarter" idx="15"/>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10" name="Subtitle 2">
            <a:extLst>
              <a:ext uri="{FF2B5EF4-FFF2-40B4-BE49-F238E27FC236}">
                <a16:creationId xmlns:a16="http://schemas.microsoft.com/office/drawing/2014/main" xmlns=""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5" name="Text Placeholder 4">
            <a:extLst>
              <a:ext uri="{FF2B5EF4-FFF2-40B4-BE49-F238E27FC236}">
                <a16:creationId xmlns:a16="http://schemas.microsoft.com/office/drawing/2014/main" xmlns="" id="{1F5B3657-F2AE-455A-BF81-1A0C2ACECD20}"/>
              </a:ext>
            </a:extLst>
          </p:cNvPr>
          <p:cNvSpPr>
            <a:spLocks noGrp="1"/>
          </p:cNvSpPr>
          <p:nvPr>
            <p:ph type="body" sz="quarter" idx="12"/>
          </p:nvPr>
        </p:nvSpPr>
        <p:spPr>
          <a:xfrm>
            <a:off x="2726412" y="1512000"/>
            <a:ext cx="2160588" cy="4679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3" name="Text Placeholder 5">
            <a:extLst>
              <a:ext uri="{FF2B5EF4-FFF2-40B4-BE49-F238E27FC236}">
                <a16:creationId xmlns:a16="http://schemas.microsoft.com/office/drawing/2014/main" xmlns="" id="{6A983D98-E0AB-429A-9EC2-B50D4216D691}"/>
              </a:ext>
            </a:extLst>
          </p:cNvPr>
          <p:cNvSpPr>
            <a:spLocks noGrp="1"/>
          </p:cNvSpPr>
          <p:nvPr>
            <p:ph type="body" sz="quarter" idx="13"/>
          </p:nvPr>
        </p:nvSpPr>
        <p:spPr>
          <a:xfrm>
            <a:off x="5021412" y="1512000"/>
            <a:ext cx="2160588" cy="4679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5" name="Text Placeholder 6">
            <a:extLst>
              <a:ext uri="{FF2B5EF4-FFF2-40B4-BE49-F238E27FC236}">
                <a16:creationId xmlns:a16="http://schemas.microsoft.com/office/drawing/2014/main" xmlns="" id="{755213BF-EF6D-45DC-A01B-DE6C2F23A6D2}"/>
              </a:ext>
            </a:extLst>
          </p:cNvPr>
          <p:cNvSpPr>
            <a:spLocks noGrp="1"/>
          </p:cNvSpPr>
          <p:nvPr>
            <p:ph type="body" sz="quarter" idx="14"/>
          </p:nvPr>
        </p:nvSpPr>
        <p:spPr>
          <a:xfrm>
            <a:off x="7316412" y="1507535"/>
            <a:ext cx="2160588" cy="4679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7" name="Text Placeholder 7">
            <a:extLst>
              <a:ext uri="{FF2B5EF4-FFF2-40B4-BE49-F238E27FC236}">
                <a16:creationId xmlns:a16="http://schemas.microsoft.com/office/drawing/2014/main" xmlns="" id="{77D6BBBA-F4A3-45D4-91BC-A405FFDC7C3D}"/>
              </a:ext>
            </a:extLst>
          </p:cNvPr>
          <p:cNvSpPr>
            <a:spLocks noGrp="1"/>
          </p:cNvSpPr>
          <p:nvPr>
            <p:ph type="body" sz="quarter" idx="15"/>
          </p:nvPr>
        </p:nvSpPr>
        <p:spPr>
          <a:xfrm>
            <a:off x="9611412" y="1507535"/>
            <a:ext cx="2160588" cy="46837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Footer Placeholder 3">
            <a:extLst>
              <a:ext uri="{FF2B5EF4-FFF2-40B4-BE49-F238E27FC236}">
                <a16:creationId xmlns:a16="http://schemas.microsoft.com/office/drawing/2014/main" xmlns="" id="{2D09234E-176D-4BBF-9391-7B6F018C51AB}"/>
              </a:ext>
            </a:extLst>
          </p:cNvPr>
          <p:cNvSpPr>
            <a:spLocks noGrp="1"/>
          </p:cNvSpPr>
          <p:nvPr>
            <p:ph type="ftr" sz="quarter" idx="16"/>
          </p:nvPr>
        </p:nvSpPr>
        <p:spPr/>
        <p:txBody>
          <a:bodyPr/>
          <a:lstStyle/>
          <a:p>
            <a:r>
              <a:rPr lang="en-ZA" dirty="0"/>
              <a:t>Add a footer</a:t>
            </a:r>
          </a:p>
        </p:txBody>
      </p:sp>
      <p:sp>
        <p:nvSpPr>
          <p:cNvPr id="6" name="Slide Number Placeholder 5">
            <a:extLst>
              <a:ext uri="{FF2B5EF4-FFF2-40B4-BE49-F238E27FC236}">
                <a16:creationId xmlns:a16="http://schemas.microsoft.com/office/drawing/2014/main" xmlns="" id="{009ABD5E-B8F1-4246-B167-09138760AD7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dirty="0"/>
              <a:t>Click to edit presentation title</a:t>
            </a:r>
            <a:endParaRPr lang="en-ZA" dirty="0"/>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smtClean="0"/>
              <a:t>Click to edit Master subtitle style</a:t>
            </a:r>
            <a:endParaRPr lang="en-ZA" dirty="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ZA" dirty="0"/>
              <a:t>Click to edit section divider</a:t>
            </a:r>
          </a:p>
        </p:txBody>
      </p:sp>
      <p:sp>
        <p:nvSpPr>
          <p:cNvPr id="4" name="Footer Placeholder 3">
            <a:extLst>
              <a:ext uri="{FF2B5EF4-FFF2-40B4-BE49-F238E27FC236}">
                <a16:creationId xmlns:a16="http://schemas.microsoft.com/office/drawing/2014/main" xmlns="" id="{6816FE98-6A12-44EC-8485-8B5EFABDF9B2}"/>
              </a:ext>
            </a:extLst>
          </p:cNvPr>
          <p:cNvSpPr>
            <a:spLocks noGrp="1"/>
          </p:cNvSpPr>
          <p:nvPr>
            <p:ph type="ftr" sz="quarter" idx="11"/>
          </p:nvPr>
        </p:nvSpPr>
        <p:spPr/>
        <p:txBody>
          <a:bodyPr/>
          <a:lstStyle/>
          <a:p>
            <a:r>
              <a:rPr lang="en-ZA" dirty="0"/>
              <a:t>Add a footer</a:t>
            </a:r>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xmlns="" id="{F50EF489-F21B-4E7C-9A44-D3CC8DC34F5F}"/>
              </a:ext>
            </a:extLst>
          </p:cNvPr>
          <p:cNvSpPr>
            <a:spLocks noGrp="1"/>
          </p:cNvSpPr>
          <p:nvPr>
            <p:ph type="sldNum" sz="quarter" idx="12"/>
          </p:nvPr>
        </p:nvSpPr>
        <p:spPr/>
        <p:txBody>
          <a:bodyPr/>
          <a:lstStyle/>
          <a:p>
            <a:fld id="{19B51A1E-902D-48AF-9020-955120F399B6}" type="slidenum">
              <a:rPr lang="en-ZA" smtClean="0"/>
              <a:pPr/>
              <a:t>‹#›</a:t>
            </a:fld>
            <a:endParaRPr lang="en-ZA" dirty="0"/>
          </a:p>
        </p:txBody>
      </p:sp>
      <p:sp>
        <p:nvSpPr>
          <p:cNvPr id="11" name="Text Placeholder 2">
            <a:extLst>
              <a:ext uri="{FF2B5EF4-FFF2-40B4-BE49-F238E27FC236}">
                <a16:creationId xmlns:a16="http://schemas.microsoft.com/office/drawing/2014/main" xmlns=""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smtClean="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Footer Placeholder 3">
            <a:extLst>
              <a:ext uri="{FF2B5EF4-FFF2-40B4-BE49-F238E27FC236}">
                <a16:creationId xmlns:a16="http://schemas.microsoft.com/office/drawing/2014/main" xmlns="" id="{E8FE0EB3-0FF4-4285-B9D3-90A5751B7BBF}"/>
              </a:ext>
            </a:extLst>
          </p:cNvPr>
          <p:cNvSpPr>
            <a:spLocks noGrp="1"/>
          </p:cNvSpPr>
          <p:nvPr>
            <p:ph type="ftr" sz="quarter" idx="12"/>
          </p:nvPr>
        </p:nvSpPr>
        <p:spPr/>
        <p:txBody>
          <a:bodyPr/>
          <a:lstStyle/>
          <a:p>
            <a:r>
              <a:rPr lang="en-ZA" dirty="0"/>
              <a:t>Add a footer</a:t>
            </a:r>
          </a:p>
        </p:txBody>
      </p:sp>
      <p:sp>
        <p:nvSpPr>
          <p:cNvPr id="5" name="Slide Number Placeholder 4">
            <a:extLst>
              <a:ext uri="{FF2B5EF4-FFF2-40B4-BE49-F238E27FC236}">
                <a16:creationId xmlns:a16="http://schemas.microsoft.com/office/drawing/2014/main" xmlns="" id="{C8DE0AAD-6FBD-416B-A91A-21F2B737919E}"/>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9" name="Content Placeholder 3">
            <a:extLst>
              <a:ext uri="{FF2B5EF4-FFF2-40B4-BE49-F238E27FC236}">
                <a16:creationId xmlns:a16="http://schemas.microsoft.com/office/drawing/2014/main" xmlns="" id="{EE1E0B79-3CC8-4DCF-8AEC-AC43BC9A3048}"/>
              </a:ext>
            </a:extLst>
          </p:cNvPr>
          <p:cNvSpPr>
            <a:spLocks noGrp="1"/>
          </p:cNvSpPr>
          <p:nvPr>
            <p:ph sz="half" idx="2"/>
          </p:nvPr>
        </p:nvSpPr>
        <p:spPr>
          <a:xfrm>
            <a:off x="6311886" y="1007250"/>
            <a:ext cx="5460114" cy="5169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a:extLst>
              <a:ext uri="{FF2B5EF4-FFF2-40B4-BE49-F238E27FC236}">
                <a16:creationId xmlns:a16="http://schemas.microsoft.com/office/drawing/2014/main" xmlns="" id="{15546508-E26C-46CD-8939-D20E71BF4ED7}"/>
              </a:ext>
            </a:extLst>
          </p:cNvPr>
          <p:cNvSpPr>
            <a:spLocks noGrp="1"/>
          </p:cNvSpPr>
          <p:nvPr>
            <p:ph sz="half" idx="1"/>
          </p:nvPr>
        </p:nvSpPr>
        <p:spPr>
          <a:xfrm>
            <a:off x="431999" y="1007250"/>
            <a:ext cx="5448115" cy="5169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11" name="Rectangle 10" descr="Accent block left">
            <a:extLst>
              <a:ext uri="{FF2B5EF4-FFF2-40B4-BE49-F238E27FC236}">
                <a16:creationId xmlns:a16="http://schemas.microsoft.com/office/drawing/2014/main" xmlns="" id="{48A1A904-FE62-4BE3-BAE9-0EEAE7B1E38C}"/>
              </a:ext>
              <a:ext uri="{C183D7F6-B498-43B3-948B-1728B52AA6E4}">
                <adec:decorative xmlns:adec="http://schemas.microsoft.com/office/drawing/2017/decorative" xmlns=""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2" name="Rectangle 11" descr="Accent bar right&#10;">
            <a:extLst>
              <a:ext uri="{FF2B5EF4-FFF2-40B4-BE49-F238E27FC236}">
                <a16:creationId xmlns:a16="http://schemas.microsoft.com/office/drawing/2014/main" xmlns="" id="{3E8A46E0-47C2-4441-B7DD-F621A80F1FC8}"/>
              </a:ext>
              <a:ext uri="{C183D7F6-B498-43B3-948B-1728B52AA6E4}">
                <adec:decorative xmlns:adec="http://schemas.microsoft.com/office/drawing/2017/decorative" xmlns=""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4" name="Text Placeholder 2">
            <a:extLst>
              <a:ext uri="{FF2B5EF4-FFF2-40B4-BE49-F238E27FC236}">
                <a16:creationId xmlns:a16="http://schemas.microsoft.com/office/drawing/2014/main" xmlns=""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4">
            <a:extLst>
              <a:ext uri="{FF2B5EF4-FFF2-40B4-BE49-F238E27FC236}">
                <a16:creationId xmlns:a16="http://schemas.microsoft.com/office/drawing/2014/main" xmlns=""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7" name="Content Placeholder 5">
            <a:extLst>
              <a:ext uri="{FF2B5EF4-FFF2-40B4-BE49-F238E27FC236}">
                <a16:creationId xmlns:a16="http://schemas.microsoft.com/office/drawing/2014/main" xmlns="" id="{12AC6878-44C6-4445-A225-70C0DC482EDF}"/>
              </a:ext>
            </a:extLst>
          </p:cNvPr>
          <p:cNvSpPr>
            <a:spLocks noGrp="1"/>
          </p:cNvSpPr>
          <p:nvPr>
            <p:ph sz="quarter" idx="4"/>
          </p:nvPr>
        </p:nvSpPr>
        <p:spPr>
          <a:xfrm>
            <a:off x="6299886" y="1955731"/>
            <a:ext cx="5447914" cy="42339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Content Placeholder 3">
            <a:extLst>
              <a:ext uri="{FF2B5EF4-FFF2-40B4-BE49-F238E27FC236}">
                <a16:creationId xmlns:a16="http://schemas.microsoft.com/office/drawing/2014/main" xmlns="" id="{6D675DA8-374F-4915-973A-53612A41FFC1}"/>
              </a:ext>
            </a:extLst>
          </p:cNvPr>
          <p:cNvSpPr>
            <a:spLocks noGrp="1"/>
          </p:cNvSpPr>
          <p:nvPr>
            <p:ph sz="half" idx="2"/>
          </p:nvPr>
        </p:nvSpPr>
        <p:spPr>
          <a:xfrm>
            <a:off x="431800" y="1943031"/>
            <a:ext cx="5447914" cy="4246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ZA" dirty="0"/>
              <a:t>Click to edit page title</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11" name="Rectangle 10" descr="Accent block left">
            <a:extLst>
              <a:ext uri="{FF2B5EF4-FFF2-40B4-BE49-F238E27FC236}">
                <a16:creationId xmlns:a16="http://schemas.microsoft.com/office/drawing/2014/main" xmlns="" id="{48A1A904-FE62-4BE3-BAE9-0EEAE7B1E38C}"/>
              </a:ext>
              <a:ext uri="{C183D7F6-B498-43B3-948B-1728B52AA6E4}">
                <adec:decorative xmlns:adec="http://schemas.microsoft.com/office/drawing/2017/decorative" xmlns=""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4" name="Content Placeholder 2">
            <a:extLst>
              <a:ext uri="{FF2B5EF4-FFF2-40B4-BE49-F238E27FC236}">
                <a16:creationId xmlns:a16="http://schemas.microsoft.com/office/drawing/2014/main" xmlns=""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3">
            <a:extLst>
              <a:ext uri="{FF2B5EF4-FFF2-40B4-BE49-F238E27FC236}">
                <a16:creationId xmlns:a16="http://schemas.microsoft.com/office/drawing/2014/main" xmlns=""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ZA" dirty="0"/>
              <a:t>Click to edit page title</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11" name="Rectangle 10" descr="Accent block left">
            <a:extLst>
              <a:ext uri="{FF2B5EF4-FFF2-40B4-BE49-F238E27FC236}">
                <a16:creationId xmlns:a16="http://schemas.microsoft.com/office/drawing/2014/main" xmlns="" id="{48A1A904-FE62-4BE3-BAE9-0EEAE7B1E38C}"/>
              </a:ext>
              <a:ext uri="{C183D7F6-B498-43B3-948B-1728B52AA6E4}">
                <adec:decorative xmlns:adec="http://schemas.microsoft.com/office/drawing/2017/decorative" xmlns=""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9" name="Text Placeholder 3">
            <a:extLst>
              <a:ext uri="{FF2B5EF4-FFF2-40B4-BE49-F238E27FC236}">
                <a16:creationId xmlns:a16="http://schemas.microsoft.com/office/drawing/2014/main" xmlns=""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Picture Placeholder 2">
            <a:extLst>
              <a:ext uri="{FF2B5EF4-FFF2-40B4-BE49-F238E27FC236}">
                <a16:creationId xmlns:a16="http://schemas.microsoft.com/office/drawing/2014/main" xmlns=""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xmlns=""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a:t>
            </a:r>
            <a:br>
              <a:rPr lang="en-ZA" dirty="0"/>
            </a:br>
            <a:r>
              <a:rPr lang="en-ZA" dirty="0"/>
              <a:t>your Photo Here</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ZA" dirty="0"/>
              <a:t>Click to edit section divider</a:t>
            </a:r>
          </a:p>
        </p:txBody>
      </p:sp>
      <p:sp>
        <p:nvSpPr>
          <p:cNvPr id="7" name="Subtitle 2">
            <a:extLst>
              <a:ext uri="{FF2B5EF4-FFF2-40B4-BE49-F238E27FC236}">
                <a16:creationId xmlns:a16="http://schemas.microsoft.com/office/drawing/2014/main" xmlns=""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ZA" dirty="0"/>
              <a:t>Click to edit Master subtitle style</a:t>
            </a:r>
          </a:p>
        </p:txBody>
      </p:sp>
      <p:sp>
        <p:nvSpPr>
          <p:cNvPr id="4" name="Footer Placeholder 3">
            <a:extLst>
              <a:ext uri="{FF2B5EF4-FFF2-40B4-BE49-F238E27FC236}">
                <a16:creationId xmlns:a16="http://schemas.microsoft.com/office/drawing/2014/main" xmlns="" id="{6816FE98-6A12-44EC-8485-8B5EFABDF9B2}"/>
              </a:ext>
            </a:extLst>
          </p:cNvPr>
          <p:cNvSpPr>
            <a:spLocks noGrp="1"/>
          </p:cNvSpPr>
          <p:nvPr>
            <p:ph type="ftr" sz="quarter" idx="11"/>
          </p:nvPr>
        </p:nvSpPr>
        <p:spPr/>
        <p:txBody>
          <a:bodyPr/>
          <a:lstStyle/>
          <a:p>
            <a:r>
              <a:rPr lang="en-ZA" dirty="0"/>
              <a:t>Add a footer</a:t>
            </a:r>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xmlns="" id="{F50EF489-F21B-4E7C-9A44-D3CC8DC34F5F}"/>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5" name="Subtitle 2">
            <a:extLst>
              <a:ext uri="{FF2B5EF4-FFF2-40B4-BE49-F238E27FC236}">
                <a16:creationId xmlns:a16="http://schemas.microsoft.com/office/drawing/2014/main" xmlns=""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Footer Placeholder 2">
            <a:extLst>
              <a:ext uri="{FF2B5EF4-FFF2-40B4-BE49-F238E27FC236}">
                <a16:creationId xmlns:a16="http://schemas.microsoft.com/office/drawing/2014/main" xmlns="" id="{08CCB8C2-B6A2-4C69-8D3A-57420A034BA4}"/>
              </a:ext>
            </a:extLst>
          </p:cNvPr>
          <p:cNvSpPr>
            <a:spLocks noGrp="1"/>
          </p:cNvSpPr>
          <p:nvPr>
            <p:ph type="ftr" sz="quarter" idx="12"/>
          </p:nvPr>
        </p:nvSpPr>
        <p:spPr/>
        <p:txBody>
          <a:bodyPr/>
          <a:lstStyle/>
          <a:p>
            <a:r>
              <a:rPr lang="en-ZA" dirty="0"/>
              <a:t>Add a footer</a:t>
            </a:r>
          </a:p>
        </p:txBody>
      </p:sp>
      <p:sp>
        <p:nvSpPr>
          <p:cNvPr id="4" name="Slide Number Placeholder 3">
            <a:extLst>
              <a:ext uri="{FF2B5EF4-FFF2-40B4-BE49-F238E27FC236}">
                <a16:creationId xmlns:a16="http://schemas.microsoft.com/office/drawing/2014/main" xmlns="" id="{853CF994-8B2C-443F-B695-7378DD360DAA}"/>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16D0504D-4610-4E9E-A2DB-8B701F044BBC}"/>
              </a:ext>
            </a:extLst>
          </p:cNvPr>
          <p:cNvSpPr>
            <a:spLocks noGrp="1"/>
          </p:cNvSpPr>
          <p:nvPr>
            <p:ph type="ftr" sz="quarter" idx="12"/>
          </p:nvPr>
        </p:nvSpPr>
        <p:spPr/>
        <p:txBody>
          <a:bodyPr/>
          <a:lstStyle/>
          <a:p>
            <a:r>
              <a:rPr lang="en-ZA" dirty="0"/>
              <a:t>Add a footer</a:t>
            </a:r>
          </a:p>
        </p:txBody>
      </p:sp>
      <p:sp>
        <p:nvSpPr>
          <p:cNvPr id="3" name="Slide Number Placeholder 2">
            <a:extLst>
              <a:ext uri="{FF2B5EF4-FFF2-40B4-BE49-F238E27FC236}">
                <a16:creationId xmlns:a16="http://schemas.microsoft.com/office/drawing/2014/main" xmlns="" id="{A95CDFA7-DEA3-4BBE-8D70-0AF654A1E6FF}"/>
              </a:ext>
            </a:extLst>
          </p:cNvPr>
          <p:cNvSpPr>
            <a:spLocks noGrp="1"/>
          </p:cNvSpPr>
          <p:nvPr>
            <p:ph type="sldNum" sz="quarter" idx="13"/>
          </p:nvPr>
        </p:nvSpPr>
        <p:spPr/>
        <p:txBody>
          <a:bodyPr/>
          <a:lstStyle/>
          <a:p>
            <a:fld id="{19B51A1E-902D-48AF-9020-955120F399B6}" type="slidenum">
              <a:rPr lang="en-ZA" smtClean="0"/>
              <a:pPr/>
              <a:t>‹#›</a:t>
            </a:fld>
            <a:endParaRPr lang="en-ZA" dirty="0"/>
          </a:p>
        </p:txBody>
      </p:sp>
      <p:sp>
        <p:nvSpPr>
          <p:cNvPr id="4" name="Title 3">
            <a:extLst>
              <a:ext uri="{FF2B5EF4-FFF2-40B4-BE49-F238E27FC236}">
                <a16:creationId xmlns:a16="http://schemas.microsoft.com/office/drawing/2014/main" xmlns="" id="{90694D9D-C633-4D52-965E-E5BBD9883037}"/>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16D0504D-4610-4E9E-A2DB-8B701F044BBC}"/>
              </a:ext>
            </a:extLst>
          </p:cNvPr>
          <p:cNvSpPr>
            <a:spLocks noGrp="1"/>
          </p:cNvSpPr>
          <p:nvPr>
            <p:ph type="ftr" sz="quarter" idx="12"/>
          </p:nvPr>
        </p:nvSpPr>
        <p:spPr/>
        <p:txBody>
          <a:bodyPr/>
          <a:lstStyle/>
          <a:p>
            <a:r>
              <a:rPr lang="en-ZA" dirty="0"/>
              <a:t>Add a footer</a:t>
            </a:r>
          </a:p>
        </p:txBody>
      </p:sp>
      <p:sp>
        <p:nvSpPr>
          <p:cNvPr id="3" name="Slide Number Placeholder 2">
            <a:extLst>
              <a:ext uri="{FF2B5EF4-FFF2-40B4-BE49-F238E27FC236}">
                <a16:creationId xmlns:a16="http://schemas.microsoft.com/office/drawing/2014/main" xmlns="" id="{A95CDFA7-DEA3-4BBE-8D70-0AF654A1E6FF}"/>
              </a:ext>
            </a:extLst>
          </p:cNvPr>
          <p:cNvSpPr>
            <a:spLocks noGrp="1"/>
          </p:cNvSpPr>
          <p:nvPr>
            <p:ph type="sldNum" sz="quarter" idx="1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xmlns=""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a:t>
            </a:r>
            <a:br>
              <a:rPr lang="en-ZA" dirty="0"/>
            </a:br>
            <a:r>
              <a:rPr lang="en-ZA" dirty="0"/>
              <a:t>your Photo Here</a:t>
            </a:r>
          </a:p>
        </p:txBody>
      </p:sp>
      <p:sp>
        <p:nvSpPr>
          <p:cNvPr id="3" name="Title 1">
            <a:extLst>
              <a:ext uri="{FF2B5EF4-FFF2-40B4-BE49-F238E27FC236}">
                <a16:creationId xmlns:a16="http://schemas.microsoft.com/office/drawing/2014/main" xmlns=""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ZA" dirty="0"/>
              <a:t>Click to edit section divider</a:t>
            </a:r>
          </a:p>
        </p:txBody>
      </p:sp>
      <p:sp>
        <p:nvSpPr>
          <p:cNvPr id="7" name="Subtitle 2">
            <a:extLst>
              <a:ext uri="{FF2B5EF4-FFF2-40B4-BE49-F238E27FC236}">
                <a16:creationId xmlns:a16="http://schemas.microsoft.com/office/drawing/2014/main" xmlns=""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ZA" dirty="0"/>
              <a:t>Click to edit Master subtitle style</a:t>
            </a:r>
          </a:p>
        </p:txBody>
      </p:sp>
      <p:sp>
        <p:nvSpPr>
          <p:cNvPr id="4" name="Footer Placeholder 3">
            <a:extLst>
              <a:ext uri="{FF2B5EF4-FFF2-40B4-BE49-F238E27FC236}">
                <a16:creationId xmlns:a16="http://schemas.microsoft.com/office/drawing/2014/main" xmlns="" id="{6816FE98-6A12-44EC-8485-8B5EFABDF9B2}"/>
              </a:ext>
            </a:extLst>
          </p:cNvPr>
          <p:cNvSpPr>
            <a:spLocks noGrp="1"/>
          </p:cNvSpPr>
          <p:nvPr>
            <p:ph type="ftr" sz="quarter" idx="11"/>
          </p:nvPr>
        </p:nvSpPr>
        <p:spPr/>
        <p:txBody>
          <a:bodyPr/>
          <a:lstStyle/>
          <a:p>
            <a:r>
              <a:rPr lang="en-ZA" dirty="0"/>
              <a:t>Add a footer</a:t>
            </a:r>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xmlns="" id="{F50EF489-F21B-4E7C-9A44-D3CC8DC34F5F}"/>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dirty="0"/>
              <a:t>Edit page title</a:t>
            </a:r>
            <a:endParaRPr lang="en-ZA" dirty="0"/>
          </a:p>
        </p:txBody>
      </p:sp>
      <p:sp>
        <p:nvSpPr>
          <p:cNvPr id="10" name="Subtitle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xmlns=""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Rectangle 7">
            <a:extLst>
              <a:ext uri="{FF2B5EF4-FFF2-40B4-BE49-F238E27FC236}">
                <a16:creationId xmlns:a16="http://schemas.microsoft.com/office/drawing/2014/main" xmlns=""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xmlns=""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Rectangle 7">
            <a:extLst>
              <a:ext uri="{FF2B5EF4-FFF2-40B4-BE49-F238E27FC236}">
                <a16:creationId xmlns:a16="http://schemas.microsoft.com/office/drawing/2014/main" xmlns=""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9" name="Subtitle 2">
            <a:extLst>
              <a:ext uri="{FF2B5EF4-FFF2-40B4-BE49-F238E27FC236}">
                <a16:creationId xmlns:a16="http://schemas.microsoft.com/office/drawing/2014/main" xmlns=""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mparison Left Placeholder 1">
            <a:extLst>
              <a:ext uri="{FF2B5EF4-FFF2-40B4-BE49-F238E27FC236}">
                <a16:creationId xmlns:a16="http://schemas.microsoft.com/office/drawing/2014/main" xmlns=""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2">
            <a:extLst>
              <a:ext uri="{FF2B5EF4-FFF2-40B4-BE49-F238E27FC236}">
                <a16:creationId xmlns:a16="http://schemas.microsoft.com/office/drawing/2014/main" xmlns=""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2" name="Comparison Left Placeholder 2">
            <a:extLst>
              <a:ext uri="{FF2B5EF4-FFF2-40B4-BE49-F238E27FC236}">
                <a16:creationId xmlns:a16="http://schemas.microsoft.com/office/drawing/2014/main" xmlns=""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smtClean="0"/>
              <a:t>Click to edit Master text styles</a:t>
            </a:r>
          </a:p>
        </p:txBody>
      </p:sp>
      <p:sp>
        <p:nvSpPr>
          <p:cNvPr id="8" name="Text Placeholder 4">
            <a:extLst>
              <a:ext uri="{FF2B5EF4-FFF2-40B4-BE49-F238E27FC236}">
                <a16:creationId xmlns:a16="http://schemas.microsoft.com/office/drawing/2014/main" xmlns="" id="{DF0A5256-B267-47DA-858A-0F3867CB6139}"/>
              </a:ext>
            </a:extLst>
          </p:cNvPr>
          <p:cNvSpPr>
            <a:spLocks noGrp="1"/>
          </p:cNvSpPr>
          <p:nvPr>
            <p:ph type="body" sz="quarter" idx="12"/>
          </p:nvPr>
        </p:nvSpPr>
        <p:spPr>
          <a:xfrm>
            <a:off x="6299887" y="2812214"/>
            <a:ext cx="5472113" cy="33790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5" name="Footer Placeholder 4">
            <a:extLst>
              <a:ext uri="{FF2B5EF4-FFF2-40B4-BE49-F238E27FC236}">
                <a16:creationId xmlns:a16="http://schemas.microsoft.com/office/drawing/2014/main" xmlns="" id="{646B8F99-FAB0-4B33-87ED-9FF46D11A907}"/>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xmlns="" id="{18733E7E-50D2-4F6C-9DF2-CF4C98C4B847}"/>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10" name="Rectangle 9" descr="Accent block left">
            <a:extLst>
              <a:ext uri="{FF2B5EF4-FFF2-40B4-BE49-F238E27FC236}">
                <a16:creationId xmlns:a16="http://schemas.microsoft.com/office/drawing/2014/main" xmlns="" id="{BBC0CAF5-0DE6-4BEA-824E-124A54A76AC6}"/>
              </a:ext>
              <a:ext uri="{C183D7F6-B498-43B3-948B-1728B52AA6E4}">
                <adec:decorative xmlns:adec="http://schemas.microsoft.com/office/drawing/2017/decorative" xmlns=""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1" name="Rectangle 10" descr="Accent bar right&#10;">
            <a:extLst>
              <a:ext uri="{FF2B5EF4-FFF2-40B4-BE49-F238E27FC236}">
                <a16:creationId xmlns:a16="http://schemas.microsoft.com/office/drawing/2014/main" xmlns="" id="{ED008080-B2F5-441A-8B15-30AE86BBF943}"/>
              </a:ext>
              <a:ext uri="{C183D7F6-B498-43B3-948B-1728B52AA6E4}">
                <adec:decorative xmlns:adec="http://schemas.microsoft.com/office/drawing/2017/decorative" xmlns=""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Enter your caption</a:t>
            </a:r>
            <a:endParaRPr lang="en-ZA" dirty="0"/>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ZA" dirty="0"/>
              <a:t>Add a footer</a:t>
            </a:r>
          </a:p>
        </p:txBody>
      </p:sp>
      <p:sp>
        <p:nvSpPr>
          <p:cNvPr id="2" name="Slide Number Placeholder 1">
            <a:extLst>
              <a:ext uri="{FF2B5EF4-FFF2-40B4-BE49-F238E27FC236}">
                <a16:creationId xmlns:a16="http://schemas.microsoft.com/office/drawing/2014/main" xmlns="" id="{8B3D119C-DBF5-4B4F-BE38-7BD7B5C8A5D0}"/>
              </a:ext>
            </a:extLst>
          </p:cNvPr>
          <p:cNvSpPr>
            <a:spLocks noGrp="1"/>
          </p:cNvSpPr>
          <p:nvPr>
            <p:ph type="sldNum" sz="quarter" idx="15"/>
          </p:nvPr>
        </p:nvSpPr>
        <p:spPr/>
        <p:txBody>
          <a:bodyPr/>
          <a:lstStyle/>
          <a:p>
            <a:fld id="{19B51A1E-902D-48AF-9020-955120F399B6}" type="slidenum">
              <a:rPr lang="en-ZA" smtClean="0"/>
              <a:pPr/>
              <a:t>‹#›</a:t>
            </a:fld>
            <a:endParaRPr lang="en-ZA" dirty="0"/>
          </a:p>
        </p:txBody>
      </p:sp>
      <p:sp>
        <p:nvSpPr>
          <p:cNvPr id="5" name="Title 4">
            <a:extLst>
              <a:ext uri="{FF2B5EF4-FFF2-40B4-BE49-F238E27FC236}">
                <a16:creationId xmlns:a16="http://schemas.microsoft.com/office/drawing/2014/main" xmlns="" id="{7F8E7C83-06D7-4C5B-85B7-0E5713B4FAB3}"/>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xmlns=""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your Photo Here</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dirty="0"/>
              <a:t>Thank You</a:t>
            </a:r>
            <a:endParaRPr lang="en-ZA" dirty="0"/>
          </a:p>
        </p:txBody>
      </p:sp>
      <p:sp>
        <p:nvSpPr>
          <p:cNvPr id="9" name="Text Placeholder 5">
            <a:extLst>
              <a:ext uri="{FF2B5EF4-FFF2-40B4-BE49-F238E27FC236}">
                <a16:creationId xmlns:a16="http://schemas.microsoft.com/office/drawing/2014/main" xmlns=""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Full Name</a:t>
            </a:r>
            <a:endParaRPr lang="en-ZA" dirty="0"/>
          </a:p>
        </p:txBody>
      </p:sp>
      <p:sp>
        <p:nvSpPr>
          <p:cNvPr id="10" name="Text Placeholder 6">
            <a:extLst>
              <a:ext uri="{FF2B5EF4-FFF2-40B4-BE49-F238E27FC236}">
                <a16:creationId xmlns:a16="http://schemas.microsoft.com/office/drawing/2014/main" xmlns=""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Phone Number</a:t>
            </a:r>
            <a:endParaRPr lang="en-ZA" dirty="0"/>
          </a:p>
        </p:txBody>
      </p:sp>
      <p:sp>
        <p:nvSpPr>
          <p:cNvPr id="11" name="Text Placeholder 7">
            <a:extLst>
              <a:ext uri="{FF2B5EF4-FFF2-40B4-BE49-F238E27FC236}">
                <a16:creationId xmlns:a16="http://schemas.microsoft.com/office/drawing/2014/main" xmlns=""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Email or Social Media Handle</a:t>
            </a:r>
            <a:endParaRPr lang="en-ZA" dirty="0"/>
          </a:p>
        </p:txBody>
      </p:sp>
      <p:sp>
        <p:nvSpPr>
          <p:cNvPr id="12" name="Text Placeholder 8">
            <a:extLst>
              <a:ext uri="{FF2B5EF4-FFF2-40B4-BE49-F238E27FC236}">
                <a16:creationId xmlns:a16="http://schemas.microsoft.com/office/drawing/2014/main" xmlns=""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Company Website</a:t>
            </a:r>
            <a:endParaRPr lang="en-ZA" dirty="0"/>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xmlns="" id="{222FB6A7-1E80-487C-93E6-DCAA8751EF21}"/>
              </a:ext>
            </a:extLst>
          </p:cNvPr>
          <p:cNvSpPr>
            <a:spLocks noGrp="1"/>
          </p:cNvSpPr>
          <p:nvPr>
            <p:ph type="sldNum" sz="quarter" idx="20"/>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7" name="Subtitle 2">
            <a:extLst>
              <a:ext uri="{FF2B5EF4-FFF2-40B4-BE49-F238E27FC236}">
                <a16:creationId xmlns:a16="http://schemas.microsoft.com/office/drawing/2014/main" xmlns=""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Footer Placeholder 3">
            <a:extLst>
              <a:ext uri="{FF2B5EF4-FFF2-40B4-BE49-F238E27FC236}">
                <a16:creationId xmlns:a16="http://schemas.microsoft.com/office/drawing/2014/main" xmlns="" id="{E8FE0EB3-0FF4-4285-B9D3-90A5751B7BBF}"/>
              </a:ext>
            </a:extLst>
          </p:cNvPr>
          <p:cNvSpPr>
            <a:spLocks noGrp="1"/>
          </p:cNvSpPr>
          <p:nvPr>
            <p:ph type="ftr" sz="quarter" idx="12"/>
          </p:nvPr>
        </p:nvSpPr>
        <p:spPr/>
        <p:txBody>
          <a:bodyPr/>
          <a:lstStyle/>
          <a:p>
            <a:r>
              <a:rPr lang="en-ZA" dirty="0"/>
              <a:t>Add a footer</a:t>
            </a:r>
          </a:p>
        </p:txBody>
      </p:sp>
      <p:sp>
        <p:nvSpPr>
          <p:cNvPr id="5" name="Slide Number Placeholder 4">
            <a:extLst>
              <a:ext uri="{FF2B5EF4-FFF2-40B4-BE49-F238E27FC236}">
                <a16:creationId xmlns:a16="http://schemas.microsoft.com/office/drawing/2014/main" xmlns="" id="{C8DE0AAD-6FBD-416B-A91A-21F2B737919E}"/>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8" name="Rectangle 27">
            <a:extLst>
              <a:ext uri="{FF2B5EF4-FFF2-40B4-BE49-F238E27FC236}">
                <a16:creationId xmlns:a16="http://schemas.microsoft.com/office/drawing/2014/main" xmlns=""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1" name="Freeform: Shape 30">
            <a:extLst>
              <a:ext uri="{FF2B5EF4-FFF2-40B4-BE49-F238E27FC236}">
                <a16:creationId xmlns:a16="http://schemas.microsoft.com/office/drawing/2014/main" xmlns=""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xmlns=""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dirty="0"/>
              <a:t>Click to edit page title</a:t>
            </a:r>
            <a:endParaRPr lang="en-ZA" dirty="0"/>
          </a:p>
        </p:txBody>
      </p:sp>
      <p:sp>
        <p:nvSpPr>
          <p:cNvPr id="3" name="Text Placeholder 2">
            <a:extLst>
              <a:ext uri="{FF2B5EF4-FFF2-40B4-BE49-F238E27FC236}">
                <a16:creationId xmlns:a16="http://schemas.microsoft.com/office/drawing/2014/main" xmlns=""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Footer Placeholder 4">
            <a:extLst>
              <a:ext uri="{FF2B5EF4-FFF2-40B4-BE49-F238E27FC236}">
                <a16:creationId xmlns:a16="http://schemas.microsoft.com/office/drawing/2014/main" xmlns=""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ZA" dirty="0"/>
              <a:t>Add a footer</a:t>
            </a:r>
          </a:p>
        </p:txBody>
      </p:sp>
      <p:sp>
        <p:nvSpPr>
          <p:cNvPr id="6" name="Slide Number Placeholder 5">
            <a:extLst>
              <a:ext uri="{FF2B5EF4-FFF2-40B4-BE49-F238E27FC236}">
                <a16:creationId xmlns:a16="http://schemas.microsoft.com/office/drawing/2014/main" xmlns=""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ZA" smtClean="0"/>
              <a:pPr/>
              <a:t>‹#›</a:t>
            </a:fld>
            <a:endParaRPr lang="en-ZA" dirty="0"/>
          </a:p>
        </p:txBody>
      </p:sp>
      <p:sp>
        <p:nvSpPr>
          <p:cNvPr id="4" name="TextBox 3">
            <a:extLst>
              <a:ext uri="{FF2B5EF4-FFF2-40B4-BE49-F238E27FC236}">
                <a16:creationId xmlns:a16="http://schemas.microsoft.com/office/drawing/2014/main" xmlns=""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ZA" sz="2500" b="1" i="0" spc="-100" baseline="0" dirty="0">
                <a:solidFill>
                  <a:schemeClr val="accent1"/>
                </a:solidFill>
                <a:latin typeface="+mj-lt"/>
              </a:rPr>
              <a:t>TREY</a:t>
            </a:r>
            <a:r>
              <a:rPr lang="en-ZA" sz="1600" b="1" i="0" spc="-100" baseline="0" dirty="0">
                <a:solidFill>
                  <a:schemeClr val="accent1"/>
                </a:solidFill>
                <a:latin typeface="+mj-lt"/>
              </a:rPr>
              <a:t> </a:t>
            </a:r>
            <a:br>
              <a:rPr lang="en-ZA" sz="1600" b="1" i="0" spc="-100" baseline="0" dirty="0">
                <a:solidFill>
                  <a:schemeClr val="accent1"/>
                </a:solidFill>
                <a:latin typeface="+mj-lt"/>
              </a:rPr>
            </a:br>
            <a:r>
              <a:rPr lang="en-ZA" sz="1200" b="0" i="0" spc="140" baseline="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xmlns=""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9" name="Rectangle 28">
            <a:extLst>
              <a:ext uri="{FF2B5EF4-FFF2-40B4-BE49-F238E27FC236}">
                <a16:creationId xmlns:a16="http://schemas.microsoft.com/office/drawing/2014/main" xmlns=""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cxnSp>
        <p:nvCxnSpPr>
          <p:cNvPr id="18" name="Straight Connector 17">
            <a:extLst>
              <a:ext uri="{FF2B5EF4-FFF2-40B4-BE49-F238E27FC236}">
                <a16:creationId xmlns:a16="http://schemas.microsoft.com/office/drawing/2014/main" xmlns=""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2" r:id="rId22"/>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xmlns=""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xmlns="" id="{200B3D2B-613A-41BE-987D-E6A1324B456D}"/>
              </a:ext>
            </a:extLst>
          </p:cNvPr>
          <p:cNvSpPr>
            <a:spLocks noGrp="1"/>
          </p:cNvSpPr>
          <p:nvPr>
            <p:ph type="ctrTitle"/>
          </p:nvPr>
        </p:nvSpPr>
        <p:spPr>
          <a:xfrm>
            <a:off x="3200400" y="2811053"/>
            <a:ext cx="8991600" cy="1261295"/>
          </a:xfrm>
        </p:spPr>
        <p:txBody>
          <a:bodyPr/>
          <a:lstStyle/>
          <a:p>
            <a:r>
              <a:rPr lang="ro-RO" sz="4400" dirty="0" smtClean="0"/>
              <a:t>Rolul Profesorului și Relația Profesor-Elev</a:t>
            </a:r>
            <a:endParaRPr lang="en-ZA" sz="4400" dirty="0"/>
          </a:p>
        </p:txBody>
      </p:sp>
      <p:sp>
        <p:nvSpPr>
          <p:cNvPr id="4" name="Subtitle 3">
            <a:extLst>
              <a:ext uri="{FF2B5EF4-FFF2-40B4-BE49-F238E27FC236}">
                <a16:creationId xmlns:a16="http://schemas.microsoft.com/office/drawing/2014/main" xmlns="" id="{4772945D-CA91-4CFE-8EB7-941C7618C994}"/>
              </a:ext>
            </a:extLst>
          </p:cNvPr>
          <p:cNvSpPr>
            <a:spLocks noGrp="1"/>
          </p:cNvSpPr>
          <p:nvPr>
            <p:ph type="subTitle" idx="1"/>
          </p:nvPr>
        </p:nvSpPr>
        <p:spPr>
          <a:xfrm>
            <a:off x="3200400" y="4061039"/>
            <a:ext cx="6580188" cy="580921"/>
          </a:xfrm>
        </p:spPr>
        <p:txBody>
          <a:bodyPr/>
          <a:lstStyle/>
          <a:p>
            <a:r>
              <a:rPr lang="ro-RO" sz="1400" dirty="0" smtClean="0"/>
              <a:t>Antal-Burlacu Mihaela, Chiruț Veronica, Dumitrache G. Larisa, Solomon Alexandra</a:t>
            </a:r>
            <a:endParaRPr lang="en-ZA" sz="1400" dirty="0"/>
          </a:p>
        </p:txBody>
      </p:sp>
      <p:sp>
        <p:nvSpPr>
          <p:cNvPr id="51" name="TextBox 50">
            <a:extLst>
              <a:ext uri="{FF2B5EF4-FFF2-40B4-BE49-F238E27FC236}">
                <a16:creationId xmlns:a16="http://schemas.microsoft.com/office/drawing/2014/main" xmlns="" id="{66C1DE0A-7865-466B-B5D7-781C92357026}"/>
              </a:ext>
            </a:extLst>
          </p:cNvPr>
          <p:cNvSpPr txBox="1"/>
          <p:nvPr/>
        </p:nvSpPr>
        <p:spPr>
          <a:xfrm>
            <a:off x="10284923" y="4552744"/>
            <a:ext cx="1683758" cy="365535"/>
          </a:xfrm>
          <a:prstGeom prst="rect">
            <a:avLst/>
          </a:prstGeom>
          <a:noFill/>
        </p:spPr>
        <p:txBody>
          <a:bodyPr wrap="square" tIns="108000" bIns="0" rtlCol="0" anchor="ctr">
            <a:spAutoFit/>
          </a:bodyPr>
          <a:lstStyle/>
          <a:p>
            <a:pPr algn="ctr">
              <a:lnSpc>
                <a:spcPts val="1000"/>
              </a:lnSpc>
            </a:pPr>
            <a:r>
              <a:rPr lang="ro-RO" b="0" i="0" spc="140" baseline="0" dirty="0" smtClean="0">
                <a:solidFill>
                  <a:schemeClr val="tx1">
                    <a:lumMod val="75000"/>
                    <a:lumOff val="25000"/>
                  </a:schemeClr>
                </a:solidFill>
                <a:latin typeface="+mj-lt"/>
              </a:rPr>
              <a:t>4</a:t>
            </a:r>
            <a:r>
              <a:rPr lang="ro-RO" b="0" i="0" spc="140" dirty="0" smtClean="0">
                <a:solidFill>
                  <a:schemeClr val="tx1">
                    <a:lumMod val="75000"/>
                    <a:lumOff val="25000"/>
                  </a:schemeClr>
                </a:solidFill>
                <a:latin typeface="+mj-lt"/>
              </a:rPr>
              <a:t> Aprilie  2019</a:t>
            </a:r>
            <a:endParaRPr lang="en-ZA" b="0" i="0" spc="140" baseline="0" dirty="0">
              <a:solidFill>
                <a:schemeClr val="tx1">
                  <a:lumMod val="75000"/>
                  <a:lumOff val="25000"/>
                </a:schemeClr>
              </a:solidFill>
              <a:latin typeface="+mj-lt"/>
            </a:endParaRPr>
          </a:p>
        </p:txBody>
      </p:sp>
    </p:spTree>
    <p:extLst>
      <p:ext uri="{BB962C8B-B14F-4D97-AF65-F5344CB8AC3E}">
        <p14:creationId xmlns:p14="http://schemas.microsoft.com/office/powerpoint/2010/main" val="39899232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u="sng" dirty="0"/>
              <a:t>Relațiile Libere (laisser-faire) - </a:t>
            </a:r>
            <a:r>
              <a:rPr lang="ro-RO" u="sng" dirty="0" smtClean="0"/>
              <a:t>fără constrângeri</a:t>
            </a:r>
            <a:endParaRPr lang="ro-RO" dirty="0"/>
          </a:p>
        </p:txBody>
      </p:sp>
      <p:sp>
        <p:nvSpPr>
          <p:cNvPr id="3" name="Text Placeholder 2"/>
          <p:cNvSpPr>
            <a:spLocks noGrp="1"/>
          </p:cNvSpPr>
          <p:nvPr>
            <p:ph type="body" sz="quarter" idx="32"/>
          </p:nvPr>
        </p:nvSpPr>
        <p:spPr/>
        <p:txBody>
          <a:bodyPr/>
          <a:lstStyle/>
          <a:p>
            <a:endParaRPr lang="ro-RO"/>
          </a:p>
        </p:txBody>
      </p:sp>
      <p:sp>
        <p:nvSpPr>
          <p:cNvPr id="4" name="Content Placeholder 3"/>
          <p:cNvSpPr>
            <a:spLocks noGrp="1"/>
          </p:cNvSpPr>
          <p:nvPr>
            <p:ph idx="1"/>
          </p:nvPr>
        </p:nvSpPr>
        <p:spPr/>
        <p:txBody>
          <a:bodyPr/>
          <a:lstStyle/>
          <a:p>
            <a:pPr lvl="0"/>
            <a:r>
              <a:rPr lang="ro-RO" dirty="0"/>
              <a:t>Asigurarea unei dezvoltari libere, bazate pe relatii libere intre profesor si tineret a facut obiectul conceptiilor multor pedagogi si oameni de seama ca: J. J. Rousseau, Lev Tolstoi, Montessori, Freinet, Decroly etc. Aceste relatii libere nu inseamna libertinaj. Acest tip de relatii urmareste sa dezvolte la elevi spiritul de initiativa si de independenta, spiritul de observatie, spiritul critic, dar si responsabil, si creativ, intr-un cuvant sa dovedeasca calitatile care sa-i asigure intr-o masura importanta autoeducatia, autocontrolul si autoaprecierea eficiente. Desigur, dezvoltarea (educatia) libera a elevului (si mai ales a studentului) este o directie importanta si valoroasa. Deoarece elevul este in formare si nu are experienta, trebuie ca aceasta educatie libera sa aiba in vedere respectarea catorva conditii: sa aiba la baza o conceptie educationala care sa inceapa printr-o indrumare supla si competenta, care, desigur, sa nu-l franeze pe elev, ci sa-i ofere modele flexibile, care sa-i deschida drumul cunoasterii, al autoinstruirii eficiente, invatandu-l cum sa invete singur, independent; sa-i dezvolte spiritul de raspundere, de autocontrol si autoapreciere, pentru ca nu cumva libertatea sa-l plafoneze, sa-i limiteze autoinstructia; sa se evite relatiile de libertinaj, in sensul ca elevul sa faca orice, fara nici o raspundere, pentru a nu se ajunge la ineficienta educationala; sa constientizeze si sa accepte de buna voie necesitatea indrumarii profesorului, a exigentei sale, ca unul care are calitatea de a evalua daca evolutia educationala a elevului este sau nu corespunzatoare si altele.</a:t>
            </a:r>
          </a:p>
          <a:p>
            <a:r>
              <a:rPr lang="ro-RO" dirty="0"/>
              <a:t>Relatiile libere (laisser-faire), stabilite si acceptate de buna voie de profesori si studenti, mai ales interindividuale, ar fi cele care ar putea actiona eficient mai ales in invatamantul superior.</a:t>
            </a:r>
          </a:p>
          <a:p>
            <a:endParaRPr lang="ro-RO" dirty="0"/>
          </a:p>
        </p:txBody>
      </p:sp>
      <p:sp>
        <p:nvSpPr>
          <p:cNvPr id="5" name="Footer Placeholder 4"/>
          <p:cNvSpPr>
            <a:spLocks noGrp="1"/>
          </p:cNvSpPr>
          <p:nvPr>
            <p:ph type="ftr" sz="quarter" idx="12"/>
          </p:nvPr>
        </p:nvSpPr>
        <p:spPr/>
        <p:txBody>
          <a:bodyPr/>
          <a:lstStyle/>
          <a:p>
            <a:r>
              <a:rPr lang="en-ZA" smtClean="0"/>
              <a:t>Add a footer</a:t>
            </a:r>
            <a:endParaRPr lang="en-ZA" dirty="0"/>
          </a:p>
        </p:txBody>
      </p:sp>
      <p:sp>
        <p:nvSpPr>
          <p:cNvPr id="6" name="Slide Number Placeholder 5"/>
          <p:cNvSpPr>
            <a:spLocks noGrp="1"/>
          </p:cNvSpPr>
          <p:nvPr>
            <p:ph type="sldNum" sz="quarter" idx="33"/>
          </p:nvPr>
        </p:nvSpPr>
        <p:spPr/>
        <p:txBody>
          <a:bodyPr/>
          <a:lstStyle/>
          <a:p>
            <a:fld id="{19B51A1E-902D-48AF-9020-955120F399B6}" type="slidenum">
              <a:rPr lang="en-ZA" smtClean="0"/>
              <a:pPr/>
              <a:t>10</a:t>
            </a:fld>
            <a:endParaRPr lang="en-ZA" dirty="0"/>
          </a:p>
        </p:txBody>
      </p:sp>
    </p:spTree>
    <p:extLst>
      <p:ext uri="{BB962C8B-B14F-4D97-AF65-F5344CB8AC3E}">
        <p14:creationId xmlns:p14="http://schemas.microsoft.com/office/powerpoint/2010/main" val="42904787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Relațiile Democratice</a:t>
            </a:r>
            <a:endParaRPr lang="ro-RO" dirty="0"/>
          </a:p>
        </p:txBody>
      </p:sp>
      <p:sp>
        <p:nvSpPr>
          <p:cNvPr id="3" name="Text Placeholder 2"/>
          <p:cNvSpPr>
            <a:spLocks noGrp="1"/>
          </p:cNvSpPr>
          <p:nvPr>
            <p:ph type="body" sz="quarter" idx="32"/>
          </p:nvPr>
        </p:nvSpPr>
        <p:spPr/>
        <p:txBody>
          <a:bodyPr/>
          <a:lstStyle/>
          <a:p>
            <a:endParaRPr lang="ro-RO"/>
          </a:p>
        </p:txBody>
      </p:sp>
      <p:sp>
        <p:nvSpPr>
          <p:cNvPr id="4" name="Content Placeholder 3"/>
          <p:cNvSpPr>
            <a:spLocks noGrp="1"/>
          </p:cNvSpPr>
          <p:nvPr>
            <p:ph idx="1"/>
          </p:nvPr>
        </p:nvSpPr>
        <p:spPr/>
        <p:txBody>
          <a:bodyPr/>
          <a:lstStyle/>
          <a:p>
            <a:r>
              <a:rPr lang="ro-RO" dirty="0"/>
              <a:t>Relatiile democratice pornesc de la drepturile omului, de la respectul fata de om, ca si de la necesitatea ca omul tanar sa aiba o evolutie pozitiva ascendenta, in sensul de a se dezvolta ca o personalitate complexa, integrala, ca un profesionist competent si creativ, ca un cetatean loial si demn. Acest tip de relatii presupune urmatoarele caracteristici si conditii: intelegerea necesitatii obiective a stabilirii si manifestarii de relatii interumane si educationale democratice intre profesor si elev (student) si acceptarea constienta a rolului indrumator al profesorului; imbinarea exigentei constructive, mereu sporite cu respectul fata de elev (student) ca om, cetatean, ca personalitate in devenire, care va trebui sa dovedeasca spirit de independenta, de initiativa, spirit critic si creator; colaborare si ajutor reciproc, ca parteneri si factori responsabili ai aceluiasi proces, care sa aiba ca finalitate obtinerea unei temeinice si elevate pregatiri a elevului si studentului, in vederea integrarii lui socio-profesionale eficiente si creative.</a:t>
            </a:r>
            <a:endParaRPr lang="ro-RO" dirty="0"/>
          </a:p>
        </p:txBody>
      </p:sp>
      <p:sp>
        <p:nvSpPr>
          <p:cNvPr id="5" name="Footer Placeholder 4"/>
          <p:cNvSpPr>
            <a:spLocks noGrp="1"/>
          </p:cNvSpPr>
          <p:nvPr>
            <p:ph type="ftr" sz="quarter" idx="12"/>
          </p:nvPr>
        </p:nvSpPr>
        <p:spPr/>
        <p:txBody>
          <a:bodyPr/>
          <a:lstStyle/>
          <a:p>
            <a:r>
              <a:rPr lang="en-ZA" smtClean="0"/>
              <a:t>Add a footer</a:t>
            </a:r>
            <a:endParaRPr lang="en-ZA" dirty="0"/>
          </a:p>
        </p:txBody>
      </p:sp>
      <p:sp>
        <p:nvSpPr>
          <p:cNvPr id="6" name="Slide Number Placeholder 5"/>
          <p:cNvSpPr>
            <a:spLocks noGrp="1"/>
          </p:cNvSpPr>
          <p:nvPr>
            <p:ph type="sldNum" sz="quarter" idx="33"/>
          </p:nvPr>
        </p:nvSpPr>
        <p:spPr/>
        <p:txBody>
          <a:bodyPr/>
          <a:lstStyle/>
          <a:p>
            <a:fld id="{19B51A1E-902D-48AF-9020-955120F399B6}" type="slidenum">
              <a:rPr lang="en-ZA" smtClean="0"/>
              <a:pPr/>
              <a:t>11</a:t>
            </a:fld>
            <a:endParaRPr lang="en-ZA" dirty="0"/>
          </a:p>
        </p:txBody>
      </p:sp>
    </p:spTree>
    <p:extLst>
      <p:ext uri="{BB962C8B-B14F-4D97-AF65-F5344CB8AC3E}">
        <p14:creationId xmlns:p14="http://schemas.microsoft.com/office/powerpoint/2010/main" val="16822407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B86E961-B76E-423F-995E-11B31E921437}"/>
              </a:ext>
            </a:extLst>
          </p:cNvPr>
          <p:cNvSpPr>
            <a:spLocks noGrp="1"/>
          </p:cNvSpPr>
          <p:nvPr>
            <p:ph sz="half" idx="1"/>
          </p:nvPr>
        </p:nvSpPr>
        <p:spPr>
          <a:xfrm>
            <a:off x="8071104" y="5359400"/>
            <a:ext cx="3688896" cy="565899"/>
          </a:xfrm>
        </p:spPr>
        <p:txBody>
          <a:bodyPr/>
          <a:lstStyle/>
          <a:p>
            <a:r>
              <a:rPr lang="en-ZA" dirty="0"/>
              <a:t>Full screen image with caption lorem ipsum dolor sit amet </a:t>
            </a:r>
          </a:p>
        </p:txBody>
      </p:sp>
      <p:sp>
        <p:nvSpPr>
          <p:cNvPr id="6" name="Slide Number Placeholder 5">
            <a:extLst>
              <a:ext uri="{FF2B5EF4-FFF2-40B4-BE49-F238E27FC236}">
                <a16:creationId xmlns:a16="http://schemas.microsoft.com/office/drawing/2014/main" xmlns="" id="{70202D98-AA1E-41BB-B94E-180311759C13}"/>
              </a:ext>
            </a:extLst>
          </p:cNvPr>
          <p:cNvSpPr>
            <a:spLocks noGrp="1"/>
          </p:cNvSpPr>
          <p:nvPr>
            <p:ph type="sldNum" sz="quarter" idx="15"/>
          </p:nvPr>
        </p:nvSpPr>
        <p:spPr/>
        <p:txBody>
          <a:bodyPr/>
          <a:lstStyle/>
          <a:p>
            <a:fld id="{19B51A1E-902D-48AF-9020-955120F399B6}" type="slidenum">
              <a:rPr lang="en-ZA" smtClean="0"/>
              <a:pPr/>
              <a:t>12</a:t>
            </a:fld>
            <a:endParaRPr lang="en-ZA" dirty="0"/>
          </a:p>
        </p:txBody>
      </p:sp>
      <p:sp>
        <p:nvSpPr>
          <p:cNvPr id="11" name="Title 10" hidden="1">
            <a:extLst>
              <a:ext uri="{FF2B5EF4-FFF2-40B4-BE49-F238E27FC236}">
                <a16:creationId xmlns:a16="http://schemas.microsoft.com/office/drawing/2014/main" xmlns="" id="{C5462610-1D7E-437B-B516-F30D9A789B9B}"/>
              </a:ext>
            </a:extLst>
          </p:cNvPr>
          <p:cNvSpPr>
            <a:spLocks noGrp="1"/>
          </p:cNvSpPr>
          <p:nvPr>
            <p:ph type="title"/>
          </p:nvPr>
        </p:nvSpPr>
        <p:spPr/>
        <p:txBody>
          <a:bodyPr/>
          <a:lstStyle/>
          <a:p>
            <a:r>
              <a:rPr lang="en-US" dirty="0"/>
              <a:t>Large image</a:t>
            </a:r>
          </a:p>
        </p:txBody>
      </p:sp>
      <p:pic>
        <p:nvPicPr>
          <p:cNvPr id="3" name="Picture Placeholder 2"/>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l="82" t="20120" r="-82" b="-50"/>
          <a:stretch/>
        </p:blipFill>
        <p:spPr/>
      </p:pic>
    </p:spTree>
    <p:extLst>
      <p:ext uri="{BB962C8B-B14F-4D97-AF65-F5344CB8AC3E}">
        <p14:creationId xmlns:p14="http://schemas.microsoft.com/office/powerpoint/2010/main" val="665219316"/>
      </p:ext>
    </p:extLst>
  </p:cSld>
  <p:clrMapOvr>
    <a:masterClrMapping/>
  </p:clrMapOvr>
  <p:transition spd="slow">
    <p:wheel spokes="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xmlns=""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xmlns="" id="{6C38D7A9-9299-4108-BB08-026F4B9CAE7B}"/>
              </a:ext>
            </a:extLst>
          </p:cNvPr>
          <p:cNvSpPr>
            <a:spLocks noGrp="1"/>
          </p:cNvSpPr>
          <p:nvPr>
            <p:ph type="ctrTitle"/>
          </p:nvPr>
        </p:nvSpPr>
        <p:spPr>
          <a:xfrm>
            <a:off x="8338242" y="2798354"/>
            <a:ext cx="3853758" cy="1013684"/>
          </a:xfrm>
        </p:spPr>
        <p:txBody>
          <a:bodyPr/>
          <a:lstStyle/>
          <a:p>
            <a:r>
              <a:rPr lang="ro-RO" dirty="0" smtClean="0"/>
              <a:t>Mulțumim!</a:t>
            </a:r>
            <a:endParaRPr lang="en-ZA" dirty="0"/>
          </a:p>
        </p:txBody>
      </p:sp>
      <p:sp>
        <p:nvSpPr>
          <p:cNvPr id="4" name="Text Placeholder 3">
            <a:extLst>
              <a:ext uri="{FF2B5EF4-FFF2-40B4-BE49-F238E27FC236}">
                <a16:creationId xmlns:a16="http://schemas.microsoft.com/office/drawing/2014/main" xmlns="" id="{60828E04-9C2A-4859-8050-C2DF67A249CB}"/>
              </a:ext>
            </a:extLst>
          </p:cNvPr>
          <p:cNvSpPr>
            <a:spLocks noGrp="1"/>
          </p:cNvSpPr>
          <p:nvPr>
            <p:ph type="body" sz="quarter" idx="15"/>
          </p:nvPr>
        </p:nvSpPr>
        <p:spPr/>
        <p:txBody>
          <a:bodyPr/>
          <a:lstStyle/>
          <a:p>
            <a:r>
              <a:rPr lang="ro-RO" dirty="0" smtClean="0"/>
              <a:t>Antal-Burlacu Mihaela</a:t>
            </a:r>
            <a:endParaRPr lang="en-ZA" dirty="0"/>
          </a:p>
        </p:txBody>
      </p:sp>
      <p:sp>
        <p:nvSpPr>
          <p:cNvPr id="5" name="Text Placeholder 4">
            <a:extLst>
              <a:ext uri="{FF2B5EF4-FFF2-40B4-BE49-F238E27FC236}">
                <a16:creationId xmlns:a16="http://schemas.microsoft.com/office/drawing/2014/main" xmlns="" id="{11265965-2271-4C1C-BD0A-6F85F80FF9A6}"/>
              </a:ext>
            </a:extLst>
          </p:cNvPr>
          <p:cNvSpPr>
            <a:spLocks noGrp="1"/>
          </p:cNvSpPr>
          <p:nvPr>
            <p:ph type="body" sz="quarter" idx="16"/>
          </p:nvPr>
        </p:nvSpPr>
        <p:spPr/>
        <p:txBody>
          <a:bodyPr/>
          <a:lstStyle/>
          <a:p>
            <a:r>
              <a:rPr lang="ro-RO" dirty="0" smtClean="0"/>
              <a:t>Chiruț Veronica-Suzana</a:t>
            </a:r>
            <a:endParaRPr lang="en-ZA" dirty="0"/>
          </a:p>
        </p:txBody>
      </p:sp>
      <p:sp>
        <p:nvSpPr>
          <p:cNvPr id="6" name="Text Placeholder 5">
            <a:extLst>
              <a:ext uri="{FF2B5EF4-FFF2-40B4-BE49-F238E27FC236}">
                <a16:creationId xmlns:a16="http://schemas.microsoft.com/office/drawing/2014/main" xmlns="" id="{50A3BCC3-A277-4C0B-9EBA-EB53990D8EBD}"/>
              </a:ext>
            </a:extLst>
          </p:cNvPr>
          <p:cNvSpPr>
            <a:spLocks noGrp="1"/>
          </p:cNvSpPr>
          <p:nvPr>
            <p:ph type="body" sz="quarter" idx="17"/>
          </p:nvPr>
        </p:nvSpPr>
        <p:spPr/>
        <p:txBody>
          <a:bodyPr/>
          <a:lstStyle/>
          <a:p>
            <a:r>
              <a:rPr lang="ro-RO" dirty="0" smtClean="0"/>
              <a:t>Dumitrache Larisa-Gabriela</a:t>
            </a:r>
            <a:endParaRPr lang="en-ZA" dirty="0"/>
          </a:p>
        </p:txBody>
      </p:sp>
      <p:sp>
        <p:nvSpPr>
          <p:cNvPr id="16" name="Text Placeholder 15">
            <a:extLst>
              <a:ext uri="{FF2B5EF4-FFF2-40B4-BE49-F238E27FC236}">
                <a16:creationId xmlns:a16="http://schemas.microsoft.com/office/drawing/2014/main" xmlns="" id="{FD8A1232-50A8-4535-AAF9-7F4180EAA0DD}"/>
              </a:ext>
            </a:extLst>
          </p:cNvPr>
          <p:cNvSpPr>
            <a:spLocks noGrp="1"/>
          </p:cNvSpPr>
          <p:nvPr>
            <p:ph type="body" sz="quarter" idx="18"/>
          </p:nvPr>
        </p:nvSpPr>
        <p:spPr/>
        <p:txBody>
          <a:bodyPr/>
          <a:lstStyle/>
          <a:p>
            <a:r>
              <a:rPr lang="ro-RO" dirty="0" smtClean="0"/>
              <a:t>Solomon Alexandra</a:t>
            </a:r>
            <a:endParaRPr lang="en-ZA" dirty="0"/>
          </a:p>
        </p:txBody>
      </p:sp>
      <p:sp>
        <p:nvSpPr>
          <p:cNvPr id="12" name="Slide Number Placeholder 11">
            <a:extLst>
              <a:ext uri="{FF2B5EF4-FFF2-40B4-BE49-F238E27FC236}">
                <a16:creationId xmlns:a16="http://schemas.microsoft.com/office/drawing/2014/main" xmlns="" id="{91814EC9-246A-4C6E-941E-5774FE72F08E}"/>
              </a:ext>
            </a:extLst>
          </p:cNvPr>
          <p:cNvSpPr>
            <a:spLocks noGrp="1"/>
          </p:cNvSpPr>
          <p:nvPr>
            <p:ph type="sldNum" sz="quarter" idx="20"/>
          </p:nvPr>
        </p:nvSpPr>
        <p:spPr/>
        <p:txBody>
          <a:bodyPr/>
          <a:lstStyle/>
          <a:p>
            <a:fld id="{19B51A1E-902D-48AF-9020-955120F399B6}" type="slidenum">
              <a:rPr lang="en-ZA" smtClean="0"/>
              <a:pPr/>
              <a:t>13</a:t>
            </a:fld>
            <a:endParaRPr lang="en-ZA" dirty="0"/>
          </a:p>
        </p:txBody>
      </p:sp>
    </p:spTree>
    <p:extLst>
      <p:ext uri="{BB962C8B-B14F-4D97-AF65-F5344CB8AC3E}">
        <p14:creationId xmlns:p14="http://schemas.microsoft.com/office/powerpoint/2010/main" val="41536783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xmlns=""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xmlns="" id="{200B3D2B-613A-41BE-987D-E6A1324B456D}"/>
              </a:ext>
            </a:extLst>
          </p:cNvPr>
          <p:cNvSpPr>
            <a:spLocks noGrp="1"/>
          </p:cNvSpPr>
          <p:nvPr>
            <p:ph type="ctrTitle"/>
          </p:nvPr>
        </p:nvSpPr>
        <p:spPr>
          <a:xfrm>
            <a:off x="0" y="4114733"/>
            <a:ext cx="12192000" cy="2256618"/>
          </a:xfrm>
        </p:spPr>
        <p:txBody>
          <a:bodyPr/>
          <a:lstStyle/>
          <a:p>
            <a:r>
              <a:rPr lang="ro-RO" sz="4800" b="0" i="1" dirty="0" smtClean="0"/>
              <a:t>„Cei </a:t>
            </a:r>
            <a:r>
              <a:rPr lang="ro-RO" sz="4800" b="0" i="1" dirty="0"/>
              <a:t>mai buni profesori sunt cei care te învaţă încotro să te uiţi, dar nu îţi spun şi ce să vezi </a:t>
            </a:r>
            <a:r>
              <a:rPr lang="ro-RO" sz="4800" b="0" i="1" dirty="0" smtClean="0"/>
              <a:t>, lăsând </a:t>
            </a:r>
            <a:r>
              <a:rPr lang="ro-RO" sz="4800" b="0" i="1" dirty="0"/>
              <a:t>libertatea fiecărui copil de a descoperi şi cunoaşte în stilul său </a:t>
            </a:r>
            <a:r>
              <a:rPr lang="ro-RO" sz="4800" b="0" i="1" dirty="0" smtClean="0"/>
              <a:t>propriu.”</a:t>
            </a:r>
            <a:endParaRPr lang="en-ZA" sz="4800" dirty="0"/>
          </a:p>
        </p:txBody>
      </p:sp>
      <p:sp>
        <p:nvSpPr>
          <p:cNvPr id="5" name="Slide Number Placeholder 4">
            <a:extLst>
              <a:ext uri="{FF2B5EF4-FFF2-40B4-BE49-F238E27FC236}">
                <a16:creationId xmlns:a16="http://schemas.microsoft.com/office/drawing/2014/main" xmlns="" id="{BDD5A594-D852-43BB-B591-E9D9027253BD}"/>
              </a:ext>
            </a:extLst>
          </p:cNvPr>
          <p:cNvSpPr>
            <a:spLocks noGrp="1"/>
          </p:cNvSpPr>
          <p:nvPr>
            <p:ph type="sldNum" sz="quarter" idx="12"/>
          </p:nvPr>
        </p:nvSpPr>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409167464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D355C61F-C8F1-4977-8E1F-F16C0D9EA88C}"/>
              </a:ext>
            </a:extLst>
          </p:cNvPr>
          <p:cNvSpPr>
            <a:spLocks noGrp="1"/>
          </p:cNvSpPr>
          <p:nvPr>
            <p:ph sz="half" idx="1"/>
          </p:nvPr>
        </p:nvSpPr>
        <p:spPr/>
        <p:txBody>
          <a:bodyPr/>
          <a:lstStyle/>
          <a:p>
            <a:r>
              <a:rPr lang="ro-RO" sz="2800" dirty="0" smtClean="0"/>
              <a:t>„Educatorul </a:t>
            </a:r>
            <a:r>
              <a:rPr lang="ro-RO" sz="2800" dirty="0"/>
              <a:t>este definit ca o </a:t>
            </a:r>
            <a:r>
              <a:rPr lang="ro-RO" sz="2800" dirty="0" smtClean="0"/>
              <a:t>persoană </a:t>
            </a:r>
            <a:r>
              <a:rPr lang="ro-RO" sz="2800" dirty="0"/>
              <a:t>ce </a:t>
            </a:r>
            <a:r>
              <a:rPr lang="ro-RO" sz="2800" dirty="0" smtClean="0"/>
              <a:t>răspunde de </a:t>
            </a:r>
            <a:r>
              <a:rPr lang="ro-RO" sz="2800" dirty="0"/>
              <a:t>exercitarea unor </a:t>
            </a:r>
            <a:r>
              <a:rPr lang="ro-RO" sz="2800" dirty="0" smtClean="0"/>
              <a:t>influențe educative de natură să conducă </a:t>
            </a:r>
            <a:r>
              <a:rPr lang="ro-RO" sz="2800" dirty="0"/>
              <a:t>la dezvoltarea unor </a:t>
            </a:r>
            <a:r>
              <a:rPr lang="ro-RO" sz="2800" dirty="0" smtClean="0"/>
              <a:t>ființe umane.” (Dicționar </a:t>
            </a:r>
            <a:r>
              <a:rPr lang="ro-RO" sz="2800"/>
              <a:t>de </a:t>
            </a:r>
            <a:r>
              <a:rPr lang="ro-RO" sz="2800" smtClean="0"/>
              <a:t>Pedagogie</a:t>
            </a:r>
            <a:r>
              <a:rPr lang="ro-RO" sz="2800" dirty="0"/>
              <a:t>, 1979</a:t>
            </a:r>
            <a:r>
              <a:rPr lang="ro-RO" sz="2800" dirty="0" smtClean="0"/>
              <a:t>)</a:t>
            </a:r>
            <a:endParaRPr lang="ro-RO" sz="2800" dirty="0"/>
          </a:p>
        </p:txBody>
      </p:sp>
      <p:pic>
        <p:nvPicPr>
          <p:cNvPr id="9" name="Picture Placeholder 8" descr="Handing touching mobile phone">
            <a:extLst>
              <a:ext uri="{FF2B5EF4-FFF2-40B4-BE49-F238E27FC236}">
                <a16:creationId xmlns:a16="http://schemas.microsoft.com/office/drawing/2014/main" xmlns=""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descr="Accent block">
            <a:extLst>
              <a:ext uri="{FF2B5EF4-FFF2-40B4-BE49-F238E27FC236}">
                <a16:creationId xmlns:a16="http://schemas.microsoft.com/office/drawing/2014/main" xmlns="" id="{EFA08948-2B6F-46B1-9D2D-8D7B2B3FBD56}"/>
              </a:ext>
              <a:ext uri="{C183D7F6-B498-43B3-948B-1728B52AA6E4}">
                <adec:decorative xmlns:adec="http://schemas.microsoft.com/office/drawing/2017/decorative" xmlns=""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p:txBody>
          <a:bodyPr/>
          <a:lstStyle/>
          <a:p>
            <a:r>
              <a:rPr lang="ro-RO" dirty="0" smtClean="0"/>
              <a:t>Profesor</a:t>
            </a:r>
            <a:endParaRPr lang="en-ZA" dirty="0"/>
          </a:p>
        </p:txBody>
      </p:sp>
      <p:sp>
        <p:nvSpPr>
          <p:cNvPr id="3" name="Text Placeholder 2">
            <a:extLst>
              <a:ext uri="{FF2B5EF4-FFF2-40B4-BE49-F238E27FC236}">
                <a16:creationId xmlns:a16="http://schemas.microsoft.com/office/drawing/2014/main" xmlns="" id="{611DC577-0A95-47D0-95D9-5F8DA763D46B}"/>
              </a:ext>
            </a:extLst>
          </p:cNvPr>
          <p:cNvSpPr>
            <a:spLocks noGrp="1"/>
          </p:cNvSpPr>
          <p:nvPr>
            <p:ph type="body" sz="quarter" idx="32"/>
          </p:nvPr>
        </p:nvSpPr>
        <p:spPr/>
        <p:txBody>
          <a:bodyPr/>
          <a:lstStyle/>
          <a:p>
            <a:r>
              <a:rPr lang="ro-RO" dirty="0" smtClean="0"/>
              <a:t>„</a:t>
            </a:r>
            <a:r>
              <a:rPr lang="ro-RO" dirty="0"/>
              <a:t>Persoană calificată care predă o materie de învățământ (în școală</a:t>
            </a:r>
            <a:r>
              <a:rPr lang="ro-RO" dirty="0" smtClean="0"/>
              <a:t>).</a:t>
            </a:r>
            <a:r>
              <a:rPr lang="ro-RO" dirty="0" smtClean="0"/>
              <a:t>” – Conform DEX 2009</a:t>
            </a:r>
            <a:endParaRPr lang="en-ZA" dirty="0"/>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3"/>
          </p:nvPr>
        </p:nvSpPr>
        <p:spPr/>
        <p:txBody>
          <a:bodyPr/>
          <a:lstStyle/>
          <a:p>
            <a:fld id="{19B51A1E-902D-48AF-9020-955120F399B6}" type="slidenum">
              <a:rPr lang="en-ZA" smtClean="0"/>
              <a:pPr/>
              <a:t>3</a:t>
            </a:fld>
            <a:endParaRPr lang="en-ZA" dirty="0"/>
          </a:p>
        </p:txBody>
      </p:sp>
    </p:spTree>
    <p:extLst>
      <p:ext uri="{BB962C8B-B14F-4D97-AF65-F5344CB8AC3E}">
        <p14:creationId xmlns:p14="http://schemas.microsoft.com/office/powerpoint/2010/main" val="132974669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xmlns=""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descr="Accent block">
            <a:extLst>
              <a:ext uri="{FF2B5EF4-FFF2-40B4-BE49-F238E27FC236}">
                <a16:creationId xmlns:a16="http://schemas.microsoft.com/office/drawing/2014/main" xmlns="" id="{EFA08948-2B6F-46B1-9D2D-8D7B2B3FBD56}"/>
              </a:ext>
              <a:ext uri="{C183D7F6-B498-43B3-948B-1728B52AA6E4}">
                <adec:decorative xmlns:adec="http://schemas.microsoft.com/office/drawing/2017/decorative" xmlns="" val="1"/>
              </a:ext>
            </a:extLst>
          </p:cNvPr>
          <p:cNvSpPr/>
          <p:nvPr/>
        </p:nvSpPr>
        <p:spPr>
          <a:xfrm>
            <a:off x="9775785" y="1375542"/>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a:xfrm>
            <a:off x="5118334" y="1502662"/>
            <a:ext cx="6641900" cy="1124345"/>
          </a:xfrm>
        </p:spPr>
        <p:txBody>
          <a:bodyPr/>
          <a:lstStyle/>
          <a:p>
            <a:r>
              <a:rPr lang="ro-RO" dirty="0" smtClean="0"/>
              <a:t>Profesorul</a:t>
            </a:r>
            <a:endParaRPr lang="en-ZA" dirty="0"/>
          </a:p>
        </p:txBody>
      </p:sp>
      <p:sp>
        <p:nvSpPr>
          <p:cNvPr id="3" name="Text Placeholder 2">
            <a:extLst>
              <a:ext uri="{FF2B5EF4-FFF2-40B4-BE49-F238E27FC236}">
                <a16:creationId xmlns:a16="http://schemas.microsoft.com/office/drawing/2014/main" xmlns="" id="{611DC577-0A95-47D0-95D9-5F8DA763D46B}"/>
              </a:ext>
            </a:extLst>
          </p:cNvPr>
          <p:cNvSpPr>
            <a:spLocks noGrp="1"/>
          </p:cNvSpPr>
          <p:nvPr>
            <p:ph type="body" sz="quarter" idx="32"/>
          </p:nvPr>
        </p:nvSpPr>
        <p:spPr>
          <a:xfrm>
            <a:off x="5118471" y="2643596"/>
            <a:ext cx="6641626" cy="590155"/>
          </a:xfrm>
        </p:spPr>
        <p:txBody>
          <a:bodyPr/>
          <a:lstStyle/>
          <a:p>
            <a:r>
              <a:rPr lang="ro-RO" dirty="0" smtClean="0"/>
              <a:t>Citat din Elena Macavei</a:t>
            </a:r>
            <a:endParaRPr lang="en-ZA" dirty="0"/>
          </a:p>
        </p:txBody>
      </p:sp>
      <p:sp>
        <p:nvSpPr>
          <p:cNvPr id="4" name="Content Placeholder 3">
            <a:extLst>
              <a:ext uri="{FF2B5EF4-FFF2-40B4-BE49-F238E27FC236}">
                <a16:creationId xmlns:a16="http://schemas.microsoft.com/office/drawing/2014/main" xmlns="" id="{D355C61F-C8F1-4977-8E1F-F16C0D9EA88C}"/>
              </a:ext>
            </a:extLst>
          </p:cNvPr>
          <p:cNvSpPr>
            <a:spLocks noGrp="1"/>
          </p:cNvSpPr>
          <p:nvPr>
            <p:ph sz="half" idx="1"/>
          </p:nvPr>
        </p:nvSpPr>
        <p:spPr>
          <a:xfrm>
            <a:off x="6287960" y="3336256"/>
            <a:ext cx="5472000" cy="2428351"/>
          </a:xfrm>
        </p:spPr>
        <p:txBody>
          <a:bodyPr/>
          <a:lstStyle/>
          <a:p>
            <a:pPr marL="0" indent="0">
              <a:buNone/>
            </a:pPr>
            <a:r>
              <a:rPr lang="ro-RO" sz="2800" dirty="0" smtClean="0"/>
              <a:t>“Este </a:t>
            </a:r>
            <a:r>
              <a:rPr lang="ro-RO" sz="2800" b="1" u="sng" dirty="0"/>
              <a:t>agent al instruirii și educației</a:t>
            </a:r>
            <a:r>
              <a:rPr lang="ro-RO" sz="2800" dirty="0"/>
              <a:t>, misionar al </a:t>
            </a:r>
            <a:r>
              <a:rPr lang="ro-RO" sz="2800" b="1" u="sng" dirty="0"/>
              <a:t>transmiterii valorilor culturii și civilizației</a:t>
            </a:r>
            <a:r>
              <a:rPr lang="ro-RO" sz="2800" dirty="0"/>
              <a:t>, răspunzător de calitatea umană a urmașilor, </a:t>
            </a:r>
            <a:r>
              <a:rPr lang="ro-RO" sz="2800" b="1" u="sng" dirty="0" smtClean="0"/>
              <a:t>modelator </a:t>
            </a:r>
            <a:r>
              <a:rPr lang="ro-RO" sz="2800" b="1" u="sng" dirty="0"/>
              <a:t>al personalității</a:t>
            </a:r>
            <a:r>
              <a:rPr lang="ro-RO" sz="2800" dirty="0"/>
              <a:t>, </a:t>
            </a:r>
            <a:r>
              <a:rPr lang="ro-RO" sz="2800" b="1" u="sng" dirty="0"/>
              <a:t>îndrumător</a:t>
            </a:r>
            <a:r>
              <a:rPr lang="ro-RO" sz="2800" dirty="0"/>
              <a:t> al emancipării, socializării, co-autor al formării tinerei generații</a:t>
            </a:r>
            <a:r>
              <a:rPr lang="ro-RO" sz="2800" dirty="0" smtClean="0"/>
              <a:t>”</a:t>
            </a:r>
            <a:endParaRPr lang="en-ZA" dirty="0"/>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3"/>
          </p:nvPr>
        </p:nvSpPr>
        <p:spPr/>
        <p:txBody>
          <a:bodyPr/>
          <a:lstStyle/>
          <a:p>
            <a:fld id="{19B51A1E-902D-48AF-9020-955120F399B6}" type="slidenum">
              <a:rPr lang="en-ZA" smtClean="0"/>
              <a:pPr/>
              <a:t>4</a:t>
            </a:fld>
            <a:endParaRPr lang="en-ZA" dirty="0"/>
          </a:p>
        </p:txBody>
      </p:sp>
    </p:spTree>
    <p:extLst>
      <p:ext uri="{BB962C8B-B14F-4D97-AF65-F5344CB8AC3E}">
        <p14:creationId xmlns:p14="http://schemas.microsoft.com/office/powerpoint/2010/main" val="7220987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304E83-A4F0-49C5-BB01-F5773509A2B3}"/>
              </a:ext>
            </a:extLst>
          </p:cNvPr>
          <p:cNvSpPr>
            <a:spLocks noGrp="1"/>
          </p:cNvSpPr>
          <p:nvPr>
            <p:ph type="title"/>
          </p:nvPr>
        </p:nvSpPr>
        <p:spPr/>
        <p:txBody>
          <a:bodyPr/>
          <a:lstStyle/>
          <a:p>
            <a:r>
              <a:rPr lang="ro-RO" dirty="0" smtClean="0"/>
              <a:t>Rolul Profesorului</a:t>
            </a:r>
            <a:endParaRPr lang="en-ZA" dirty="0"/>
          </a:p>
        </p:txBody>
      </p:sp>
      <p:sp>
        <p:nvSpPr>
          <p:cNvPr id="3" name="Text Placeholder 2">
            <a:extLst>
              <a:ext uri="{FF2B5EF4-FFF2-40B4-BE49-F238E27FC236}">
                <a16:creationId xmlns:a16="http://schemas.microsoft.com/office/drawing/2014/main" xmlns="" id="{7CA42D59-EAD6-4F95-84F1-32A30F057856}"/>
              </a:ext>
            </a:extLst>
          </p:cNvPr>
          <p:cNvSpPr>
            <a:spLocks noGrp="1"/>
          </p:cNvSpPr>
          <p:nvPr>
            <p:ph type="body" sz="quarter" idx="32"/>
          </p:nvPr>
        </p:nvSpPr>
        <p:spPr/>
        <p:txBody>
          <a:bodyPr/>
          <a:lstStyle/>
          <a:p>
            <a:r>
              <a:rPr lang="ro-RO" dirty="0" smtClean="0"/>
              <a:t>„Primul </a:t>
            </a:r>
            <a:r>
              <a:rPr lang="ro-RO" dirty="0"/>
              <a:t>nostru profesor este propria inimă</a:t>
            </a:r>
            <a:r>
              <a:rPr lang="ro-RO" dirty="0" smtClean="0"/>
              <a:t>.”</a:t>
            </a:r>
            <a:endParaRPr lang="en-ZA" dirty="0"/>
          </a:p>
        </p:txBody>
      </p:sp>
      <p:sp>
        <p:nvSpPr>
          <p:cNvPr id="12" name="Rectangle 11" descr="Accent block left">
            <a:extLst>
              <a:ext uri="{FF2B5EF4-FFF2-40B4-BE49-F238E27FC236}">
                <a16:creationId xmlns:a16="http://schemas.microsoft.com/office/drawing/2014/main" xmlns="" id="{7F65E93D-09FF-42EE-B9DD-750638966686}"/>
              </a:ext>
              <a:ext uri="{C183D7F6-B498-43B3-948B-1728B52AA6E4}">
                <adec:decorative xmlns:adec="http://schemas.microsoft.com/office/drawing/2017/decorative" xmlns=""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4" name="Text Placeholder 3">
            <a:extLst>
              <a:ext uri="{FF2B5EF4-FFF2-40B4-BE49-F238E27FC236}">
                <a16:creationId xmlns:a16="http://schemas.microsoft.com/office/drawing/2014/main" xmlns="" id="{6AB259A0-0017-492F-A0DC-4B70C7052AE0}"/>
              </a:ext>
            </a:extLst>
          </p:cNvPr>
          <p:cNvSpPr>
            <a:spLocks noGrp="1"/>
          </p:cNvSpPr>
          <p:nvPr>
            <p:ph type="body" idx="1"/>
          </p:nvPr>
        </p:nvSpPr>
        <p:spPr>
          <a:xfrm>
            <a:off x="432000" y="2442934"/>
            <a:ext cx="5472000" cy="360000"/>
          </a:xfrm>
        </p:spPr>
        <p:txBody>
          <a:bodyPr/>
          <a:lstStyle/>
          <a:p>
            <a:r>
              <a:rPr lang="ro-RO" dirty="0" smtClean="0"/>
              <a:t>1. Expert al actului de Învățare-Predare</a:t>
            </a:r>
            <a:endParaRPr lang="en-ZA" dirty="0"/>
          </a:p>
        </p:txBody>
      </p:sp>
      <p:sp>
        <p:nvSpPr>
          <p:cNvPr id="5" name="Content Placeholder 4">
            <a:extLst>
              <a:ext uri="{FF2B5EF4-FFF2-40B4-BE49-F238E27FC236}">
                <a16:creationId xmlns:a16="http://schemas.microsoft.com/office/drawing/2014/main" xmlns="" id="{CEEB3BAE-C0B2-447C-B8BE-96C6BD84D658}"/>
              </a:ext>
            </a:extLst>
          </p:cNvPr>
          <p:cNvSpPr>
            <a:spLocks noGrp="1"/>
          </p:cNvSpPr>
          <p:nvPr>
            <p:ph sz="half" idx="2"/>
          </p:nvPr>
        </p:nvSpPr>
        <p:spPr>
          <a:xfrm>
            <a:off x="432000" y="2950768"/>
            <a:ext cx="5472000" cy="2194694"/>
          </a:xfrm>
        </p:spPr>
        <p:txBody>
          <a:bodyPr/>
          <a:lstStyle/>
          <a:p>
            <a:r>
              <a:rPr lang="ro-RO" dirty="0" smtClean="0"/>
              <a:t>Profesorul nu impune informații științifice, ci construiește dispozitive de învățare personalizate la fiecare clasă de elevi.</a:t>
            </a:r>
          </a:p>
          <a:p>
            <a:r>
              <a:rPr lang="ro-RO" dirty="0" smtClean="0"/>
              <a:t>Trebuie să dea dovadă de creativitate ca să se facă înțeles de către elevi.</a:t>
            </a:r>
            <a:endParaRPr lang="en-ZA" dirty="0"/>
          </a:p>
        </p:txBody>
      </p:sp>
      <p:cxnSp>
        <p:nvCxnSpPr>
          <p:cNvPr id="11" name="Straight Connector 10" descr="Slide divider">
            <a:extLst>
              <a:ext uri="{FF2B5EF4-FFF2-40B4-BE49-F238E27FC236}">
                <a16:creationId xmlns:a16="http://schemas.microsoft.com/office/drawing/2014/main" xmlns="" id="{5A563457-1EC8-4978-BCCB-AFD88C9ED04C}"/>
              </a:ext>
              <a:ext uri="{C183D7F6-B498-43B3-948B-1728B52AA6E4}">
                <adec:decorative xmlns:adec="http://schemas.microsoft.com/office/drawing/2017/decorative" xmlns=""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descr="Accent bar right&#10;">
            <a:extLst>
              <a:ext uri="{FF2B5EF4-FFF2-40B4-BE49-F238E27FC236}">
                <a16:creationId xmlns:a16="http://schemas.microsoft.com/office/drawing/2014/main" xmlns="" id="{A7CD04AE-9A8B-4DED-855D-F51B510D0B69}"/>
              </a:ext>
              <a:ext uri="{C183D7F6-B498-43B3-948B-1728B52AA6E4}">
                <adec:decorative xmlns:adec="http://schemas.microsoft.com/office/drawing/2017/decorative" xmlns=""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6" name="Text Placeholder 5">
            <a:extLst>
              <a:ext uri="{FF2B5EF4-FFF2-40B4-BE49-F238E27FC236}">
                <a16:creationId xmlns:a16="http://schemas.microsoft.com/office/drawing/2014/main" xmlns="" id="{B237D1CA-B91A-410E-A968-D017BBE99F99}"/>
              </a:ext>
            </a:extLst>
          </p:cNvPr>
          <p:cNvSpPr>
            <a:spLocks noGrp="1"/>
          </p:cNvSpPr>
          <p:nvPr>
            <p:ph type="body" sz="quarter" idx="13"/>
          </p:nvPr>
        </p:nvSpPr>
        <p:spPr>
          <a:xfrm>
            <a:off x="6300000" y="2443459"/>
            <a:ext cx="5472000" cy="358775"/>
          </a:xfrm>
        </p:spPr>
        <p:txBody>
          <a:bodyPr/>
          <a:lstStyle/>
          <a:p>
            <a:r>
              <a:rPr lang="ro-RO" dirty="0" smtClean="0"/>
              <a:t>2. Agent Motivator</a:t>
            </a:r>
            <a:endParaRPr lang="en-ZA" dirty="0"/>
          </a:p>
        </p:txBody>
      </p:sp>
      <p:sp>
        <p:nvSpPr>
          <p:cNvPr id="7" name="Text Placeholder 6">
            <a:extLst>
              <a:ext uri="{FF2B5EF4-FFF2-40B4-BE49-F238E27FC236}">
                <a16:creationId xmlns:a16="http://schemas.microsoft.com/office/drawing/2014/main" xmlns="" id="{26A87885-D672-4CF9-A78D-CFE98385B03A}"/>
              </a:ext>
            </a:extLst>
          </p:cNvPr>
          <p:cNvSpPr>
            <a:spLocks noGrp="1"/>
          </p:cNvSpPr>
          <p:nvPr>
            <p:ph type="body" sz="quarter" idx="12"/>
          </p:nvPr>
        </p:nvSpPr>
        <p:spPr>
          <a:xfrm>
            <a:off x="6299887" y="2947459"/>
            <a:ext cx="5472113" cy="2196041"/>
          </a:xfrm>
        </p:spPr>
        <p:txBody>
          <a:bodyPr/>
          <a:lstStyle/>
          <a:p>
            <a:r>
              <a:rPr lang="ro-RO" dirty="0"/>
              <a:t>Stimulează și întreține curiozitatea, interesul și dorința elevilor în procesul </a:t>
            </a:r>
            <a:r>
              <a:rPr lang="ro-RO" dirty="0" smtClean="0"/>
              <a:t>instructiv-educativ.</a:t>
            </a:r>
          </a:p>
          <a:p>
            <a:r>
              <a:rPr lang="ro-RO" dirty="0"/>
              <a:t>Dacă elevul este puternic motivat, acesta se va perfecționa din punct de vedere al abilităților intelectuale și practice. </a:t>
            </a:r>
            <a:endParaRPr lang="en-ZA" dirty="0"/>
          </a:p>
        </p:txBody>
      </p:sp>
      <p:sp>
        <p:nvSpPr>
          <p:cNvPr id="8" name="Slide Number Placeholder 7">
            <a:extLst>
              <a:ext uri="{FF2B5EF4-FFF2-40B4-BE49-F238E27FC236}">
                <a16:creationId xmlns:a16="http://schemas.microsoft.com/office/drawing/2014/main" xmlns="" id="{E6AC9832-FB01-464A-9824-61887B77997E}"/>
              </a:ext>
            </a:extLst>
          </p:cNvPr>
          <p:cNvSpPr>
            <a:spLocks noGrp="1"/>
          </p:cNvSpPr>
          <p:nvPr>
            <p:ph type="sldNum" sz="quarter" idx="33"/>
          </p:nvPr>
        </p:nvSpPr>
        <p:spPr>
          <a:xfrm>
            <a:off x="11760000" y="6371351"/>
            <a:ext cx="432000" cy="432000"/>
          </a:xfrm>
        </p:spPr>
        <p:txBody>
          <a:bodyPr/>
          <a:lstStyle/>
          <a:p>
            <a:fld id="{19B51A1E-902D-48AF-9020-955120F399B6}" type="slidenum">
              <a:rPr lang="en-ZA" smtClean="0"/>
              <a:pPr/>
              <a:t>5</a:t>
            </a:fld>
            <a:endParaRPr lang="en-ZA" dirty="0"/>
          </a:p>
        </p:txBody>
      </p:sp>
    </p:spTree>
    <p:extLst>
      <p:ext uri="{BB962C8B-B14F-4D97-AF65-F5344CB8AC3E}">
        <p14:creationId xmlns:p14="http://schemas.microsoft.com/office/powerpoint/2010/main" val="318883787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Rolul Profesorului</a:t>
            </a:r>
          </a:p>
        </p:txBody>
      </p:sp>
      <p:sp>
        <p:nvSpPr>
          <p:cNvPr id="3" name="Text Placeholder 2"/>
          <p:cNvSpPr>
            <a:spLocks noGrp="1"/>
          </p:cNvSpPr>
          <p:nvPr>
            <p:ph type="body" sz="quarter" idx="32"/>
          </p:nvPr>
        </p:nvSpPr>
        <p:spPr/>
        <p:txBody>
          <a:bodyPr/>
          <a:lstStyle/>
          <a:p>
            <a:r>
              <a:rPr lang="ro-RO" dirty="0"/>
              <a:t>„Primul nostru profesor este propria inimă.”</a:t>
            </a:r>
            <a:endParaRPr lang="en-ZA" dirty="0"/>
          </a:p>
          <a:p>
            <a:endParaRPr lang="ro-RO" dirty="0"/>
          </a:p>
        </p:txBody>
      </p:sp>
      <p:sp>
        <p:nvSpPr>
          <p:cNvPr id="4" name="Text Placeholder 3"/>
          <p:cNvSpPr>
            <a:spLocks noGrp="1"/>
          </p:cNvSpPr>
          <p:nvPr>
            <p:ph type="body" idx="1"/>
          </p:nvPr>
        </p:nvSpPr>
        <p:spPr/>
        <p:txBody>
          <a:bodyPr/>
          <a:lstStyle/>
          <a:p>
            <a:r>
              <a:rPr lang="ro-RO" dirty="0" smtClean="0"/>
              <a:t>3. Lider</a:t>
            </a:r>
            <a:endParaRPr lang="ro-RO" dirty="0"/>
          </a:p>
        </p:txBody>
      </p:sp>
      <p:sp>
        <p:nvSpPr>
          <p:cNvPr id="5" name="Content Placeholder 4"/>
          <p:cNvSpPr>
            <a:spLocks noGrp="1"/>
          </p:cNvSpPr>
          <p:nvPr>
            <p:ph sz="half" idx="2"/>
          </p:nvPr>
        </p:nvSpPr>
        <p:spPr/>
        <p:txBody>
          <a:bodyPr/>
          <a:lstStyle/>
          <a:p>
            <a:r>
              <a:rPr lang="ro-RO" dirty="0"/>
              <a:t>Educatorul </a:t>
            </a:r>
            <a:r>
              <a:rPr lang="ro-RO" dirty="0" smtClean="0"/>
              <a:t>influențează, acționează </a:t>
            </a:r>
            <a:r>
              <a:rPr lang="ro-RO" dirty="0"/>
              <a:t>asupra </a:t>
            </a:r>
            <a:r>
              <a:rPr lang="ro-RO" dirty="0" smtClean="0"/>
              <a:t>personalității în </a:t>
            </a:r>
            <a:r>
              <a:rPr lang="ro-RO" dirty="0"/>
              <a:t>devenire – individual </a:t>
            </a:r>
            <a:r>
              <a:rPr lang="ro-RO" dirty="0" smtClean="0"/>
              <a:t>și în grup </a:t>
            </a:r>
            <a:r>
              <a:rPr lang="ro-RO" dirty="0"/>
              <a:t>– prin activitatea </a:t>
            </a:r>
            <a:r>
              <a:rPr lang="ro-RO" dirty="0" smtClean="0"/>
              <a:t>didactică și extradidactică, </a:t>
            </a:r>
            <a:r>
              <a:rPr lang="ro-RO" dirty="0"/>
              <a:t>cea </a:t>
            </a:r>
            <a:r>
              <a:rPr lang="ro-RO" dirty="0" smtClean="0"/>
              <a:t>extrașcolară </a:t>
            </a:r>
            <a:r>
              <a:rPr lang="ro-RO" dirty="0"/>
              <a:t>(vizite, excursii, concursuri, olimpiade), prin activitatea </a:t>
            </a:r>
            <a:r>
              <a:rPr lang="ro-RO" dirty="0" smtClean="0"/>
              <a:t>culturală </a:t>
            </a:r>
            <a:r>
              <a:rPr lang="ro-RO" dirty="0"/>
              <a:t>(propagator al </a:t>
            </a:r>
            <a:r>
              <a:rPr lang="ro-RO" dirty="0" smtClean="0"/>
              <a:t>științei</a:t>
            </a:r>
            <a:r>
              <a:rPr lang="ro-RO" dirty="0"/>
              <a:t>, tehnicii, artei).</a:t>
            </a:r>
          </a:p>
        </p:txBody>
      </p:sp>
      <p:sp>
        <p:nvSpPr>
          <p:cNvPr id="6" name="Text Placeholder 5"/>
          <p:cNvSpPr>
            <a:spLocks noGrp="1"/>
          </p:cNvSpPr>
          <p:nvPr>
            <p:ph type="body" sz="quarter" idx="13"/>
          </p:nvPr>
        </p:nvSpPr>
        <p:spPr/>
        <p:txBody>
          <a:bodyPr/>
          <a:lstStyle/>
          <a:p>
            <a:r>
              <a:rPr lang="ro-RO" dirty="0" smtClean="0"/>
              <a:t>4. Model</a:t>
            </a:r>
            <a:endParaRPr lang="ro-RO" dirty="0"/>
          </a:p>
        </p:txBody>
      </p:sp>
      <p:sp>
        <p:nvSpPr>
          <p:cNvPr id="7" name="Text Placeholder 6"/>
          <p:cNvSpPr>
            <a:spLocks noGrp="1"/>
          </p:cNvSpPr>
          <p:nvPr>
            <p:ph type="body" sz="quarter" idx="12"/>
          </p:nvPr>
        </p:nvSpPr>
        <p:spPr/>
        <p:txBody>
          <a:bodyPr/>
          <a:lstStyle/>
          <a:p>
            <a:r>
              <a:rPr lang="ro-RO" dirty="0"/>
              <a:t>În toate timpurile, profesorul a constituit un exemplu pozitiv pentru elevi, prin activitatea si comportamentul sau in cadrul procesului instructiv-educativ</a:t>
            </a:r>
            <a:r>
              <a:rPr lang="ro-RO" dirty="0" smtClean="0"/>
              <a:t>.</a:t>
            </a:r>
          </a:p>
          <a:p>
            <a:r>
              <a:rPr lang="ro-RO" dirty="0" smtClean="0"/>
              <a:t>De remarcat faptul că modelele masculine sunt mai des întâlnite decât cele feminine.</a:t>
            </a:r>
            <a:endParaRPr lang="ro-RO" dirty="0"/>
          </a:p>
        </p:txBody>
      </p:sp>
      <p:sp>
        <p:nvSpPr>
          <p:cNvPr id="8" name="Footer Placeholder 7"/>
          <p:cNvSpPr>
            <a:spLocks noGrp="1"/>
          </p:cNvSpPr>
          <p:nvPr>
            <p:ph type="ftr" sz="quarter" idx="14"/>
          </p:nvPr>
        </p:nvSpPr>
        <p:spPr/>
        <p:txBody>
          <a:bodyPr/>
          <a:lstStyle/>
          <a:p>
            <a:r>
              <a:rPr lang="en-ZA" smtClean="0"/>
              <a:t>Add a footer</a:t>
            </a:r>
            <a:endParaRPr lang="en-ZA" dirty="0"/>
          </a:p>
        </p:txBody>
      </p:sp>
      <p:sp>
        <p:nvSpPr>
          <p:cNvPr id="9" name="Slide Number Placeholder 8"/>
          <p:cNvSpPr>
            <a:spLocks noGrp="1"/>
          </p:cNvSpPr>
          <p:nvPr>
            <p:ph type="sldNum" sz="quarter" idx="33"/>
          </p:nvPr>
        </p:nvSpPr>
        <p:spPr/>
        <p:txBody>
          <a:bodyPr/>
          <a:lstStyle/>
          <a:p>
            <a:fld id="{19B51A1E-902D-48AF-9020-955120F399B6}" type="slidenum">
              <a:rPr lang="en-ZA" smtClean="0"/>
              <a:pPr/>
              <a:t>6</a:t>
            </a:fld>
            <a:endParaRPr lang="en-ZA" dirty="0"/>
          </a:p>
        </p:txBody>
      </p:sp>
    </p:spTree>
    <p:extLst>
      <p:ext uri="{BB962C8B-B14F-4D97-AF65-F5344CB8AC3E}">
        <p14:creationId xmlns:p14="http://schemas.microsoft.com/office/powerpoint/2010/main" val="78717464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Rolul Profesorului</a:t>
            </a:r>
          </a:p>
        </p:txBody>
      </p:sp>
      <p:sp>
        <p:nvSpPr>
          <p:cNvPr id="3" name="Text Placeholder 2"/>
          <p:cNvSpPr>
            <a:spLocks noGrp="1"/>
          </p:cNvSpPr>
          <p:nvPr>
            <p:ph type="body" sz="quarter" idx="32"/>
          </p:nvPr>
        </p:nvSpPr>
        <p:spPr/>
        <p:txBody>
          <a:bodyPr/>
          <a:lstStyle/>
          <a:p>
            <a:r>
              <a:rPr lang="ro-RO" dirty="0"/>
              <a:t>„Primul nostru profesor este propria inimă.”</a:t>
            </a:r>
            <a:endParaRPr lang="en-ZA" dirty="0"/>
          </a:p>
          <a:p>
            <a:endParaRPr lang="ro-RO" dirty="0"/>
          </a:p>
        </p:txBody>
      </p:sp>
      <p:sp>
        <p:nvSpPr>
          <p:cNvPr id="4" name="Text Placeholder 3"/>
          <p:cNvSpPr>
            <a:spLocks noGrp="1"/>
          </p:cNvSpPr>
          <p:nvPr>
            <p:ph type="body" idx="1"/>
          </p:nvPr>
        </p:nvSpPr>
        <p:spPr/>
        <p:txBody>
          <a:bodyPr/>
          <a:lstStyle/>
          <a:p>
            <a:r>
              <a:rPr lang="ro-RO" dirty="0" smtClean="0"/>
              <a:t>5. Consilier</a:t>
            </a:r>
            <a:endParaRPr lang="ro-RO" dirty="0"/>
          </a:p>
        </p:txBody>
      </p:sp>
      <p:sp>
        <p:nvSpPr>
          <p:cNvPr id="5" name="Content Placeholder 4"/>
          <p:cNvSpPr>
            <a:spLocks noGrp="1"/>
          </p:cNvSpPr>
          <p:nvPr>
            <p:ph sz="half" idx="2"/>
          </p:nvPr>
        </p:nvSpPr>
        <p:spPr/>
        <p:txBody>
          <a:bodyPr/>
          <a:lstStyle/>
          <a:p>
            <a:r>
              <a:rPr lang="ro-RO" dirty="0" smtClean="0"/>
              <a:t>Facilitează și intermediază învățarea.</a:t>
            </a:r>
          </a:p>
          <a:p>
            <a:r>
              <a:rPr lang="ro-RO" dirty="0" smtClean="0"/>
              <a:t>Ajută elevii să înțeleagă și să își creeze puncte de vedere proprii.</a:t>
            </a:r>
          </a:p>
          <a:p>
            <a:r>
              <a:rPr lang="ro-RO" dirty="0" smtClean="0"/>
              <a:t>Este partener de învățare.</a:t>
            </a:r>
          </a:p>
          <a:p>
            <a:r>
              <a:rPr lang="ro-RO" dirty="0"/>
              <a:t>„Profesorul este un observator sensibil al comportamentului elevilor, un </a:t>
            </a:r>
            <a:r>
              <a:rPr lang="ro-RO" dirty="0" smtClean="0"/>
              <a:t>îndrumător </a:t>
            </a:r>
            <a:r>
              <a:rPr lang="ro-RO" dirty="0"/>
              <a:t>persuasiv </a:t>
            </a:r>
            <a:r>
              <a:rPr lang="ro-RO" dirty="0" smtClean="0"/>
              <a:t>și </a:t>
            </a:r>
            <a:r>
              <a:rPr lang="ro-RO" dirty="0"/>
              <a:t>un </a:t>
            </a:r>
            <a:r>
              <a:rPr lang="ro-RO" dirty="0" smtClean="0"/>
              <a:t>sfătuitor </a:t>
            </a:r>
            <a:r>
              <a:rPr lang="ro-RO" dirty="0"/>
              <a:t>al </a:t>
            </a:r>
            <a:r>
              <a:rPr lang="ro-RO" dirty="0" smtClean="0"/>
              <a:t>acestora” </a:t>
            </a:r>
            <a:r>
              <a:rPr lang="ro-RO" dirty="0"/>
              <a:t>(I. Nicola, 2000).</a:t>
            </a:r>
          </a:p>
        </p:txBody>
      </p:sp>
      <p:sp>
        <p:nvSpPr>
          <p:cNvPr id="6" name="Text Placeholder 5"/>
          <p:cNvSpPr>
            <a:spLocks noGrp="1"/>
          </p:cNvSpPr>
          <p:nvPr>
            <p:ph type="body" sz="quarter" idx="13"/>
          </p:nvPr>
        </p:nvSpPr>
        <p:spPr/>
        <p:txBody>
          <a:bodyPr/>
          <a:lstStyle/>
          <a:p>
            <a:r>
              <a:rPr lang="ro-RO" dirty="0" smtClean="0"/>
              <a:t>6.Evaluator</a:t>
            </a:r>
            <a:endParaRPr lang="ro-RO" dirty="0"/>
          </a:p>
        </p:txBody>
      </p:sp>
      <p:sp>
        <p:nvSpPr>
          <p:cNvPr id="7" name="Text Placeholder 6"/>
          <p:cNvSpPr>
            <a:spLocks noGrp="1"/>
          </p:cNvSpPr>
          <p:nvPr>
            <p:ph type="body" sz="quarter" idx="12"/>
          </p:nvPr>
        </p:nvSpPr>
        <p:spPr/>
        <p:txBody>
          <a:bodyPr/>
          <a:lstStyle/>
          <a:p>
            <a:endParaRPr lang="ro-RO" dirty="0"/>
          </a:p>
        </p:txBody>
      </p:sp>
      <p:sp>
        <p:nvSpPr>
          <p:cNvPr id="8" name="Footer Placeholder 7"/>
          <p:cNvSpPr>
            <a:spLocks noGrp="1"/>
          </p:cNvSpPr>
          <p:nvPr>
            <p:ph type="ftr" sz="quarter" idx="14"/>
          </p:nvPr>
        </p:nvSpPr>
        <p:spPr/>
        <p:txBody>
          <a:bodyPr/>
          <a:lstStyle/>
          <a:p>
            <a:r>
              <a:rPr lang="en-ZA" smtClean="0"/>
              <a:t>Add a footer</a:t>
            </a:r>
            <a:endParaRPr lang="en-ZA" dirty="0"/>
          </a:p>
        </p:txBody>
      </p:sp>
      <p:sp>
        <p:nvSpPr>
          <p:cNvPr id="9" name="Slide Number Placeholder 8"/>
          <p:cNvSpPr>
            <a:spLocks noGrp="1"/>
          </p:cNvSpPr>
          <p:nvPr>
            <p:ph type="sldNum" sz="quarter" idx="33"/>
          </p:nvPr>
        </p:nvSpPr>
        <p:spPr/>
        <p:txBody>
          <a:bodyPr/>
          <a:lstStyle/>
          <a:p>
            <a:fld id="{19B51A1E-902D-48AF-9020-955120F399B6}" type="slidenum">
              <a:rPr lang="en-ZA" smtClean="0"/>
              <a:pPr/>
              <a:t>7</a:t>
            </a:fld>
            <a:endParaRPr lang="en-ZA" dirty="0"/>
          </a:p>
        </p:txBody>
      </p:sp>
      <p:pic>
        <p:nvPicPr>
          <p:cNvPr id="1029" name="Picture 5" descr="Imagini pentru evalu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9887" y="2812214"/>
            <a:ext cx="4509951" cy="3382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97515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3" name="Picture Placeholder 22" descr="Woman on laptop smiling">
            <a:extLst>
              <a:ext uri="{FF2B5EF4-FFF2-40B4-BE49-F238E27FC236}">
                <a16:creationId xmlns:a16="http://schemas.microsoft.com/office/drawing/2014/main" xmlns="" id="{35E3CE9E-B03C-CB4B-A83A-D3265C7A0545}"/>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xmlns="" id="{200B3D2B-613A-41BE-987D-E6A1324B456D}"/>
              </a:ext>
            </a:extLst>
          </p:cNvPr>
          <p:cNvSpPr>
            <a:spLocks noGrp="1"/>
          </p:cNvSpPr>
          <p:nvPr>
            <p:ph type="title"/>
          </p:nvPr>
        </p:nvSpPr>
        <p:spPr>
          <a:xfrm>
            <a:off x="-1700" y="2156226"/>
            <a:ext cx="4903599" cy="1958400"/>
          </a:xfrm>
        </p:spPr>
        <p:txBody>
          <a:bodyPr/>
          <a:lstStyle/>
          <a:p>
            <a:r>
              <a:rPr lang="ro-RO" dirty="0" smtClean="0"/>
              <a:t>Relația Profesor-Elev</a:t>
            </a:r>
            <a:endParaRPr lang="en-ZA" dirty="0"/>
          </a:p>
        </p:txBody>
      </p:sp>
      <p:sp>
        <p:nvSpPr>
          <p:cNvPr id="10" name="Text Placeholder 9">
            <a:extLst>
              <a:ext uri="{FF2B5EF4-FFF2-40B4-BE49-F238E27FC236}">
                <a16:creationId xmlns:a16="http://schemas.microsoft.com/office/drawing/2014/main" xmlns="" id="{2972F17A-D965-40B9-8ABB-C634072DBCC0}"/>
              </a:ext>
            </a:extLst>
          </p:cNvPr>
          <p:cNvSpPr>
            <a:spLocks noGrp="1"/>
          </p:cNvSpPr>
          <p:nvPr>
            <p:ph type="body" sz="quarter" idx="13"/>
          </p:nvPr>
        </p:nvSpPr>
        <p:spPr>
          <a:xfrm>
            <a:off x="0" y="4110760"/>
            <a:ext cx="4902200" cy="1100565"/>
          </a:xfrm>
        </p:spPr>
        <p:txBody>
          <a:bodyPr/>
          <a:lstStyle/>
          <a:p>
            <a:r>
              <a:rPr lang="ro-RO" dirty="0" smtClean="0"/>
              <a:t>„</a:t>
            </a:r>
            <a:r>
              <a:rPr lang="ro-RO" dirty="0"/>
              <a:t>Cel mai greu pentru un profesor de matematică este să-i înveţe pe elevi înmulţirea adevărului...</a:t>
            </a:r>
            <a:r>
              <a:rPr lang="ro-RO" dirty="0" smtClean="0"/>
              <a:t>”</a:t>
            </a:r>
            <a:endParaRPr lang="en-ZA" dirty="0"/>
          </a:p>
        </p:txBody>
      </p:sp>
      <p:sp>
        <p:nvSpPr>
          <p:cNvPr id="5" name="Slide Number Placeholder 4">
            <a:extLst>
              <a:ext uri="{FF2B5EF4-FFF2-40B4-BE49-F238E27FC236}">
                <a16:creationId xmlns:a16="http://schemas.microsoft.com/office/drawing/2014/main" xmlns="" id="{F6964141-6F81-4947-A236-746D94ED3F6F}"/>
              </a:ext>
            </a:extLst>
          </p:cNvPr>
          <p:cNvSpPr>
            <a:spLocks noGrp="1"/>
          </p:cNvSpPr>
          <p:nvPr>
            <p:ph type="sldNum" sz="quarter" idx="12"/>
          </p:nvPr>
        </p:nvSpPr>
        <p:spPr/>
        <p:txBody>
          <a:bodyPr/>
          <a:lstStyle/>
          <a:p>
            <a:fld id="{19B51A1E-902D-48AF-9020-955120F399B6}" type="slidenum">
              <a:rPr lang="en-ZA" smtClean="0"/>
              <a:pPr/>
              <a:t>8</a:t>
            </a:fld>
            <a:endParaRPr lang="en-ZA" dirty="0"/>
          </a:p>
        </p:txBody>
      </p:sp>
    </p:spTree>
    <p:extLst>
      <p:ext uri="{BB962C8B-B14F-4D97-AF65-F5344CB8AC3E}">
        <p14:creationId xmlns:p14="http://schemas.microsoft.com/office/powerpoint/2010/main" val="21176954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Relațiile Autoritariste</a:t>
            </a:r>
            <a:endParaRPr lang="ro-RO" dirty="0"/>
          </a:p>
        </p:txBody>
      </p:sp>
      <p:sp>
        <p:nvSpPr>
          <p:cNvPr id="3" name="Text Placeholder 2"/>
          <p:cNvSpPr>
            <a:spLocks noGrp="1"/>
          </p:cNvSpPr>
          <p:nvPr>
            <p:ph type="body" sz="quarter" idx="32"/>
          </p:nvPr>
        </p:nvSpPr>
        <p:spPr/>
        <p:txBody>
          <a:bodyPr/>
          <a:lstStyle/>
          <a:p>
            <a:endParaRPr lang="ro-RO"/>
          </a:p>
        </p:txBody>
      </p:sp>
      <p:sp>
        <p:nvSpPr>
          <p:cNvPr id="4" name="Content Placeholder 3"/>
          <p:cNvSpPr>
            <a:spLocks noGrp="1"/>
          </p:cNvSpPr>
          <p:nvPr>
            <p:ph idx="1"/>
          </p:nvPr>
        </p:nvSpPr>
        <p:spPr/>
        <p:txBody>
          <a:bodyPr/>
          <a:lstStyle/>
          <a:p>
            <a:pPr lvl="0"/>
            <a:r>
              <a:rPr lang="ro-RO" b="1" u="sng" dirty="0"/>
              <a:t>Relațiile Autoritariste</a:t>
            </a:r>
            <a:r>
              <a:rPr lang="ro-RO" dirty="0"/>
              <a:t>: Din greceste autos ( lui insusi); kratos -putere. Relatiile autoritariste (autocrate) fac din profesor factorul dominator al procesului instructiv-educativ, el dirijand si hotarand totul; acest tip de relatie inabusa orice spirit de initiativa, de independenta, de creativitate, de actiune si raspundere personala ale elevului (studentului). Ele sunt o frana in dezvoltarea personalitatii. Ele formeaza „roboti" si nu oameni adevarati. Formula „magis-ter dixit" - maestrul a spus - defineste tipul de relatii didactice autoritariste (autocrate). Astfel de tip de relatii a fost determinat de specificul societatii si statului autoritarist, autocrat, totalitar. Ca atare, ele trebuie abandonate din invatamant.</a:t>
            </a:r>
          </a:p>
          <a:p>
            <a:endParaRPr lang="ro-RO" dirty="0"/>
          </a:p>
        </p:txBody>
      </p:sp>
      <p:sp>
        <p:nvSpPr>
          <p:cNvPr id="5" name="Footer Placeholder 4"/>
          <p:cNvSpPr>
            <a:spLocks noGrp="1"/>
          </p:cNvSpPr>
          <p:nvPr>
            <p:ph type="ftr" sz="quarter" idx="12"/>
          </p:nvPr>
        </p:nvSpPr>
        <p:spPr/>
        <p:txBody>
          <a:bodyPr/>
          <a:lstStyle/>
          <a:p>
            <a:r>
              <a:rPr lang="en-ZA" smtClean="0"/>
              <a:t>Add a footer</a:t>
            </a:r>
            <a:endParaRPr lang="en-ZA" dirty="0"/>
          </a:p>
        </p:txBody>
      </p:sp>
      <p:sp>
        <p:nvSpPr>
          <p:cNvPr id="6" name="Slide Number Placeholder 5"/>
          <p:cNvSpPr>
            <a:spLocks noGrp="1"/>
          </p:cNvSpPr>
          <p:nvPr>
            <p:ph type="sldNum" sz="quarter" idx="33"/>
          </p:nvPr>
        </p:nvSpPr>
        <p:spPr/>
        <p:txBody>
          <a:bodyPr/>
          <a:lstStyle/>
          <a:p>
            <a:fld id="{19B51A1E-902D-48AF-9020-955120F399B6}" type="slidenum">
              <a:rPr lang="en-ZA" smtClean="0"/>
              <a:pPr/>
              <a:t>9</a:t>
            </a:fld>
            <a:endParaRPr lang="en-ZA" dirty="0"/>
          </a:p>
        </p:txBody>
      </p:sp>
      <p:pic>
        <p:nvPicPr>
          <p:cNvPr id="2050" name="Picture 2" descr="Imagini pentru authoritarian teach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0" y="3238499"/>
            <a:ext cx="247650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066633"/>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echnical Presentation Layout_SB - v4.potx" id="{410D3EFA-FA20-475F-9696-CD1A7DDB5DC5}" vid="{222B8127-F9F2-4FAA-9A8E-5AB7CC0C35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Bright business presentation</Template>
  <TotalTime>0</TotalTime>
  <Words>1093</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Candara</vt:lpstr>
      <vt:lpstr>Corbel</vt:lpstr>
      <vt:lpstr>Times New Roman</vt:lpstr>
      <vt:lpstr>Office Theme</vt:lpstr>
      <vt:lpstr>Rolul Profesorului și Relația Profesor-Elev</vt:lpstr>
      <vt:lpstr>„Cei mai buni profesori sunt cei care te învaţă încotro să te uiţi, dar nu îţi spun şi ce să vezi , lăsând libertatea fiecărui copil de a descoperi şi cunoaşte în stilul său propriu.”</vt:lpstr>
      <vt:lpstr>Profesor</vt:lpstr>
      <vt:lpstr>Profesorul</vt:lpstr>
      <vt:lpstr>Rolul Profesorului</vt:lpstr>
      <vt:lpstr>Rolul Profesorului</vt:lpstr>
      <vt:lpstr>Rolul Profesorului</vt:lpstr>
      <vt:lpstr>Relația Profesor-Elev</vt:lpstr>
      <vt:lpstr>Relațiile Autoritariste</vt:lpstr>
      <vt:lpstr>Relațiile Libere (laisser-faire) - fără constrângeri</vt:lpstr>
      <vt:lpstr>Relațiile Democratice</vt:lpstr>
      <vt:lpstr>Large image</vt:lpstr>
      <vt:lpstr>Mulțumim!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2019-03-31T17:25:28Z</dcterms:created>
  <dcterms:modified xsi:type="dcterms:W3CDTF">2019-03-31T21:35:39Z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2018-08-01T18:59:51.9197316Z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